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16" r:id="rId3"/>
    <p:sldId id="715" r:id="rId4"/>
    <p:sldId id="726" r:id="rId5"/>
    <p:sldId id="632" r:id="rId6"/>
    <p:sldId id="640" r:id="rId7"/>
    <p:sldId id="644" r:id="rId8"/>
    <p:sldId id="633" r:id="rId9"/>
    <p:sldId id="634" r:id="rId10"/>
    <p:sldId id="620" r:id="rId11"/>
    <p:sldId id="624" r:id="rId12"/>
    <p:sldId id="625" r:id="rId13"/>
    <p:sldId id="626" r:id="rId14"/>
    <p:sldId id="635" r:id="rId15"/>
    <p:sldId id="636" r:id="rId16"/>
    <p:sldId id="638" r:id="rId17"/>
    <p:sldId id="641" r:id="rId18"/>
    <p:sldId id="639" r:id="rId19"/>
    <p:sldId id="642" r:id="rId20"/>
    <p:sldId id="643" r:id="rId21"/>
    <p:sldId id="629" r:id="rId22"/>
    <p:sldId id="630" r:id="rId23"/>
    <p:sldId id="622" r:id="rId24"/>
    <p:sldId id="623" r:id="rId25"/>
    <p:sldId id="637" r:id="rId26"/>
    <p:sldId id="69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E2E0A6-5D89-494B-A9C9-1ABF53C3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B294F8-DF29-4335-90EB-F010CCB81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E66F58-2249-4EAA-B1FD-18EB8220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A16C56-137C-4990-9BC4-430AB232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41613-F35D-4019-B9A6-58001E5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4E4F7C-DD99-42F0-8729-B3856A0F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06B7C18-8FF0-4798-AEDB-8A539AADF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AD1592-2ED7-4900-B7F7-00626BAB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C3EFE5-6651-49B1-B1A3-5856A566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CF3D8F-5761-4F37-95F7-AFE3EBE5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849700-EC28-481C-96EB-25642AE42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567021-CB1F-485F-902C-8D3BAFBA3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1F8662-31D8-4DE3-86F7-65F15B92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FF9B33-AA46-4A6E-98B5-F9CA7250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5BC923-1375-4B61-9441-35839DB5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3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4F5FA-98B9-4F08-8C51-833F3CEA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8692E6-BF01-4F4F-AB72-398677A2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62D279-5722-482A-BBF1-70FEFFEF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EA1F4-F3A8-4058-8566-E9BF5216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09FDB7-96BE-4C6C-81B9-2426B332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5CDB8-9FB8-4AE9-BDF5-AE2CEF12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F83CCF-0DA0-47CF-AA19-F455324C6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814BFB-E52D-482D-BA8E-32AF0027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EC226-89C2-43DA-8B6C-D7E93861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E6AEF1-5D39-46ED-91E6-F1DF5964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9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3735C-30B1-4E3C-98A6-B3118E0D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67ED25-19B0-4251-98A7-6602BD1F9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2827DD-DAC2-449D-A842-E9B48D181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5C13A8-19D1-45A8-AD42-759E8082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DB4A26-3B6E-4563-B619-085624F9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962DC1-04A3-4C16-A3DE-5E852DD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86069-2572-4EB7-81BD-36E9CED7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D1916E-980D-405A-942A-EEC7D18B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AC0F5C-C900-4C70-A007-E5F9DEA1E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DA1FDF-0CCA-4BB8-ABBF-2244A739E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ACD0E2-CDBB-42D3-9422-B1DA53C28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4AEA27-7DFE-4DEC-AE6B-AF2F93E1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933121E-8878-45C0-89B5-3F61A778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1928807-9EFE-4B66-83E0-5323FF91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8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68B9C-F826-4F79-9C10-E222C33A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985FF52-912A-4F2B-977D-B3E53CC3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756603-18CE-4070-9889-C76F3963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E5946B-749C-415F-B45C-33BE2C8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2D2F95-16DE-46D5-AA9B-F1E83781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685EB5-3D03-4DE9-8600-16213EFF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689FCF-40C5-4707-9E1C-9FC39F71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20154-9742-463A-A27C-796B96B4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2468C7-A20A-4D21-BF5A-D8E078FC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491F38-67ED-49B1-BBFC-5B85FDE14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0C6BD9-64EF-4E21-873E-7B3E2486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01315A-338A-43B1-A0D3-9493961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D05503-6E59-4386-879F-063808C6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1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4AF28-D050-42EF-8D74-782013A9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68FF5D7-9D60-40B4-9677-9DC9A3BC8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064CAB-B4F8-4B24-BD57-3E49DB79C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E8947B-C1E3-4B79-A47A-CFBA833D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3EA2C-A048-4265-97BD-6688CA3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D77EF2-9DDA-47E0-A7AC-82ED2C20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2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02D86D-8721-4F7C-B9A2-2BF24E4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C6FBBC-4E54-43F4-BD6E-727ABEF3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45D667-61FF-45AF-93D8-847D6A95E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6322-A481-4678-BDB2-37C9293B24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E60786-24DB-41E0-B120-5A32C1A3D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9E1F4-431B-477A-802F-B4308708F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E931-8FAA-4BB4-BC83-BA75D97A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0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BED673-0A00-4754-8F8F-9D5CE3EC9335}"/>
              </a:ext>
            </a:extLst>
          </p:cNvPr>
          <p:cNvSpPr txBox="1"/>
          <p:nvPr/>
        </p:nvSpPr>
        <p:spPr>
          <a:xfrm>
            <a:off x="659667" y="1976293"/>
            <a:ext cx="82700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O‘zgaruvchanlikning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qonuniyatlari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Genotipik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F4D50-39C2-45F6-8546-A64B50E46FBC}"/>
              </a:ext>
            </a:extLst>
          </p:cNvPr>
          <p:cNvSpPr/>
          <p:nvPr/>
        </p:nvSpPr>
        <p:spPr>
          <a:xfrm>
            <a:off x="10418618" y="130629"/>
            <a:ext cx="1627201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4F8C591-41F9-482A-AD86-C8A92910E3DF}"/>
              </a:ext>
            </a:extLst>
          </p:cNvPr>
          <p:cNvSpPr/>
          <p:nvPr/>
        </p:nvSpPr>
        <p:spPr>
          <a:xfrm>
            <a:off x="10584873" y="279918"/>
            <a:ext cx="1302327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10 -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92415" y="4438506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" y="2242390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9BF8DF-606C-4B20-84B0-1015E8747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6" t="16874" r="23092" b="934"/>
          <a:stretch/>
        </p:blipFill>
        <p:spPr>
          <a:xfrm>
            <a:off x="8821713" y="1948855"/>
            <a:ext cx="3173506" cy="36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39C133-56DB-465C-9681-52533A46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" y="2351818"/>
            <a:ext cx="6606867" cy="37242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D63DEAF-431D-4A0B-AE94-7BB9E5D4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25" y="2332486"/>
            <a:ext cx="5375562" cy="37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Polidaktiliya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18EF6C-242D-4262-8334-2338F926C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832274"/>
            <a:ext cx="6068082" cy="45510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3F768F-887B-492C-B1A0-DF6FB307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15" y="1747942"/>
            <a:ext cx="7026902" cy="46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Sindaktiliya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14409F-31DE-4A72-A496-9B112911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0" y="2237508"/>
            <a:ext cx="5483640" cy="4010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26FD7D-E6E6-4D9A-A3AA-BD65A559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57" y="2126671"/>
            <a:ext cx="4715183" cy="40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Braxidaktiliya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1686C4-80E6-4A31-87C0-F76DB2B6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83" y="3246196"/>
            <a:ext cx="5212018" cy="32696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10D7B6-A606-4F07-963A-DFF5B29C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00" y="1703844"/>
            <a:ext cx="6506817" cy="29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B1F82E-2085-4FBA-8D09-4D34319B8967}"/>
              </a:ext>
            </a:extLst>
          </p:cNvPr>
          <p:cNvSpPr/>
          <p:nvPr/>
        </p:nvSpPr>
        <p:spPr>
          <a:xfrm>
            <a:off x="2660674" y="4870534"/>
            <a:ext cx="367145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Duplikatsiya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33957" y="2637535"/>
            <a:ext cx="3410328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4496402" y="2637535"/>
            <a:ext cx="1537555" cy="2232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9ADA2C0-F8E4-44C8-A38D-52DDE1CE8A8A}"/>
              </a:ext>
            </a:extLst>
          </p:cNvPr>
          <p:cNvSpPr/>
          <p:nvPr/>
        </p:nvSpPr>
        <p:spPr>
          <a:xfrm>
            <a:off x="6941127" y="4890655"/>
            <a:ext cx="3410328" cy="9239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Translokatsiya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A0958141-7312-41F6-8D36-2869AAC684D5}"/>
              </a:ext>
            </a:extLst>
          </p:cNvPr>
          <p:cNvCxnSpPr/>
          <p:nvPr/>
        </p:nvCxnSpPr>
        <p:spPr>
          <a:xfrm>
            <a:off x="6033957" y="2637535"/>
            <a:ext cx="2361898" cy="225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2545AF9-4F3A-4319-A8D7-9FEDE0E2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21" y="1821440"/>
            <a:ext cx="6239233" cy="451369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C5A5FF2-1AF0-4571-ACCA-08BF56A086EC}"/>
              </a:ext>
            </a:extLst>
          </p:cNvPr>
          <p:cNvSpPr/>
          <p:nvPr/>
        </p:nvSpPr>
        <p:spPr>
          <a:xfrm>
            <a:off x="7772400" y="2247684"/>
            <a:ext cx="3934691" cy="2362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1 -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deletsiya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2 -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duplikatsiya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3 -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inversiya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3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C73DF1-DDD1-42EA-88CE-083F4734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95" y="1670815"/>
            <a:ext cx="6942331" cy="481494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CAE8CA0-A466-4C69-81A8-10762DC5E7D1}"/>
              </a:ext>
            </a:extLst>
          </p:cNvPr>
          <p:cNvSpPr/>
          <p:nvPr/>
        </p:nvSpPr>
        <p:spPr>
          <a:xfrm>
            <a:off x="4328942" y="5489439"/>
            <a:ext cx="3158836" cy="996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Translokatsiya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6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Monosomiya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B1F82E-2085-4FBA-8D09-4D34319B8967}"/>
              </a:ext>
            </a:extLst>
          </p:cNvPr>
          <p:cNvSpPr/>
          <p:nvPr/>
        </p:nvSpPr>
        <p:spPr>
          <a:xfrm>
            <a:off x="4273524" y="4870534"/>
            <a:ext cx="367145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Poliploidiya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Polisomiya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33957" y="2637535"/>
            <a:ext cx="3410328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6033957" y="2637535"/>
            <a:ext cx="75295" cy="2232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F0A6B1E-45D8-4C06-9899-683289CABA14}"/>
              </a:ext>
            </a:extLst>
          </p:cNvPr>
          <p:cNvSpPr/>
          <p:nvPr/>
        </p:nvSpPr>
        <p:spPr>
          <a:xfrm>
            <a:off x="914400" y="4973782"/>
            <a:ext cx="2944393" cy="136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Avtopoliploidiya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4n, 6n, 8n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0D9C425-031B-4A0B-BC8A-DD20AE68E1C9}"/>
              </a:ext>
            </a:extLst>
          </p:cNvPr>
          <p:cNvSpPr/>
          <p:nvPr/>
        </p:nvSpPr>
        <p:spPr>
          <a:xfrm>
            <a:off x="8359710" y="5010265"/>
            <a:ext cx="3194981" cy="136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Allopoliploidiya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3n, 5n, 7n…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B9534AD5-EBCD-4F79-A899-EA4D4090B93F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3858793" y="5307496"/>
            <a:ext cx="414731" cy="346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BCD9DA38-CF82-41C2-955D-EA4BEF8CBE6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7944979" y="5307496"/>
            <a:ext cx="414731" cy="383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8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Avtopoliploidiya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33B0BC-1A6B-4A43-9435-A02453859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" t="29899" r="1667" b="11111"/>
          <a:stretch/>
        </p:blipFill>
        <p:spPr>
          <a:xfrm>
            <a:off x="1648690" y="2050473"/>
            <a:ext cx="8866909" cy="4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Avtopoliploidiya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FFDBC9-8758-4298-84AD-5A24DB287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43" y="1888846"/>
            <a:ext cx="6913418" cy="4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4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BCE08DC-AC2D-4B39-9059-221F218475A5}"/>
              </a:ext>
            </a:extLst>
          </p:cNvPr>
          <p:cNvSpPr/>
          <p:nvPr/>
        </p:nvSpPr>
        <p:spPr>
          <a:xfrm>
            <a:off x="637309" y="3879272"/>
            <a:ext cx="11111346" cy="1662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mutagen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Allopoliploidiya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B09932-C4DE-4980-9B7C-64B09D196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3" t="20808" r="10606" b="47474"/>
          <a:stretch/>
        </p:blipFill>
        <p:spPr>
          <a:xfrm>
            <a:off x="2161310" y="2280158"/>
            <a:ext cx="8977744" cy="32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5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G.D.Karpachenko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3F56E6-06BF-461D-B146-1429BC7C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2007182"/>
            <a:ext cx="6663663" cy="4325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0591C4-D3E2-4ADC-9438-DD3C7C59E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2007183"/>
            <a:ext cx="3322494" cy="43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2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N.I.Vavilov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4C5C33-D520-402B-BF85-C0E0FB36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1662122"/>
            <a:ext cx="3659990" cy="48323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2EC559E-0541-40D6-AA4B-0A93946D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32" y="1775113"/>
            <a:ext cx="6836313" cy="4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7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EEE92B-B9D7-48AB-A9E5-24AC5942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9203"/>
            <a:ext cx="5849420" cy="43781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EF2063-5259-468E-8988-245CC0FDE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83" y="1889203"/>
            <a:ext cx="4479624" cy="43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990CD6-EE2E-45AB-88B3-E354E1E9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2125714"/>
            <a:ext cx="5211351" cy="39051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FAAC05-708E-44C8-9E54-B7B7747E5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78" y="2210046"/>
            <a:ext cx="5865173" cy="39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54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99B706-62AF-4E67-9F48-9B9504067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3" t="20001" r="20000" b="10100"/>
          <a:stretch/>
        </p:blipFill>
        <p:spPr>
          <a:xfrm>
            <a:off x="817419" y="1681451"/>
            <a:ext cx="4918364" cy="47936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7D389C0-20DB-43B9-A8E2-BEFAC89E4EB9}"/>
              </a:ext>
            </a:extLst>
          </p:cNvPr>
          <p:cNvSpPr/>
          <p:nvPr/>
        </p:nvSpPr>
        <p:spPr>
          <a:xfrm>
            <a:off x="6354419" y="2826327"/>
            <a:ext cx="5306291" cy="161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103-108-sahifalardagi 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42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51F31D-BA47-47B2-B8FC-0FBC93B7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755573"/>
            <a:ext cx="6636327" cy="464542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34C8EA-0CE9-4EC2-9054-16BD27D8EAA4}"/>
              </a:ext>
            </a:extLst>
          </p:cNvPr>
          <p:cNvSpPr/>
          <p:nvPr/>
        </p:nvSpPr>
        <p:spPr>
          <a:xfrm>
            <a:off x="7550727" y="1755573"/>
            <a:ext cx="3754582" cy="271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 tovuq va xo‘rozlar avlodida faqat oq patli jo‘jalar hosil bo‘lsa ota-ona genotipi qanday bo‘lishi mumkin?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A1959E-C949-43BC-8873-7CC1417A80BE}"/>
              </a:ext>
            </a:extLst>
          </p:cNvPr>
          <p:cNvSpPr/>
          <p:nvPr/>
        </p:nvSpPr>
        <p:spPr>
          <a:xfrm>
            <a:off x="7453745" y="4890655"/>
            <a:ext cx="4045528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♀ IICC x ♂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IiCc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♀ IICC x ♂ IICC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7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5F148F-52D2-4129-9B89-49B578474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6" y="1851747"/>
            <a:ext cx="6679623" cy="445308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202C1D4-F6E0-4636-9A99-A12FC0059ECA}"/>
              </a:ext>
            </a:extLst>
          </p:cNvPr>
          <p:cNvSpPr/>
          <p:nvPr/>
        </p:nvSpPr>
        <p:spPr>
          <a:xfrm>
            <a:off x="7561492" y="2369127"/>
            <a:ext cx="3948545" cy="2563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Qoramol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yungining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modifikator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9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D933BA-0F52-4DC1-BB58-D980B5E8CA97}"/>
              </a:ext>
            </a:extLst>
          </p:cNvPr>
          <p:cNvSpPr/>
          <p:nvPr/>
        </p:nvSpPr>
        <p:spPr>
          <a:xfrm>
            <a:off x="2111312" y="1849582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Genotipik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FE39AC-F0C6-4F54-B540-4BFA85364B0A}"/>
              </a:ext>
            </a:extLst>
          </p:cNvPr>
          <p:cNvSpPr/>
          <p:nvPr/>
        </p:nvSpPr>
        <p:spPr>
          <a:xfrm>
            <a:off x="7467599" y="1863289"/>
            <a:ext cx="4350328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Fenotipik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C036A2-103B-4475-AEDA-93BF9F8F1A4C}"/>
              </a:ext>
            </a:extLst>
          </p:cNvPr>
          <p:cNvSpPr/>
          <p:nvPr/>
        </p:nvSpPr>
        <p:spPr>
          <a:xfrm>
            <a:off x="502378" y="3507460"/>
            <a:ext cx="3480503" cy="8958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Kombinativ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B1F82E-2085-4FBA-8D09-4D34319B8967}"/>
              </a:ext>
            </a:extLst>
          </p:cNvPr>
          <p:cNvSpPr/>
          <p:nvPr/>
        </p:nvSpPr>
        <p:spPr>
          <a:xfrm>
            <a:off x="2450748" y="4987563"/>
            <a:ext cx="3671455" cy="901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EFEA43-0EA7-4C70-B425-BCCA69D0B7BF}"/>
              </a:ext>
            </a:extLst>
          </p:cNvPr>
          <p:cNvSpPr/>
          <p:nvPr/>
        </p:nvSpPr>
        <p:spPr>
          <a:xfrm>
            <a:off x="4538268" y="3530543"/>
            <a:ext cx="3075709" cy="8727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Rekombinativ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9DBF104-C065-4572-A223-9FDA498BFB04}"/>
              </a:ext>
            </a:extLst>
          </p:cNvPr>
          <p:cNvSpPr/>
          <p:nvPr/>
        </p:nvSpPr>
        <p:spPr>
          <a:xfrm>
            <a:off x="8285017" y="4717293"/>
            <a:ext cx="3463637" cy="901750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F5E9085-3F58-4547-9F5F-C62D291C4AFB}"/>
              </a:ext>
            </a:extLst>
          </p:cNvPr>
          <p:cNvSpPr/>
          <p:nvPr/>
        </p:nvSpPr>
        <p:spPr>
          <a:xfrm>
            <a:off x="8742218" y="3244150"/>
            <a:ext cx="3075709" cy="884505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Ontogenetik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2066431-E2AE-45E2-94FA-3CE884508B5A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2242630" y="2611582"/>
            <a:ext cx="2043846" cy="895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286476" y="2611582"/>
            <a:ext cx="1864340" cy="895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4286476" y="2611582"/>
            <a:ext cx="0" cy="23759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491FD0A3-D084-406B-A9B5-DD28F6A11311}"/>
              </a:ext>
            </a:extLst>
          </p:cNvPr>
          <p:cNvCxnSpPr/>
          <p:nvPr/>
        </p:nvCxnSpPr>
        <p:spPr>
          <a:xfrm>
            <a:off x="9642763" y="2625289"/>
            <a:ext cx="0" cy="585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E3C28FE4-A022-4AD6-B6ED-ECD4A687310E}"/>
              </a:ext>
            </a:extLst>
          </p:cNvPr>
          <p:cNvCxnSpPr>
            <a:cxnSpLocks/>
          </p:cNvCxnSpPr>
          <p:nvPr/>
        </p:nvCxnSpPr>
        <p:spPr>
          <a:xfrm>
            <a:off x="8423564" y="2625289"/>
            <a:ext cx="0" cy="2092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5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1BBC74-1088-41CC-A12A-741D4C70ADB3}"/>
              </a:ext>
            </a:extLst>
          </p:cNvPr>
          <p:cNvSpPr/>
          <p:nvPr/>
        </p:nvSpPr>
        <p:spPr>
          <a:xfrm>
            <a:off x="566626" y="1937761"/>
            <a:ext cx="5004988" cy="4281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mutagen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virus,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toksinlar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ABDD99-E568-47C0-9358-46B7200D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1937761"/>
            <a:ext cx="6053760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FF38DF-7A4E-4401-ACF6-3C9794430DCB}"/>
              </a:ext>
            </a:extLst>
          </p:cNvPr>
          <p:cNvSpPr/>
          <p:nvPr/>
        </p:nvSpPr>
        <p:spPr>
          <a:xfrm>
            <a:off x="5322330" y="3692236"/>
            <a:ext cx="5874325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formalarsiz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Irsiylanadigan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neytral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FDE673-5DCE-4CA2-8CA8-BBDE94E6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1871230"/>
            <a:ext cx="3598718" cy="42105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3C91367-D976-49FB-B922-0E892C9DFC96}"/>
              </a:ext>
            </a:extLst>
          </p:cNvPr>
          <p:cNvSpPr/>
          <p:nvPr/>
        </p:nvSpPr>
        <p:spPr>
          <a:xfrm>
            <a:off x="5322330" y="1871230"/>
            <a:ext cx="5858288" cy="15577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Gyugo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Friz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nazariyasini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1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B1F82E-2085-4FBA-8D09-4D34319B8967}"/>
              </a:ext>
            </a:extLst>
          </p:cNvPr>
          <p:cNvSpPr/>
          <p:nvPr/>
        </p:nvSpPr>
        <p:spPr>
          <a:xfrm>
            <a:off x="4273524" y="4870534"/>
            <a:ext cx="367145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33957" y="2637535"/>
            <a:ext cx="3410328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6033957" y="2637535"/>
            <a:ext cx="75295" cy="2232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2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5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ru-RU" sz="4800" dirty="0">
                <a:solidFill>
                  <a:prstClr val="white"/>
                </a:solidFill>
              </a:rPr>
              <a:t/>
            </a:r>
            <a:br>
              <a:rPr lang="ru-RU" sz="4800" dirty="0">
                <a:solidFill>
                  <a:prstClr val="white"/>
                </a:solidFill>
              </a:rPr>
            </a:b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tranzitsiya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B1F82E-2085-4FBA-8D09-4D34319B8967}"/>
              </a:ext>
            </a:extLst>
          </p:cNvPr>
          <p:cNvSpPr/>
          <p:nvPr/>
        </p:nvSpPr>
        <p:spPr>
          <a:xfrm>
            <a:off x="1993244" y="4870533"/>
            <a:ext cx="1931203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→ G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 → 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7C85134-0BD4-47E6-8C36-CDF7E1E05765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6033957" y="2637535"/>
            <a:ext cx="3373583" cy="932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5FD278-63AB-41AF-93BC-0FC43BFCEF40}"/>
              </a:ext>
            </a:extLst>
          </p:cNvPr>
          <p:cNvSpPr/>
          <p:nvPr/>
        </p:nvSpPr>
        <p:spPr>
          <a:xfrm>
            <a:off x="8412721" y="4870534"/>
            <a:ext cx="198963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→ T</a:t>
            </a:r>
          </a:p>
          <a:p>
            <a:pPr lvl="0"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→ C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FACB9826-724F-4B2F-832E-A1B5F317A07C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2958846" y="4323457"/>
            <a:ext cx="1" cy="547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0BD0C924-DAFE-4BE4-8D76-2DDAF66E633A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9407539" y="4332245"/>
            <a:ext cx="1" cy="538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73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257</Words>
  <Application>Microsoft Office PowerPoint</Application>
  <PresentationFormat>Широкоэкранный</PresentationFormat>
  <Paragraphs>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BIOLOGIYA</vt:lpstr>
      <vt:lpstr>DARS REJASI</vt:lpstr>
      <vt:lpstr>Mavzuni takrorlash</vt:lpstr>
      <vt:lpstr>Mavzuni takrorlash</vt:lpstr>
      <vt:lpstr>O‘zgaruvchanlik</vt:lpstr>
      <vt:lpstr>Mutatsion o‘zgaruvchanlik</vt:lpstr>
      <vt:lpstr>Mutatsion o‘zgaruvchanlik</vt:lpstr>
      <vt:lpstr>O‘zgaruvchanlik</vt:lpstr>
      <vt:lpstr> Mutatsion o‘zgaruvchanlik </vt:lpstr>
      <vt:lpstr>Albinizm</vt:lpstr>
      <vt:lpstr>Polidaktiliya</vt:lpstr>
      <vt:lpstr>Sindaktiliya</vt:lpstr>
      <vt:lpstr>Braxidaktiliya</vt:lpstr>
      <vt:lpstr>Mutatsion o‘zgaruvchanlik</vt:lpstr>
      <vt:lpstr>Xromosoma mutatsiyasi</vt:lpstr>
      <vt:lpstr>Xromosoma mutatsiyasi</vt:lpstr>
      <vt:lpstr>Mutatsion o‘zgaruvchanlik</vt:lpstr>
      <vt:lpstr>Avtopoliploidiya</vt:lpstr>
      <vt:lpstr>Avtopoliploidiya</vt:lpstr>
      <vt:lpstr>Allopoliploidiya</vt:lpstr>
      <vt:lpstr>G.D.Karpachenko</vt:lpstr>
      <vt:lpstr>N.I.Vavilov</vt:lpstr>
      <vt:lpstr>Albinizm</vt:lpstr>
      <vt:lpstr>Albinizm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30</cp:revision>
  <dcterms:created xsi:type="dcterms:W3CDTF">2020-12-08T18:10:09Z</dcterms:created>
  <dcterms:modified xsi:type="dcterms:W3CDTF">2020-12-16T05:19:32Z</dcterms:modified>
</cp:coreProperties>
</file>