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616" r:id="rId3"/>
    <p:sldId id="619" r:id="rId4"/>
    <p:sldId id="625" r:id="rId5"/>
    <p:sldId id="627" r:id="rId6"/>
    <p:sldId id="618" r:id="rId7"/>
    <p:sldId id="628" r:id="rId8"/>
    <p:sldId id="695" r:id="rId9"/>
    <p:sldId id="622" r:id="rId10"/>
    <p:sldId id="623" r:id="rId11"/>
    <p:sldId id="624" r:id="rId12"/>
    <p:sldId id="629" r:id="rId13"/>
    <p:sldId id="626" r:id="rId14"/>
    <p:sldId id="620" r:id="rId15"/>
    <p:sldId id="621" r:id="rId16"/>
    <p:sldId id="617" r:id="rId17"/>
    <p:sldId id="69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C927A2-7B8A-4829-BCA3-B6A5BCF09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22AE2B-5A2D-45F5-BE85-05E64ED96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261B4D-6C62-4039-8CD3-32CF55519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D840-6855-4844-8E1E-3B60A478A1BA}" type="datetimeFigureOut">
              <a:rPr lang="ru-RU" smtClean="0"/>
              <a:t>чт 03.12.20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6A3B23-7279-4733-A177-C23975010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12AA1F-418D-4693-91F0-D0038D099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09AB-49B0-4D24-AA9E-37DD6A369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694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5ADE2-BE0F-430A-95EE-03C144004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1A896A-6E7E-4826-9EE6-EF6123BB6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37B17C-4A06-48AD-98D3-2583A71AC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D840-6855-4844-8E1E-3B60A478A1BA}" type="datetimeFigureOut">
              <a:rPr lang="ru-RU" smtClean="0"/>
              <a:t>чт 03.12.20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6A3AD2-E427-41E5-83C0-76BE09E02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92ECF7-4404-4F38-BCA7-CCA286983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09AB-49B0-4D24-AA9E-37DD6A369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788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BD6CBCB-5262-4112-8179-701D5687EE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4A991C-9DE8-4D22-8B16-02AC61E52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EC5A9E-9A23-439F-AFCB-ED74CBF10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D840-6855-4844-8E1E-3B60A478A1BA}" type="datetimeFigureOut">
              <a:rPr lang="ru-RU" smtClean="0"/>
              <a:t>чт 03.12.20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83CD46-8BA7-4B79-9ABE-14419109A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1E8CC8-2496-48C0-AD9A-C9035ED1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09AB-49B0-4D24-AA9E-37DD6A369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96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90C44-0966-4FF3-99AB-3717103E8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005663-3B9A-4EFC-9E2F-5E951BE35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6A570F-E95A-437B-99FF-3FDD80E3C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D840-6855-4844-8E1E-3B60A478A1BA}" type="datetimeFigureOut">
              <a:rPr lang="ru-RU" smtClean="0"/>
              <a:t>чт 03.12.20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CAB5FB-C92E-43DF-9F8A-2E6DC36C8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59CAFC-B520-47AE-B0F2-156D7D25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09AB-49B0-4D24-AA9E-37DD6A369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343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A396F6-67DA-4874-93CE-E4B2816B2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8B5EF2-8E98-47C6-A818-4C3B7546A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D6893F-287A-41F7-861C-8E3B1EC0E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D840-6855-4844-8E1E-3B60A478A1BA}" type="datetimeFigureOut">
              <a:rPr lang="ru-RU" smtClean="0"/>
              <a:t>чт 03.12.20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E625E7-2540-41B5-9BF6-EAF1D7F38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DEEF2B-66D2-4380-A960-D1F0FC653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09AB-49B0-4D24-AA9E-37DD6A369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63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BB835-1CE7-4106-BA65-753D16AE1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CDB4EF-51B7-42A9-B46B-CF5378F31C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BDF756-A5CD-4B07-8C73-F705F4585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956ABC-C65C-4875-8F35-96798E301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D840-6855-4844-8E1E-3B60A478A1BA}" type="datetimeFigureOut">
              <a:rPr lang="ru-RU" smtClean="0"/>
              <a:t>чт 03.12.20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EC4C3B-EAE0-4C8A-82B5-C02BD5B65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8480C6-EDDF-40C3-B517-BF8612D64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09AB-49B0-4D24-AA9E-37DD6A369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52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8EEAE-7577-421A-808F-09C286E55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115D83-6476-4E64-A1F2-A24AACC04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879016-171B-4C75-B986-83404D734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6C978E-710D-414C-ABAC-6D79035C9C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ECE88D-8B81-46A5-91A0-1A13B7E094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D24C82C-5185-49B5-BB30-93B424FE5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D840-6855-4844-8E1E-3B60A478A1BA}" type="datetimeFigureOut">
              <a:rPr lang="ru-RU" smtClean="0"/>
              <a:t>чт 03.12.20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592260-3164-4330-9528-789F773D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6C9552-5788-4B47-BE21-EA6E7049A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09AB-49B0-4D24-AA9E-37DD6A369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24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8A725-4CD0-49D0-A34B-47679CBB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80CF12-F84F-4F64-8F5A-15F039E25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D840-6855-4844-8E1E-3B60A478A1BA}" type="datetimeFigureOut">
              <a:rPr lang="ru-RU" smtClean="0"/>
              <a:t>чт 03.12.20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0950063-A01A-4C84-9444-4F6457CFA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AA010A6-AFEA-43C6-A6D5-A0F5CA69C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09AB-49B0-4D24-AA9E-37DD6A369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15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A36480-E0A8-40EC-973B-A38D05602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D840-6855-4844-8E1E-3B60A478A1BA}" type="datetimeFigureOut">
              <a:rPr lang="ru-RU" smtClean="0"/>
              <a:t>чт 03.12.20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D344ED-F1E8-48F1-BF0F-BFE7F8C66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62F87C-F4DB-43AE-8040-DD03D74E7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09AB-49B0-4D24-AA9E-37DD6A369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61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EF56E-60A9-411C-962E-98B76B82B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ED9A-9FC9-4566-9DD3-4A41BBCD8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F4B952-55EF-49C1-9EC6-3A0AD5982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1FD6A9-7215-4C88-813F-99C455B3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D840-6855-4844-8E1E-3B60A478A1BA}" type="datetimeFigureOut">
              <a:rPr lang="ru-RU" smtClean="0"/>
              <a:t>чт 03.12.20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AC3DE1-A199-47B2-B9ED-8B422AD47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CAB6EA-2627-4E20-8B2C-CC581EE03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09AB-49B0-4D24-AA9E-37DD6A369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191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354A52-205F-4268-AF48-F312CB819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6C483F3-FC17-48F3-B38C-5251C620CC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A1A428-7DD1-4212-AD88-F28CDD2FF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69A4A6-99CA-4A8B-B8ED-47D9482F6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D840-6855-4844-8E1E-3B60A478A1BA}" type="datetimeFigureOut">
              <a:rPr lang="ru-RU" smtClean="0"/>
              <a:t>чт 03.12.20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D26E99-9AE3-4EED-AA3C-8D35D78EA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A3D867-EFD6-47B2-BF10-45E67511B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09AB-49B0-4D24-AA9E-37DD6A369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58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751539-B895-4DD9-9C80-F982CD38C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ECF75D-80FB-44E7-A3D7-A7B624321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C211AF-D1AE-4942-B429-C83C21D325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9D840-6855-4844-8E1E-3B60A478A1BA}" type="datetimeFigureOut">
              <a:rPr lang="ru-RU" smtClean="0"/>
              <a:t>чт 03.12.20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BEC0E3-600C-4722-801D-9C5E89503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080A55-0244-486E-B5AA-37257B853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D09AB-49B0-4D24-AA9E-37DD6A369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57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8B9AAE6-C2C2-4E00-9D1D-800DDC935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70C0"/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ECBCA46-0F7B-4EC8-85D6-FEB33CF4BA6A}"/>
              </a:ext>
            </a:extLst>
          </p:cNvPr>
          <p:cNvSpPr/>
          <p:nvPr/>
        </p:nvSpPr>
        <p:spPr>
          <a:xfrm>
            <a:off x="270588" y="1558212"/>
            <a:ext cx="11616612" cy="501987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BED673-0A00-4754-8F8F-9D5CE3EC9335}"/>
              </a:ext>
            </a:extLst>
          </p:cNvPr>
          <p:cNvSpPr txBox="1"/>
          <p:nvPr/>
        </p:nvSpPr>
        <p:spPr>
          <a:xfrm>
            <a:off x="1680855" y="1859340"/>
            <a:ext cx="98599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Noallel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genlarning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polimer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DF4D50-39C2-45F6-8546-A64B50E46FBC}"/>
              </a:ext>
            </a:extLst>
          </p:cNvPr>
          <p:cNvSpPr/>
          <p:nvPr/>
        </p:nvSpPr>
        <p:spPr>
          <a:xfrm>
            <a:off x="10776856" y="130629"/>
            <a:ext cx="1268963" cy="93638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4F8C591-41F9-482A-AD86-C8A92910E3DF}"/>
              </a:ext>
            </a:extLst>
          </p:cNvPr>
          <p:cNvSpPr/>
          <p:nvPr/>
        </p:nvSpPr>
        <p:spPr>
          <a:xfrm>
            <a:off x="10991461" y="279918"/>
            <a:ext cx="895739" cy="631793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10 - SINF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727F04-B237-4830-9B61-D0B53E6A71BD}"/>
              </a:ext>
            </a:extLst>
          </p:cNvPr>
          <p:cNvSpPr/>
          <p:nvPr/>
        </p:nvSpPr>
        <p:spPr>
          <a:xfrm>
            <a:off x="5978019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B83D5B-DCDE-4301-8EDE-B399C9CBE761}"/>
              </a:ext>
            </a:extLst>
          </p:cNvPr>
          <p:cNvSpPr/>
          <p:nvPr/>
        </p:nvSpPr>
        <p:spPr>
          <a:xfrm>
            <a:off x="5978019" y="3244334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endParaRPr lang="ru-RU" dirty="0"/>
          </a:p>
        </p:txBody>
      </p:sp>
      <p:sp>
        <p:nvSpPr>
          <p:cNvPr id="9" name="object 5"/>
          <p:cNvSpPr/>
          <p:nvPr/>
        </p:nvSpPr>
        <p:spPr>
          <a:xfrm>
            <a:off x="651233" y="2119668"/>
            <a:ext cx="727075" cy="151120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227DC3-BF93-455D-9817-F4C675ED4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4" y="4219321"/>
            <a:ext cx="731583" cy="151193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7F1F9E-5333-41CB-A837-C17B62EA5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820" y="3494083"/>
            <a:ext cx="8188036" cy="300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Kumulyativ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polimeriya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C57C8B-5E96-4D45-8B92-BF09BFF82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74" y="1745069"/>
            <a:ext cx="6997469" cy="466643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C77E95B-C6B7-4454-911B-BECCE8DCBEEA}"/>
              </a:ext>
            </a:extLst>
          </p:cNvPr>
          <p:cNvSpPr/>
          <p:nvPr/>
        </p:nvSpPr>
        <p:spPr>
          <a:xfrm>
            <a:off x="7813965" y="2425750"/>
            <a:ext cx="3906982" cy="2881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- 8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- 3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A1A1A2A2 - 28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a1a1a2a2 - 12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942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Nokumulyativ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polimeriya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D0627A-1F06-4678-B0E7-460A07295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55" y="1851980"/>
            <a:ext cx="6271290" cy="44526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1F2B08-2A6C-46CD-9933-8D75ECAC4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416" y="1596895"/>
            <a:ext cx="3756746" cy="496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87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Nokumulyativ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polimeriya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10DAAD3-D4EA-4D89-AD24-378D868EDE82}"/>
              </a:ext>
            </a:extLst>
          </p:cNvPr>
          <p:cNvSpPr/>
          <p:nvPr/>
        </p:nvSpPr>
        <p:spPr>
          <a:xfrm>
            <a:off x="8395855" y="2119745"/>
            <a:ext cx="3103418" cy="4017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A1A1A2A2 - ▲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A1A1A2a2 - ▲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A1A1a2a2 - ▲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A1a1a2a2 - ▲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a1a1a2a2 - ◊</a:t>
            </a:r>
          </a:p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Fenotip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15 : 1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57B43D-FD4D-4A82-909D-044F61912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08" y="1611196"/>
            <a:ext cx="7485106" cy="498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0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Nokumulyativ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polimeriya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8C4BA7-E93A-4E07-ABE3-4DE507ED5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17593"/>
            <a:ext cx="5883080" cy="40354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BB9431-37EE-4726-A9A1-3127F5B6A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53804"/>
            <a:ext cx="5493327" cy="411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02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F6293D-6A2C-411E-9A8D-C12EE2D0D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26" y="1550504"/>
            <a:ext cx="5185216" cy="49309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E00033-F9E3-46E3-808B-68AEAA330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862" y="1550504"/>
            <a:ext cx="4433219" cy="497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9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DC0F35-8027-4E53-80E7-2B00B93FE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58" y="1817709"/>
            <a:ext cx="11816764" cy="436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03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2439CC-1EB6-48B4-9699-DACDAF946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346" y="1721577"/>
            <a:ext cx="6799415" cy="471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55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8C2C2C-6087-4C12-8FA9-477B6610AC16}"/>
              </a:ext>
            </a:extLst>
          </p:cNvPr>
          <p:cNvSpPr/>
          <p:nvPr/>
        </p:nvSpPr>
        <p:spPr>
          <a:xfrm>
            <a:off x="543339" y="2413338"/>
            <a:ext cx="1105231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-§.</a:t>
            </a:r>
            <a:r>
              <a:rPr lang="ru-RU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9-100-sahifalardagi </a:t>
            </a:r>
          </a:p>
          <a:p>
            <a:pPr lvl="0" algn="ctr"/>
            <a:r>
              <a:rPr lang="en-US" sz="6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mavzuni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0429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 REJASI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CE08DC-AC2D-4B39-9059-221F218475A5}"/>
              </a:ext>
            </a:extLst>
          </p:cNvPr>
          <p:cNvSpPr/>
          <p:nvPr/>
        </p:nvSpPr>
        <p:spPr>
          <a:xfrm>
            <a:off x="3380507" y="1711328"/>
            <a:ext cx="6317675" cy="47339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Polimeriya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Kumulyativ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polimeriya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>
              <a:lnSpc>
                <a:spcPct val="150000"/>
              </a:lnSpc>
              <a:buFontTx/>
              <a:buAutoNum type="arabicPeriod"/>
            </a:pP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Nokumulyativ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polimeriya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AutoNum type="arabicPeriod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216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Noallel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genlarning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5492162-4514-4273-8898-9FE129FAD726}"/>
              </a:ext>
            </a:extLst>
          </p:cNvPr>
          <p:cNvSpPr/>
          <p:nvPr/>
        </p:nvSpPr>
        <p:spPr>
          <a:xfrm>
            <a:off x="3802470" y="1884218"/>
            <a:ext cx="4613564" cy="1080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Polimeriya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7DD9AED-FD54-45CD-808B-E96CD1DE4CF0}"/>
              </a:ext>
            </a:extLst>
          </p:cNvPr>
          <p:cNvSpPr/>
          <p:nvPr/>
        </p:nvSpPr>
        <p:spPr>
          <a:xfrm>
            <a:off x="1025236" y="3430771"/>
            <a:ext cx="4087091" cy="1233055"/>
          </a:xfrm>
          <a:prstGeom prst="rect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kumulyativ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A8AD8AE-C3C8-4D63-8A51-F8142FD233F9}"/>
              </a:ext>
            </a:extLst>
          </p:cNvPr>
          <p:cNvSpPr/>
          <p:nvPr/>
        </p:nvSpPr>
        <p:spPr>
          <a:xfrm>
            <a:off x="7287491" y="3429000"/>
            <a:ext cx="4087091" cy="1233055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nokumulyativ</a:t>
            </a:r>
            <a:endParaRPr lang="ru-RU" sz="4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C434908-C953-4E49-B774-33556AF11337}"/>
              </a:ext>
            </a:extLst>
          </p:cNvPr>
          <p:cNvSpPr/>
          <p:nvPr/>
        </p:nvSpPr>
        <p:spPr>
          <a:xfrm>
            <a:off x="1281544" y="5093735"/>
            <a:ext cx="3574473" cy="1080655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1:4:6:4:1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4843691-CFC6-4BBE-B7C9-CEACE848C010}"/>
              </a:ext>
            </a:extLst>
          </p:cNvPr>
          <p:cNvSpPr/>
          <p:nvPr/>
        </p:nvSpPr>
        <p:spPr>
          <a:xfrm>
            <a:off x="7460070" y="5093736"/>
            <a:ext cx="3768437" cy="1080655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15 : 1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338D887B-4FC3-4CC4-80BE-A58AD2AB5181}"/>
              </a:ext>
            </a:extLst>
          </p:cNvPr>
          <p:cNvCxnSpPr>
            <a:stCxn id="5" idx="2"/>
            <a:endCxn id="7" idx="0"/>
          </p:cNvCxnSpPr>
          <p:nvPr/>
        </p:nvCxnSpPr>
        <p:spPr>
          <a:xfrm flipH="1">
            <a:off x="3068782" y="2964873"/>
            <a:ext cx="3040470" cy="46589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62D71EE5-1045-4FAF-91A1-72A75463D549}"/>
              </a:ext>
            </a:extLst>
          </p:cNvPr>
          <p:cNvCxnSpPr>
            <a:stCxn id="5" idx="2"/>
            <a:endCxn id="8" idx="0"/>
          </p:cNvCxnSpPr>
          <p:nvPr/>
        </p:nvCxnSpPr>
        <p:spPr>
          <a:xfrm>
            <a:off x="6109252" y="2964873"/>
            <a:ext cx="3221785" cy="46412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096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Polimeriya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AD935704-583F-4FA4-9EC4-2C67F7DC48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234047"/>
              </p:ext>
            </p:extLst>
          </p:nvPr>
        </p:nvGraphicFramePr>
        <p:xfrm>
          <a:off x="484909" y="1704109"/>
          <a:ext cx="11069784" cy="4558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911">
                  <a:extLst>
                    <a:ext uri="{9D8B030D-6E8A-4147-A177-3AD203B41FA5}">
                      <a16:colId xmlns:a16="http://schemas.microsoft.com/office/drawing/2014/main" val="936541898"/>
                    </a:ext>
                  </a:extLst>
                </a:gridCol>
                <a:gridCol w="6578418">
                  <a:extLst>
                    <a:ext uri="{9D8B030D-6E8A-4147-A177-3AD203B41FA5}">
                      <a16:colId xmlns:a16="http://schemas.microsoft.com/office/drawing/2014/main" val="2423006237"/>
                    </a:ext>
                  </a:extLst>
                </a:gridCol>
                <a:gridCol w="3671455">
                  <a:extLst>
                    <a:ext uri="{9D8B030D-6E8A-4147-A177-3AD203B41FA5}">
                      <a16:colId xmlns:a16="http://schemas.microsoft.com/office/drawing/2014/main" val="2475809520"/>
                    </a:ext>
                  </a:extLst>
                </a:gridCol>
              </a:tblGrid>
              <a:tr h="65116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O‘rganilayotgan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organizm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Fenotipik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nisbat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276947"/>
                  </a:ext>
                </a:extLst>
              </a:tr>
              <a:tr h="651164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Bug‘doy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donining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1:4:6:4:1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474758"/>
                  </a:ext>
                </a:extLst>
              </a:tr>
              <a:tr h="651164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Odam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terisining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1:4:6:4:1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543497"/>
                  </a:ext>
                </a:extLst>
              </a:tr>
              <a:tr h="651164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Quyon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qulog‘ining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uzunligi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1:4:6:4:1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913985"/>
                  </a:ext>
                </a:extLst>
              </a:tr>
              <a:tr h="651164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Makkajo‘xori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so‘tasining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uzunligi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1:4:6:4:1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257682"/>
                  </a:ext>
                </a:extLst>
              </a:tr>
              <a:tr h="651164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Jag‘-jag‘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mevasi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shakli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 : 1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905238"/>
                  </a:ext>
                </a:extLst>
              </a:tr>
              <a:tr h="651164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Tovuq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oyog‘ida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patning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</a:t>
                      </a:r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‘</a:t>
                      </a:r>
                      <a:r>
                        <a:rPr lang="en-US" sz="3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lishi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15 : 1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447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0624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Polimeriya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80D082A-B045-4437-8B69-E2AB2F89B877}"/>
              </a:ext>
            </a:extLst>
          </p:cNvPr>
          <p:cNvSpPr/>
          <p:nvPr/>
        </p:nvSpPr>
        <p:spPr>
          <a:xfrm>
            <a:off x="983070" y="1605510"/>
            <a:ext cx="10252364" cy="23609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Allel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genning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belgini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rivojlantirishi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polimeriya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Odatda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harf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yoziladi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raqamlari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farqlanadi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A1A2A3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16CA7B-BB67-4E71-895C-C48869ADDAF9}"/>
              </a:ext>
            </a:extLst>
          </p:cNvPr>
          <p:cNvSpPr/>
          <p:nvPr/>
        </p:nvSpPr>
        <p:spPr>
          <a:xfrm>
            <a:off x="3685308" y="4020009"/>
            <a:ext cx="6151418" cy="236099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1634559-7055-4B31-B7B1-7621A74D9AD5}"/>
              </a:ext>
            </a:extLst>
          </p:cNvPr>
          <p:cNvSpPr/>
          <p:nvPr/>
        </p:nvSpPr>
        <p:spPr>
          <a:xfrm>
            <a:off x="6123107" y="4173190"/>
            <a:ext cx="1510748" cy="914400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belgi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A63ED0CB-21AF-4D0D-8CC7-A6FDD6538898}"/>
              </a:ext>
            </a:extLst>
          </p:cNvPr>
          <p:cNvSpPr/>
          <p:nvPr/>
        </p:nvSpPr>
        <p:spPr>
          <a:xfrm>
            <a:off x="4655127" y="5367363"/>
            <a:ext cx="914400" cy="914400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9EE8383A-99F0-4BDA-991A-513D5C887D98}"/>
              </a:ext>
            </a:extLst>
          </p:cNvPr>
          <p:cNvSpPr/>
          <p:nvPr/>
        </p:nvSpPr>
        <p:spPr>
          <a:xfrm>
            <a:off x="6421281" y="5316963"/>
            <a:ext cx="914400" cy="914400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4BBF13B-6405-4CFE-915C-BAA6E4DA1B27}"/>
              </a:ext>
            </a:extLst>
          </p:cNvPr>
          <p:cNvSpPr/>
          <p:nvPr/>
        </p:nvSpPr>
        <p:spPr>
          <a:xfrm>
            <a:off x="8028408" y="5332435"/>
            <a:ext cx="914400" cy="914400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A3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AE52CF19-D2B6-446F-94A7-4923B3EE33C3}"/>
              </a:ext>
            </a:extLst>
          </p:cNvPr>
          <p:cNvCxnSpPr>
            <a:cxnSpLocks/>
            <a:stCxn id="8" idx="0"/>
            <a:endCxn id="7" idx="4"/>
          </p:cNvCxnSpPr>
          <p:nvPr/>
        </p:nvCxnSpPr>
        <p:spPr>
          <a:xfrm flipV="1">
            <a:off x="5112327" y="5087590"/>
            <a:ext cx="1766154" cy="2797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30005413-A72A-47A9-A34E-5492ACD72A84}"/>
              </a:ext>
            </a:extLst>
          </p:cNvPr>
          <p:cNvCxnSpPr>
            <a:stCxn id="7" idx="4"/>
            <a:endCxn id="9" idx="0"/>
          </p:cNvCxnSpPr>
          <p:nvPr/>
        </p:nvCxnSpPr>
        <p:spPr>
          <a:xfrm>
            <a:off x="6878481" y="5087590"/>
            <a:ext cx="0" cy="229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0274D3CC-9762-4B0F-89B4-86FD8998BA8A}"/>
              </a:ext>
            </a:extLst>
          </p:cNvPr>
          <p:cNvCxnSpPr>
            <a:stCxn id="9" idx="0"/>
          </p:cNvCxnSpPr>
          <p:nvPr/>
        </p:nvCxnSpPr>
        <p:spPr>
          <a:xfrm flipV="1">
            <a:off x="6878481" y="5200506"/>
            <a:ext cx="0" cy="116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4190DF8B-AA49-4CAA-9B59-081B22EA7E5F}"/>
              </a:ext>
            </a:extLst>
          </p:cNvPr>
          <p:cNvCxnSpPr>
            <a:stCxn id="10" idx="0"/>
          </p:cNvCxnSpPr>
          <p:nvPr/>
        </p:nvCxnSpPr>
        <p:spPr>
          <a:xfrm flipH="1" flipV="1">
            <a:off x="6878481" y="5087590"/>
            <a:ext cx="1607127" cy="24484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BA6C9A5C-3CED-4C41-A0C1-39C9592F3741}"/>
              </a:ext>
            </a:extLst>
          </p:cNvPr>
          <p:cNvCxnSpPr>
            <a:stCxn id="9" idx="0"/>
            <a:endCxn id="7" idx="4"/>
          </p:cNvCxnSpPr>
          <p:nvPr/>
        </p:nvCxnSpPr>
        <p:spPr>
          <a:xfrm flipV="1">
            <a:off x="6878481" y="5087590"/>
            <a:ext cx="0" cy="2293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347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Kumulyativ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polimeriya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0F783-7A8E-42BD-AEF8-0349D7D6A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369" y="2195112"/>
            <a:ext cx="1867573" cy="23883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6046E3-D0CA-4188-A042-4446B768B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449" y="2195112"/>
            <a:ext cx="1894770" cy="23521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3DED135-ED3F-4961-A59E-0E0157219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19" y="2067704"/>
            <a:ext cx="2424910" cy="26431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44A8B52-A27F-4F61-AEDC-B1E3311437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89" y="2252774"/>
            <a:ext cx="2080615" cy="23524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6D0C3DD-0328-4C45-AB3B-B2E773E782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5010" y="2067705"/>
            <a:ext cx="1758187" cy="2643193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224E227-C275-4847-A2E0-8D9AAB19D3DA}"/>
              </a:ext>
            </a:extLst>
          </p:cNvPr>
          <p:cNvSpPr/>
          <p:nvPr/>
        </p:nvSpPr>
        <p:spPr>
          <a:xfrm>
            <a:off x="2845010" y="5061380"/>
            <a:ext cx="5805054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oqish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oraliq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qoramtir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592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Kumulyativ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polimeriya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A83477-9416-4906-8C5D-4BCC50567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934" y="1706858"/>
            <a:ext cx="5180952" cy="474285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713DC8B-5769-4E3C-BE0A-92DD8F9338FD}"/>
              </a:ext>
            </a:extLst>
          </p:cNvPr>
          <p:cNvSpPr/>
          <p:nvPr/>
        </p:nvSpPr>
        <p:spPr>
          <a:xfrm>
            <a:off x="8188037" y="2110942"/>
            <a:ext cx="3089564" cy="3934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Fenotip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-1</a:t>
            </a:r>
          </a:p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Qoramtir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4</a:t>
            </a:r>
          </a:p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Oraliq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-6</a:t>
            </a:r>
          </a:p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Oqish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4</a:t>
            </a:r>
          </a:p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-1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089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Kumulyativ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polimeriya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1E6491-6153-482B-840B-00F51170F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3" y="1759527"/>
            <a:ext cx="9213273" cy="473380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4E7A413-C061-483D-AA60-143A67846E9F}"/>
              </a:ext>
            </a:extLst>
          </p:cNvPr>
          <p:cNvSpPr/>
          <p:nvPr/>
        </p:nvSpPr>
        <p:spPr>
          <a:xfrm>
            <a:off x="7503141" y="1759527"/>
            <a:ext cx="4516581" cy="288174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A1A1A2A2 –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qo‘ng‘ir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A1A1A2a2 –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jigar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rang</a:t>
            </a:r>
          </a:p>
          <a:p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A1A1a2a2 –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</a:t>
            </a:r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sariq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A1a1a2a2 – </a:t>
            </a:r>
            <a:r>
              <a:rPr lang="en-US" sz="3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sariq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a1a1a2a2 –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sariq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798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8B80E-F0CF-4003-95FA-8D175CCE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Kumulyativ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polimeriya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89230F4-C218-4B64-A55F-70FD12A32D29}"/>
              </a:ext>
            </a:extLst>
          </p:cNvPr>
          <p:cNvSpPr/>
          <p:nvPr/>
        </p:nvSpPr>
        <p:spPr>
          <a:xfrm>
            <a:off x="198783" y="1550504"/>
            <a:ext cx="11820939" cy="505556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6BE136A-8973-4638-B958-C3A4E34A8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59" y="1656262"/>
            <a:ext cx="6466177" cy="484405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592B19B-9E5E-4E96-8F03-2029F4452910}"/>
              </a:ext>
            </a:extLst>
          </p:cNvPr>
          <p:cNvSpPr/>
          <p:nvPr/>
        </p:nvSpPr>
        <p:spPr>
          <a:xfrm>
            <a:off x="7232074" y="1884218"/>
            <a:ext cx="3906982" cy="28817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- 6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 - 3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A1A1A2A2 - 24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a1a1a2a2 - 12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374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280</Words>
  <Application>Microsoft Office PowerPoint</Application>
  <PresentationFormat>Широкоэкранный</PresentationFormat>
  <Paragraphs>85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BIOLOGIYA</vt:lpstr>
      <vt:lpstr>DARS REJASI</vt:lpstr>
      <vt:lpstr>Noallel genlarning o‘zaro ta’siri</vt:lpstr>
      <vt:lpstr>Polimeriya</vt:lpstr>
      <vt:lpstr>Polimeriya</vt:lpstr>
      <vt:lpstr>Kumulyativ polimeriya</vt:lpstr>
      <vt:lpstr>Kumulyativ polimeriya</vt:lpstr>
      <vt:lpstr>Kumulyativ polimeriya</vt:lpstr>
      <vt:lpstr>Kumulyativ polimeriya</vt:lpstr>
      <vt:lpstr>Kumulyativ polimeriya</vt:lpstr>
      <vt:lpstr>Nokumulyativ polimeriya</vt:lpstr>
      <vt:lpstr>Nokumulyativ polimeriya</vt:lpstr>
      <vt:lpstr>Nokumulyativ polimeriya</vt:lpstr>
      <vt:lpstr>Mustaqil bajarish uchun topshiriq</vt:lpstr>
      <vt:lpstr>Mustaqil bajarish uchun topshiriq</vt:lpstr>
      <vt:lpstr>Mustaqil bajarish uchun topshiriq</vt:lpstr>
      <vt:lpstr>Mustaqil bajarish uchun topshiriq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BIOLOGIYA</dc:title>
  <dc:creator>Пользователь</dc:creator>
  <cp:lastModifiedBy>Пользователь</cp:lastModifiedBy>
  <cp:revision>15</cp:revision>
  <dcterms:created xsi:type="dcterms:W3CDTF">2020-12-02T21:35:28Z</dcterms:created>
  <dcterms:modified xsi:type="dcterms:W3CDTF">2020-12-03T06:18:58Z</dcterms:modified>
</cp:coreProperties>
</file>