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6" r:id="rId3"/>
    <p:sldId id="689" r:id="rId4"/>
    <p:sldId id="679" r:id="rId5"/>
    <p:sldId id="690" r:id="rId6"/>
    <p:sldId id="688" r:id="rId7"/>
    <p:sldId id="675" r:id="rId8"/>
    <p:sldId id="683" r:id="rId9"/>
    <p:sldId id="674" r:id="rId10"/>
    <p:sldId id="680" r:id="rId11"/>
    <p:sldId id="681" r:id="rId12"/>
    <p:sldId id="691" r:id="rId13"/>
    <p:sldId id="676" r:id="rId14"/>
    <p:sldId id="693" r:id="rId15"/>
    <p:sldId id="677" r:id="rId16"/>
    <p:sldId id="692" r:id="rId17"/>
    <p:sldId id="6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F49C7-5681-4547-B6A5-F466EDD1D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54464-E929-44DB-9F3D-65B63D6F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564A7-DDC8-42BB-BBC0-AA5139FD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0E19A-FDB1-47AF-9673-0B7709CD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19C2E-3596-4C6C-81C8-D828F83D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D998D-26EE-4F78-A964-77CA736E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1AC6E2-180F-4EA8-8F21-39804B36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88C17-12D7-4168-B169-A6EF6621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9DAAE-C555-414B-AD90-316C0ACF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2C84E-13B2-4DAE-AC68-4FEA7DA6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7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A57D43-BC9B-4DEC-B718-F2D048F0B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53049F-94E2-4C15-9178-AEC28A74D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BD4E8-2001-44AC-885A-BB022214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4CA70-2FDB-4D50-876F-0A6FE856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B0950-C697-466F-937F-D907523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5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A9EFB-F77A-45C2-B332-1217CE40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80DE4-1220-4B16-945D-FD3316A1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A2FD4-348E-4EB3-A895-F7557DC7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A9809-A66D-4DBD-BEC1-C3453BE5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9187E-13CA-47C2-BF9F-645AAEEE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93BA1-28CB-484E-9A79-111EDA24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6640C6-6AF4-482F-B75B-C6F073417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7C38-BC24-42CD-87F7-39E4EE9F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10637-6039-4297-A4C8-122D1E37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6A72B-2F94-43AE-90FF-7133F6D4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3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B68C8-4916-490A-BC2A-3653B106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AEC26-AF70-4BC9-B94F-6DB1772EE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E89073-7B52-45B0-8058-8E749C7E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2B1B27-15FB-4AEF-B554-1D1B70E2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58426-C2E0-4878-AF9F-E4691D56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1766D-ADF5-4E8C-8538-222EBF7D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3D52E-F849-44FA-A09A-409B58C4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CD5ED-A8F5-48C7-BF1F-059BFD75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9A735D-544A-4872-A59E-8E189DE67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9BEECC-D48E-4CCC-9AB6-71045B63C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CB4B70-AC49-4D61-BFE0-3ADBA4B70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1E6555-C503-44B1-BE4E-F95A7213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F4CFAD-0998-4B77-BAE3-A21207F3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3B1B56-C3B6-4AF3-B324-15431CA0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2A3F8-5A25-414C-93A0-1939EB7F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6ED734-30BB-4BFD-968E-84F413EE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F38B8-173F-40B1-B37F-01C15910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E0F2A5-381F-447B-A03D-4004752B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3B1C8-05C5-4F57-8A3D-8BE615E7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A5A859-31A5-40BC-B9A6-6775A8E5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640D3D-2C8F-4153-9E90-06D087FB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3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42A77-8FCD-45EC-9B3E-CB5369A9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8595A-1275-4C1A-8AF0-7EBD0C00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8A65CF-CA81-4074-9861-80BD1F49B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048469-344B-4446-8D84-B96CF6B1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8D4B23-0734-480E-AE7A-88ED8025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FBED1-7317-42A8-9DE0-83A7D23E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1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DDAE2-204A-4B29-951F-1D7094CC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7EEA9-3324-4390-9484-5188606B3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9B0AF3-DB1C-4E58-9B81-71AC6B8F3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C5FB8-1174-41EF-A4D0-084A24B8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EB125-098D-4871-B0C7-23D48312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D776AA-CD11-4176-986B-DF772513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5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6E43-593A-4132-BC8D-CF287EBE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DF69-9206-4C70-AD25-7F1A2371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A4280-AF3A-46A8-B489-B41325998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096C-70DC-4568-AE25-BC37C7E66C35}" type="datetimeFigureOut">
              <a:rPr lang="ru-RU" smtClean="0"/>
              <a:t>ср 02.12.20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5BD19-A4B7-4C32-9C6E-04EB50F89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0D99A-5F04-4589-8B79-E99EE7845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0B2BF-970F-497F-A1A6-A1AED9DE2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3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648734" y="2407973"/>
            <a:ext cx="52713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10 -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51233" y="2119668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4" y="4219321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96DAC4-5309-4AD2-B1FF-7C94381F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765" y="2407973"/>
            <a:ext cx="4917174" cy="37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BOMBEY FENOMENI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A229F-0C9E-4CB1-AEA9-909F49B9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788200"/>
            <a:ext cx="4630337" cy="45801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9CCC0E-3275-4C1B-9CFE-F8371FAF746C}"/>
              </a:ext>
            </a:extLst>
          </p:cNvPr>
          <p:cNvSpPr/>
          <p:nvPr/>
        </p:nvSpPr>
        <p:spPr>
          <a:xfrm>
            <a:off x="5306291" y="1788200"/>
            <a:ext cx="6400800" cy="458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Bombeyda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yigitga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turmushga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ta‘sirida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kelishini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8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BOMBEY FENOMENI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3139C-1EAB-4FAD-ACB3-7A4751F4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11" y="2040193"/>
            <a:ext cx="6714286" cy="40761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93281D-BC5C-41FA-9E6E-E4E33433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2" y="2040193"/>
            <a:ext cx="4051259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BOMBEY FENOMENI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9AD450-E02D-4BF4-BB03-30B639EE6EE1}"/>
              </a:ext>
            </a:extLst>
          </p:cNvPr>
          <p:cNvSpPr/>
          <p:nvPr/>
        </p:nvSpPr>
        <p:spPr>
          <a:xfrm>
            <a:off x="1706519" y="1918139"/>
            <a:ext cx="3948546" cy="8312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P1 ♀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IiAA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♂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IiAB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II           IV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3CD5A00-B894-4729-9A65-5F9D76CEE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94984"/>
              </p:ext>
            </p:extLst>
          </p:nvPr>
        </p:nvGraphicFramePr>
        <p:xfrm>
          <a:off x="1706519" y="2749412"/>
          <a:ext cx="394854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9709">
                  <a:extLst>
                    <a:ext uri="{9D8B030D-6E8A-4147-A177-3AD203B41FA5}">
                      <a16:colId xmlns:a16="http://schemas.microsoft.com/office/drawing/2014/main" val="2061889977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425813750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20632773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613490730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844546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0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IIAA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IIAB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4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iiAA</a:t>
                      </a:r>
                      <a:endParaRPr lang="en-US" sz="2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13650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268CEE-3933-4AC4-8B32-6A6002E10C22}"/>
              </a:ext>
            </a:extLst>
          </p:cNvPr>
          <p:cNvSpPr/>
          <p:nvPr/>
        </p:nvSpPr>
        <p:spPr>
          <a:xfrm>
            <a:off x="7010401" y="1947243"/>
            <a:ext cx="4186483" cy="27568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P2 ♀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♂ IIBB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      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IB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F2          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IiAB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IV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AC8598-AACF-42C6-93DB-0AB0524DFE43}"/>
              </a:ext>
            </a:extLst>
          </p:cNvPr>
          <p:cNvSpPr/>
          <p:nvPr/>
        </p:nvSpPr>
        <p:spPr>
          <a:xfrm>
            <a:off x="355098" y="5006086"/>
            <a:ext cx="11508308" cy="13554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II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fenotipi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ingibitor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ota-onadan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tug ‘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genotipini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B49312-7C81-4D0D-91A9-E40A9BD0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1" y="1575802"/>
            <a:ext cx="6083685" cy="49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8591F-42C2-48BA-9E2D-D82F295D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49" y="1642229"/>
            <a:ext cx="7101333" cy="48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61452-1E39-4102-9F64-655FF304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57191"/>
            <a:ext cx="64960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276E4C-082B-4396-90EE-FBD8CB292998}"/>
              </a:ext>
            </a:extLst>
          </p:cNvPr>
          <p:cNvSpPr/>
          <p:nvPr/>
        </p:nvSpPr>
        <p:spPr>
          <a:xfrm>
            <a:off x="1066800" y="2174031"/>
            <a:ext cx="10058400" cy="3340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Bombey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fenomeni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digeterozigotali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avlodida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9-100-sahifalardagi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85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380507" y="1711328"/>
            <a:ext cx="5735783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Bombey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fenomeni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274324" y="2245819"/>
            <a:ext cx="5328847" cy="4078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1) dominant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61277-27D9-49C3-B9D8-B0D7761C8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28" y="1788715"/>
            <a:ext cx="5960266" cy="47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8DA0F2C0-2101-498C-9CC2-F49F08D88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89564"/>
              </p:ext>
            </p:extLst>
          </p:nvPr>
        </p:nvGraphicFramePr>
        <p:xfrm>
          <a:off x="623455" y="1757191"/>
          <a:ext cx="11097489" cy="435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421">
                  <a:extLst>
                    <a:ext uri="{9D8B030D-6E8A-4147-A177-3AD203B41FA5}">
                      <a16:colId xmlns:a16="http://schemas.microsoft.com/office/drawing/2014/main" val="1690980582"/>
                    </a:ext>
                  </a:extLst>
                </a:gridCol>
                <a:gridCol w="5872360">
                  <a:extLst>
                    <a:ext uri="{9D8B030D-6E8A-4147-A177-3AD203B41FA5}">
                      <a16:colId xmlns:a16="http://schemas.microsoft.com/office/drawing/2014/main" val="3381449847"/>
                    </a:ext>
                  </a:extLst>
                </a:gridCol>
                <a:gridCol w="4599708">
                  <a:extLst>
                    <a:ext uri="{9D8B030D-6E8A-4147-A177-3AD203B41FA5}">
                      <a16:colId xmlns:a16="http://schemas.microsoft.com/office/drawing/2014/main" val="470448730"/>
                    </a:ext>
                  </a:extLst>
                </a:gridCol>
              </a:tblGrid>
              <a:tr h="72544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Kuzatiladigan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Fenotipik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85130"/>
                  </a:ext>
                </a:extLst>
              </a:tr>
              <a:tr h="72544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Tovuq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rangli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809784"/>
                  </a:ext>
                </a:extLst>
              </a:tr>
              <a:tr h="72544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13754"/>
                  </a:ext>
                </a:extLst>
              </a:tr>
              <a:tr h="72544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62276"/>
                  </a:ext>
                </a:extLst>
              </a:tr>
              <a:tr h="72544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Bombey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fenomeni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7-I : 3-II : 3-III : 3-IV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85549"/>
                  </a:ext>
                </a:extLst>
              </a:tr>
              <a:tr h="72544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Quyon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kulrang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4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1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1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2901B2-227A-4242-93ED-1A85E12119C0}"/>
              </a:ext>
            </a:extLst>
          </p:cNvPr>
          <p:cNvSpPr/>
          <p:nvPr/>
        </p:nvSpPr>
        <p:spPr>
          <a:xfrm>
            <a:off x="1260764" y="2008908"/>
            <a:ext cx="3740728" cy="146407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DOMINANT EPISTAZ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Dominant gen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ustunlik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75B7A7-EED7-43E6-80FF-572EA2A64BDC}"/>
              </a:ext>
            </a:extLst>
          </p:cNvPr>
          <p:cNvSpPr/>
          <p:nvPr/>
        </p:nvSpPr>
        <p:spPr>
          <a:xfrm>
            <a:off x="7190510" y="2047988"/>
            <a:ext cx="4031673" cy="157529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RETSESSIV EPISTAZ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ustunlik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7B599D-7B54-45B9-9792-0189A910B7AB}"/>
              </a:ext>
            </a:extLst>
          </p:cNvPr>
          <p:cNvSpPr/>
          <p:nvPr/>
        </p:nvSpPr>
        <p:spPr>
          <a:xfrm>
            <a:off x="1620981" y="4164027"/>
            <a:ext cx="3131127" cy="163604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13 : 3</a:t>
            </a: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12 : 3 : 1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C83C169-544D-4D94-B5C9-75255C944658}"/>
              </a:ext>
            </a:extLst>
          </p:cNvPr>
          <p:cNvSpPr/>
          <p:nvPr/>
        </p:nvSpPr>
        <p:spPr>
          <a:xfrm>
            <a:off x="7952206" y="4259320"/>
            <a:ext cx="2951019" cy="163604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 : 3  : 4</a:t>
            </a:r>
          </a:p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 : 3: 3: 3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8AED098-B601-4283-9209-375A06830F47}"/>
              </a:ext>
            </a:extLst>
          </p:cNvPr>
          <p:cNvCxnSpPr/>
          <p:nvPr/>
        </p:nvCxnSpPr>
        <p:spPr>
          <a:xfrm>
            <a:off x="3186545" y="3472984"/>
            <a:ext cx="0" cy="6511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C2CC3B6-AD47-4CA8-A4BC-2EC263CF7D9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427715" y="3608153"/>
            <a:ext cx="1" cy="6511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7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 PATINING 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ACEA4B-9240-4FCD-9C57-D5B8CD0C3945}"/>
              </a:ext>
            </a:extLst>
          </p:cNvPr>
          <p:cNvSpPr/>
          <p:nvPr/>
        </p:nvSpPr>
        <p:spPr>
          <a:xfrm>
            <a:off x="287299" y="1930072"/>
            <a:ext cx="2022764" cy="202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I_C_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I_cc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iicc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980E4F-D150-4B51-B303-FB950D1628DF}"/>
              </a:ext>
            </a:extLst>
          </p:cNvPr>
          <p:cNvSpPr/>
          <p:nvPr/>
        </p:nvSpPr>
        <p:spPr>
          <a:xfrm>
            <a:off x="2537100" y="4360184"/>
            <a:ext cx="3810000" cy="155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F1 ♀ IICC x ♂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iicc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         IC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P1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IiCc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5A10C5-A4A1-40A7-A6E9-0916821DE586}"/>
              </a:ext>
            </a:extLst>
          </p:cNvPr>
          <p:cNvSpPr/>
          <p:nvPr/>
        </p:nvSpPr>
        <p:spPr>
          <a:xfrm>
            <a:off x="7503575" y="1642229"/>
            <a:ext cx="3588327" cy="85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♀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IiCc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♂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IiCc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A8EB0EFC-1367-48D2-82C8-289820A47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85585"/>
              </p:ext>
            </p:extLst>
          </p:nvPr>
        </p:nvGraphicFramePr>
        <p:xfrm>
          <a:off x="6690776" y="2501210"/>
          <a:ext cx="5213925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3806">
                  <a:extLst>
                    <a:ext uri="{9D8B030D-6E8A-4147-A177-3AD203B41FA5}">
                      <a16:colId xmlns:a16="http://schemas.microsoft.com/office/drawing/2014/main" val="3048283327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168259621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48928574"/>
                    </a:ext>
                  </a:extLst>
                </a:gridCol>
                <a:gridCol w="1136025">
                  <a:extLst>
                    <a:ext uri="{9D8B030D-6E8A-4147-A177-3AD203B41FA5}">
                      <a16:colId xmlns:a16="http://schemas.microsoft.com/office/drawing/2014/main" val="3855601001"/>
                    </a:ext>
                  </a:extLst>
                </a:gridCol>
                <a:gridCol w="1042785">
                  <a:extLst>
                    <a:ext uri="{9D8B030D-6E8A-4147-A177-3AD203B41FA5}">
                      <a16:colId xmlns:a16="http://schemas.microsoft.com/office/drawing/2014/main" val="1383362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♀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ic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IICC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2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q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q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72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q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iicc</a:t>
                      </a:r>
                      <a:r>
                        <a:rPr lang="en-US" sz="2800" dirty="0"/>
                        <a:t> o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48794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5EF57B-B77A-4D16-8EBA-B84EB5C15E0B}"/>
              </a:ext>
            </a:extLst>
          </p:cNvPr>
          <p:cNvSpPr/>
          <p:nvPr/>
        </p:nvSpPr>
        <p:spPr>
          <a:xfrm>
            <a:off x="7590548" y="5079067"/>
            <a:ext cx="4314153" cy="13161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1:2:2:4:1:2:1:2:1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72BE9-A6DB-4215-87F7-824F3993C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8" y="4396253"/>
            <a:ext cx="2094220" cy="15741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F68B55-EA57-4926-A487-CB5697DE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63" y="1851371"/>
            <a:ext cx="4436638" cy="25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6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 MEVQSINING 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189CFC-5343-4949-B0AB-62460F4B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05" y="1642229"/>
            <a:ext cx="7053540" cy="47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JUNINING 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CBD35-1787-4844-A1AF-C1D52374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857" y="1674492"/>
            <a:ext cx="4860610" cy="3509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C4E368-F552-4A7C-83F2-04E7ABA7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86" y="3681193"/>
            <a:ext cx="4159456" cy="31195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0E8B74-D415-4D2A-8CDB-85633516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2" y="1567160"/>
            <a:ext cx="4402040" cy="31761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FB1616-6407-450A-8775-25C9F250BFB7}"/>
              </a:ext>
            </a:extLst>
          </p:cNvPr>
          <p:cNvSpPr/>
          <p:nvPr/>
        </p:nvSpPr>
        <p:spPr>
          <a:xfrm>
            <a:off x="817417" y="4743315"/>
            <a:ext cx="2141309" cy="174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A_B_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malla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5152FE-CB0A-4DB4-A11D-D7167E391B48}"/>
              </a:ext>
            </a:extLst>
          </p:cNvPr>
          <p:cNvSpPr/>
          <p:nvPr/>
        </p:nvSpPr>
        <p:spPr>
          <a:xfrm>
            <a:off x="7439742" y="5335205"/>
            <a:ext cx="4579980" cy="1073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malla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 JUNINING 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341DC-5693-4289-BD1F-1B915621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10" y="3559958"/>
            <a:ext cx="3352800" cy="29598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340111-87B8-4E06-83E2-2061F485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83" y="3586578"/>
            <a:ext cx="4204453" cy="29620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14D62A-841D-4B10-BD14-E462C3E1E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971" y="1550504"/>
            <a:ext cx="3905250" cy="31623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F387DC-A8B3-415D-A0CD-8EDAB9D4F3C0}"/>
              </a:ext>
            </a:extLst>
          </p:cNvPr>
          <p:cNvSpPr/>
          <p:nvPr/>
        </p:nvSpPr>
        <p:spPr>
          <a:xfrm>
            <a:off x="480428" y="1750729"/>
            <a:ext cx="3023563" cy="1636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A_B_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F30AA8-7F21-4FBE-9C77-6E8334612185}"/>
              </a:ext>
            </a:extLst>
          </p:cNvPr>
          <p:cNvSpPr/>
          <p:nvPr/>
        </p:nvSpPr>
        <p:spPr>
          <a:xfrm>
            <a:off x="7658944" y="1874102"/>
            <a:ext cx="4204453" cy="96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93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489</Words>
  <Application>Microsoft Office PowerPoint</Application>
  <PresentationFormat>Широкоэкранный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BIOLOGIYA</vt:lpstr>
      <vt:lpstr>DARS REJASI</vt:lpstr>
      <vt:lpstr>EPISTAZ</vt:lpstr>
      <vt:lpstr>EPISTAZ</vt:lpstr>
      <vt:lpstr>EPISTAZ</vt:lpstr>
      <vt:lpstr>TOVUQ PATINING RANGI</vt:lpstr>
      <vt:lpstr>QOVOQ MEVQSINING RANGI</vt:lpstr>
      <vt:lpstr>OT JUNINING RANGI</vt:lpstr>
      <vt:lpstr>QUYON JUNINING RANGI</vt:lpstr>
      <vt:lpstr>BOMBEY FENOMENI</vt:lpstr>
      <vt:lpstr>BOMBEY FENOMENI</vt:lpstr>
      <vt:lpstr>BOMBEY FENOMENI</vt:lpstr>
      <vt:lpstr>Mustaqil bajarish uchun topshiriq</vt:lpstr>
      <vt:lpstr>Mustaqil bajarish uchun topshiriq</vt:lpstr>
      <vt:lpstr>Mustaqil bajarish uchun topshiriq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27</cp:revision>
  <dcterms:created xsi:type="dcterms:W3CDTF">2020-11-25T19:31:51Z</dcterms:created>
  <dcterms:modified xsi:type="dcterms:W3CDTF">2020-12-02T20:55:06Z</dcterms:modified>
</cp:coreProperties>
</file>