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16" r:id="rId3"/>
    <p:sldId id="600" r:id="rId4"/>
    <p:sldId id="664" r:id="rId5"/>
    <p:sldId id="677" r:id="rId6"/>
    <p:sldId id="671" r:id="rId7"/>
    <p:sldId id="666" r:id="rId8"/>
    <p:sldId id="673" r:id="rId9"/>
    <p:sldId id="665" r:id="rId10"/>
    <p:sldId id="678" r:id="rId11"/>
    <p:sldId id="672" r:id="rId12"/>
    <p:sldId id="667" r:id="rId13"/>
    <p:sldId id="659" r:id="rId14"/>
    <p:sldId id="661" r:id="rId15"/>
    <p:sldId id="676" r:id="rId16"/>
    <p:sldId id="669" r:id="rId17"/>
    <p:sldId id="670" r:id="rId18"/>
    <p:sldId id="668" r:id="rId19"/>
    <p:sldId id="65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4C62E1-67FD-4827-A98D-A9F072A07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8B097-B425-4B2B-B7E5-92624B5138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739824-CCDC-40AD-8EA8-916396DA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B6A93-D75B-48EA-8091-FF7350C3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E9EB4-7B11-4A68-ACA6-B7D2DC71F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8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E3AFE-2090-40B0-8BFE-B7BC8AD8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65BDE0-1763-4F92-A26C-7A99BE5D4F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2FDC1-5029-4B43-B12F-D3FDA9268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04E99-E13B-4004-A748-67A463C5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204A6-499F-4140-8D4E-6AD42D4D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74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146F8E-3033-4218-81D0-75C9FE22E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B8022-4CD6-45EA-8F66-36C471CDC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0620C-2711-4BF7-AA51-B0D13EA9A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C6BF0-632E-49CA-A7E7-C83C621F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C9AE0-85C7-4957-A2CD-F7616152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DB3B5-5CC4-4CBF-AFB0-F01DADF1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C625AB-59D4-40E6-8D03-7BB058442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E1D04-D276-4332-8775-D2E17DCD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04AD4D-87B0-4B8C-95FB-C65A34B9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3B60A4-3BD1-47B2-9FF0-BA250D9D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6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D5A24-DC82-4B7E-8A84-FD2D79242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7BAA-AC25-4473-B4EF-A09ACC29C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5F098-FD6C-4CDE-9E52-8D669E8C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9C46A-4CDE-4A09-B732-20EAD87F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A4597-A9ED-493A-903E-D51939C1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7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A7FE7-B738-4832-9B90-523D79EB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FAAA5B-0745-4A4C-9911-610940C03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FBF6B4-943F-4017-91B4-26301E56B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368889-0DBA-4677-AA09-40C597E1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20771F-B96F-43CE-8FDC-94CABB55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9845E0-68E8-4E02-8960-43553C0A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3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035A9-8112-4C7D-A2F9-7D235FC6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D9C4AB-46EC-49F1-A421-38E78CC1B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65B3D7-1EAB-4745-8FAF-43C44F13F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D5D483-6005-4206-ABAA-4A0E897C5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FD4F54-ED54-4D72-BECE-1F18D88F2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375907-C9D3-4EF8-830D-EB889FB42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A4F246-78AF-455D-90EF-77F4F2B1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82CF60E-6F1E-46EC-AF24-CB256AAE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6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F9FB2-545F-4231-A568-22FE0E2C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FFC278-07E7-4330-AD57-EF7E2516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14BDE8-B0D8-4525-8F2A-93E1FEB46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C8B92A-C27B-4C0E-9D87-A1816294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8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8C39BA-AF03-49B0-BF60-EEC721E5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FE2332-4861-46EE-8597-23F1CE320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9A6325-7C82-4036-BADD-CFA08298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37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08650-B064-43CB-891D-03E9C84B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F81BB-109D-46DA-BF37-6DA52A1EF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D1CA09-B777-43F2-BF51-9F8045C1E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602E39-1B25-4851-B6A6-D950304CC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6EA7A9-C442-4A73-9352-FBBA7123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007EE4-7F3E-4B8A-BC06-12058993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9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7708D-0175-4AD6-836B-7C32896BE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2DCB12-A6D9-44C6-A5EF-DC54D21AB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6DC792-9255-45C7-A4D0-ED42227E4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E9C73B-E77E-4A41-8D71-6C70C6037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39FED6-143C-4C1E-859F-8D45D324F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2B0C32-A15B-43FC-B05C-48F3C106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87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4E20-FF27-4012-ACC4-2C1A67D9E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2E65B-1E05-4D2D-A0AE-B139BF04C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924981-89F3-4837-AD53-09D350DD4B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6F6-635F-4F15-AA1E-CAD9320EC08E}" type="datetimeFigureOut">
              <a:rPr lang="ru-RU" smtClean="0"/>
              <a:t>чт 26.11.20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D1473-9913-4232-93AD-7921041FD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E57D3-B2F8-4E64-9EA7-6EACE6458D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D438C-CDB3-4B5C-993A-E28A12969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4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648734" y="2407973"/>
            <a:ext cx="6072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10 -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651233" y="2119668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4" y="4219321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EC81F-3B15-48B5-BD61-A3BF558B1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781" y="1925022"/>
            <a:ext cx="4170979" cy="41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Sichqon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F387DC-A8B3-415D-A0CD-8EDAB9D4F3C0}"/>
              </a:ext>
            </a:extLst>
          </p:cNvPr>
          <p:cNvSpPr/>
          <p:nvPr/>
        </p:nvSpPr>
        <p:spPr>
          <a:xfrm>
            <a:off x="8466667" y="1782478"/>
            <a:ext cx="3198187" cy="1521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9/16  A_B_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kulrang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3/16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A_bb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4/16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_,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0525F9-464F-44C3-8A0A-FEB7051D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8" y="3418618"/>
            <a:ext cx="3198186" cy="3072493"/>
          </a:xfrm>
          <a:prstGeom prst="rect">
            <a:avLst/>
          </a:prstGeom>
        </p:spPr>
      </p:pic>
      <p:pic>
        <p:nvPicPr>
          <p:cNvPr id="1026" name="Picture 2" descr="Хомяк джунгарский — уход за миниатюрным грызуном - Наш дом - медиаплатформа  МирТесен">
            <a:extLst>
              <a:ext uri="{FF2B5EF4-FFF2-40B4-BE49-F238E27FC236}">
                <a16:creationId xmlns:a16="http://schemas.microsoft.com/office/drawing/2014/main" id="{C739CE66-03E3-48D2-9C02-6A69F307C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00" y="1799702"/>
            <a:ext cx="3733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84EF1D-6E0E-436C-8869-0BCFAEF50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8" y="3761352"/>
            <a:ext cx="3915609" cy="260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8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Hushbo‘y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8D505C-45D4-4C93-9854-86FB3D7E8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1919112"/>
            <a:ext cx="5564787" cy="41780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D707C7-5003-42ED-B4E6-802BA5D0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573" y="1919112"/>
            <a:ext cx="5889391" cy="417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7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" y="21741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Hushbo‘y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guli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BED3A8-9DE9-4651-A6EB-54D30015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25" y="1959119"/>
            <a:ext cx="3110110" cy="40691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544928-42BE-43CA-82DF-36DE9DC16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52" y="1757191"/>
            <a:ext cx="2474012" cy="453072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85E8C-4454-433A-A9C9-F156A524E194}"/>
              </a:ext>
            </a:extLst>
          </p:cNvPr>
          <p:cNvSpPr/>
          <p:nvPr/>
        </p:nvSpPr>
        <p:spPr>
          <a:xfrm>
            <a:off x="3914285" y="3002845"/>
            <a:ext cx="4752622" cy="172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9/16  A_B_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7/16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A_bb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_,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87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37893E-94A4-4F08-B497-7BAB4B87B379}"/>
              </a:ext>
            </a:extLst>
          </p:cNvPr>
          <p:cNvSpPr/>
          <p:nvPr/>
        </p:nvSpPr>
        <p:spPr>
          <a:xfrm>
            <a:off x="346028" y="1848732"/>
            <a:ext cx="6570134" cy="4459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Tovuqlarda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toj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shaklining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gulsimon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bo‘lishi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geniga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no‘xatsimon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bo‘lishi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geniga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yong‘oqsimon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bo‘lishi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 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genlarining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komplementar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ta’siriga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bargsimon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oddiy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bo‘lishi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genlarning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retsessiv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gomozigotali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holatiga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bog‘liq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Quyidagi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genotipga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tovuqlarning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o‘rganilayotgan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belgi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bo‘yicha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fenotipini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AABB;      2)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    3)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    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       5)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    6)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aabb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2F420E-ACDA-442C-B59F-51A8C72E69E5}"/>
              </a:ext>
            </a:extLst>
          </p:cNvPr>
          <p:cNvSpPr/>
          <p:nvPr/>
        </p:nvSpPr>
        <p:spPr>
          <a:xfrm>
            <a:off x="7612637" y="2754488"/>
            <a:ext cx="3684105" cy="24553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AABB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yong‘oqsimon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yong‘oqsimon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yong‘oqsimon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gulsimon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no‘xatsimon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4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9/16  A_B_ yassi</a:t>
            </a:r>
          </a:p>
          <a:p>
            <a:pPr lvl="0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6/16 A_bb, aaB_ yumaloq</a:t>
            </a:r>
          </a:p>
          <a:p>
            <a:pPr lvl="0"/>
            <a:r>
              <a:rPr lang="en-US" sz="28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1/16 aabb   uzunchoq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37893E-94A4-4F08-B497-7BAB4B87B379}"/>
              </a:ext>
            </a:extLst>
          </p:cNvPr>
          <p:cNvSpPr/>
          <p:nvPr/>
        </p:nvSpPr>
        <p:spPr>
          <a:xfrm>
            <a:off x="372533" y="2176110"/>
            <a:ext cx="5599289" cy="3804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uzunchoq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1/4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2/4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1/4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uzunchoq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genotipini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B09A8B-28FC-4E87-8105-13FE43B3ECB5}"/>
              </a:ext>
            </a:extLst>
          </p:cNvPr>
          <p:cNvSpPr/>
          <p:nvPr/>
        </p:nvSpPr>
        <p:spPr>
          <a:xfrm>
            <a:off x="7942223" y="3529497"/>
            <a:ext cx="2691910" cy="51210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♀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♂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ECC28730-C6E5-4394-B127-0C0A36E49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048099"/>
              </p:ext>
            </p:extLst>
          </p:nvPr>
        </p:nvGraphicFramePr>
        <p:xfrm>
          <a:off x="6145572" y="1550504"/>
          <a:ext cx="576420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961">
                  <a:extLst>
                    <a:ext uri="{9D8B030D-6E8A-4147-A177-3AD203B41FA5}">
                      <a16:colId xmlns:a16="http://schemas.microsoft.com/office/drawing/2014/main" val="563040899"/>
                    </a:ext>
                  </a:extLst>
                </a:gridCol>
                <a:gridCol w="925689">
                  <a:extLst>
                    <a:ext uri="{9D8B030D-6E8A-4147-A177-3AD203B41FA5}">
                      <a16:colId xmlns:a16="http://schemas.microsoft.com/office/drawing/2014/main" val="1663839629"/>
                    </a:ext>
                  </a:extLst>
                </a:gridCol>
                <a:gridCol w="2991556">
                  <a:extLst>
                    <a:ext uri="{9D8B030D-6E8A-4147-A177-3AD203B41FA5}">
                      <a16:colId xmlns:a16="http://schemas.microsoft.com/office/drawing/2014/main" val="3061211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genotip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62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Yassi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A_B_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58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Yumaloq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A_bb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83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Uzunchoq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aabb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27779"/>
                  </a:ext>
                </a:extLst>
              </a:tr>
            </a:tbl>
          </a:graphicData>
        </a:graphic>
      </p:graphicFrame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2C7CCB46-CC73-42DB-883B-EEB1AA8A5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480472"/>
              </p:ext>
            </p:extLst>
          </p:nvPr>
        </p:nvGraphicFramePr>
        <p:xfrm>
          <a:off x="6228030" y="4078288"/>
          <a:ext cx="5599290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8488">
                  <a:extLst>
                    <a:ext uri="{9D8B030D-6E8A-4147-A177-3AD203B41FA5}">
                      <a16:colId xmlns:a16="http://schemas.microsoft.com/office/drawing/2014/main" val="1867696853"/>
                    </a:ext>
                  </a:extLst>
                </a:gridCol>
                <a:gridCol w="991643">
                  <a:extLst>
                    <a:ext uri="{9D8B030D-6E8A-4147-A177-3AD203B41FA5}">
                      <a16:colId xmlns:a16="http://schemas.microsoft.com/office/drawing/2014/main" val="1022519836"/>
                    </a:ext>
                  </a:extLst>
                </a:gridCol>
                <a:gridCol w="1433689">
                  <a:extLst>
                    <a:ext uri="{9D8B030D-6E8A-4147-A177-3AD203B41FA5}">
                      <a16:colId xmlns:a16="http://schemas.microsoft.com/office/drawing/2014/main" val="2946093926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val="3231446285"/>
                    </a:ext>
                  </a:extLst>
                </a:gridCol>
                <a:gridCol w="1422403">
                  <a:extLst>
                    <a:ext uri="{9D8B030D-6E8A-4147-A177-3AD203B41FA5}">
                      <a16:colId xmlns:a16="http://schemas.microsoft.com/office/drawing/2014/main" val="760119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aB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973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ab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AaBb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yassi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Aabb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yumaloq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aaBb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yumaloq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Aabb</a:t>
                      </a:r>
                      <a:endParaRPr lang="en-US" sz="2000" dirty="0"/>
                    </a:p>
                    <a:p>
                      <a:r>
                        <a:rPr lang="en-US" sz="2000" dirty="0" err="1"/>
                        <a:t>uzunchoq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834162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A29F18-3D8E-4B6C-8AA9-B43C57FCB900}"/>
              </a:ext>
            </a:extLst>
          </p:cNvPr>
          <p:cNvSpPr/>
          <p:nvPr/>
        </p:nvSpPr>
        <p:spPr>
          <a:xfrm>
            <a:off x="6228030" y="5307496"/>
            <a:ext cx="5591437" cy="10142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genotipi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89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828253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76C1EDC-47B0-4329-8DA2-B49F2910BA7A}"/>
              </a:ext>
            </a:extLst>
          </p:cNvPr>
          <p:cNvSpPr/>
          <p:nvPr/>
        </p:nvSpPr>
        <p:spPr>
          <a:xfrm>
            <a:off x="6308954" y="2612222"/>
            <a:ext cx="5409402" cy="290395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Hayvonot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bog‘ida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to‘tiqushlarni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yetishtirishga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fermada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havorang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to‘tiqushlar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avlodda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to‘tiqushlar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chiqmagan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6F696C-4B4D-455E-A47E-9BC66796E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04" y="2140151"/>
            <a:ext cx="5715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63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A21D9B-5FD3-4825-B977-30855E757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954" y="2104804"/>
            <a:ext cx="5588921" cy="391879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F78760-62E8-4887-9B79-BB0689BAF197}"/>
              </a:ext>
            </a:extLst>
          </p:cNvPr>
          <p:cNvSpPr/>
          <p:nvPr/>
        </p:nvSpPr>
        <p:spPr>
          <a:xfrm>
            <a:off x="737887" y="2686756"/>
            <a:ext cx="5205714" cy="235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to‘tiqushlar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avlodida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patli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to‘tiqushlar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1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B41C91-E001-4E2F-95BD-04353D8B7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8" y="2056167"/>
            <a:ext cx="5866620" cy="41359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4D71F9-AB92-4B5C-80FB-EC197A0C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893" y="2056167"/>
            <a:ext cx="5514622" cy="4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799F65-460A-4828-B17E-702A93696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312" y="1911750"/>
            <a:ext cx="8284303" cy="273927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CF2DC8-5ED8-4961-A6D9-E89536EEDD9B}"/>
              </a:ext>
            </a:extLst>
          </p:cNvPr>
          <p:cNvSpPr/>
          <p:nvPr/>
        </p:nvSpPr>
        <p:spPr>
          <a:xfrm>
            <a:off x="1505997" y="5171347"/>
            <a:ext cx="89069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Tovuq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tojining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genotiplarini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47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85-87 –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betlardagi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organizmlarda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Komplementariyaga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masala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 TA’SIRI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8EB540-18D8-4A77-AFE8-B2A656506599}"/>
              </a:ext>
            </a:extLst>
          </p:cNvPr>
          <p:cNvSpPr/>
          <p:nvPr/>
        </p:nvSpPr>
        <p:spPr>
          <a:xfrm>
            <a:off x="3498573" y="1968084"/>
            <a:ext cx="5512905" cy="728870"/>
          </a:xfrm>
          <a:prstGeom prst="rect">
            <a:avLst/>
          </a:prstGeom>
          <a:solidFill>
            <a:srgbClr val="D038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16CB41-B17D-48A3-ACA4-DBCC2A9C0B4E}"/>
              </a:ext>
            </a:extLst>
          </p:cNvPr>
          <p:cNvSpPr/>
          <p:nvPr/>
        </p:nvSpPr>
        <p:spPr>
          <a:xfrm>
            <a:off x="7583558" y="3142388"/>
            <a:ext cx="3445563" cy="6857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9ED731A-61A0-41F9-BF9E-AD409BEB3184}"/>
              </a:ext>
            </a:extLst>
          </p:cNvPr>
          <p:cNvSpPr/>
          <p:nvPr/>
        </p:nvSpPr>
        <p:spPr>
          <a:xfrm>
            <a:off x="6573078" y="4273554"/>
            <a:ext cx="2305878" cy="800166"/>
          </a:xfrm>
          <a:prstGeom prst="roundRect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epistaz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1F438F1-4BCD-4ECD-B35F-42D155131206}"/>
              </a:ext>
            </a:extLst>
          </p:cNvPr>
          <p:cNvSpPr/>
          <p:nvPr/>
        </p:nvSpPr>
        <p:spPr>
          <a:xfrm>
            <a:off x="9824830" y="4288838"/>
            <a:ext cx="1918253" cy="784882"/>
          </a:xfrm>
          <a:prstGeom prst="roundRect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063B301-5777-4DDC-85C6-54F61A9AE622}"/>
              </a:ext>
            </a:extLst>
          </p:cNvPr>
          <p:cNvSpPr/>
          <p:nvPr/>
        </p:nvSpPr>
        <p:spPr>
          <a:xfrm>
            <a:off x="7780683" y="5307496"/>
            <a:ext cx="3091071" cy="851384"/>
          </a:xfrm>
          <a:prstGeom prst="roundRect">
            <a:avLst/>
          </a:prstGeom>
          <a:solidFill>
            <a:srgbClr val="2EB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69141A-1E15-470C-9EB1-4D11C42DA656}"/>
              </a:ext>
            </a:extLst>
          </p:cNvPr>
          <p:cNvSpPr/>
          <p:nvPr/>
        </p:nvSpPr>
        <p:spPr>
          <a:xfrm>
            <a:off x="1391478" y="3142388"/>
            <a:ext cx="3127513" cy="68573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76496F8-3B09-468B-A8F6-BD3B3B20266E}"/>
              </a:ext>
            </a:extLst>
          </p:cNvPr>
          <p:cNvSpPr/>
          <p:nvPr/>
        </p:nvSpPr>
        <p:spPr>
          <a:xfrm>
            <a:off x="490330" y="4288838"/>
            <a:ext cx="2213113" cy="840895"/>
          </a:xfrm>
          <a:prstGeom prst="roundRect">
            <a:avLst/>
          </a:prstGeom>
          <a:solidFill>
            <a:srgbClr val="4BA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690C64B-A91B-4B23-ABD2-5AF441B5D298}"/>
              </a:ext>
            </a:extLst>
          </p:cNvPr>
          <p:cNvSpPr/>
          <p:nvPr/>
        </p:nvSpPr>
        <p:spPr>
          <a:xfrm>
            <a:off x="3193774" y="4288838"/>
            <a:ext cx="2014330" cy="840895"/>
          </a:xfrm>
          <a:prstGeom prst="roundRect">
            <a:avLst/>
          </a:prstGeom>
          <a:solidFill>
            <a:srgbClr val="4BA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Chala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47D8F69-200C-40E3-B42A-54187870910C}"/>
              </a:ext>
            </a:extLst>
          </p:cNvPr>
          <p:cNvSpPr/>
          <p:nvPr/>
        </p:nvSpPr>
        <p:spPr>
          <a:xfrm>
            <a:off x="1543877" y="5387009"/>
            <a:ext cx="2822713" cy="851385"/>
          </a:xfrm>
          <a:prstGeom prst="roundRect">
            <a:avLst/>
          </a:prstGeom>
          <a:solidFill>
            <a:srgbClr val="4BA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Kodominantlik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CFDCBF0-5178-4457-9671-79C28E04364A}"/>
              </a:ext>
            </a:extLst>
          </p:cNvPr>
          <p:cNvCxnSpPr>
            <a:stCxn id="5" idx="2"/>
          </p:cNvCxnSpPr>
          <p:nvPr/>
        </p:nvCxnSpPr>
        <p:spPr>
          <a:xfrm flipH="1">
            <a:off x="3074504" y="2696954"/>
            <a:ext cx="3180522" cy="44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7303411-88CE-4C72-91B1-22DC591A5F8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255026" y="2696954"/>
            <a:ext cx="3051314" cy="44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EB0058B-6383-4FE0-83D3-AEA01A58F199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1596887" y="3828120"/>
            <a:ext cx="1358348" cy="46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B354346-2674-4317-A901-CA14997CD6F7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2955235" y="3828120"/>
            <a:ext cx="1245704" cy="46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0CB59754-AC27-4139-BBA5-18ED9F2A38EE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 flipH="1">
            <a:off x="2955234" y="3828120"/>
            <a:ext cx="1" cy="1558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D5ABC3E2-2C18-4317-80C9-FAEC5398193E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 flipH="1">
            <a:off x="7726017" y="3828120"/>
            <a:ext cx="1580323" cy="445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67FE7A7-EE0D-4DD9-8934-58A33263A828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9306340" y="3828120"/>
            <a:ext cx="1477617" cy="460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3857965-470C-49CC-8030-D193EACE470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9306340" y="3828120"/>
            <a:ext cx="21531" cy="1493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5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8D748-DDD1-49B7-9318-C3529DDDA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8" y="1880739"/>
            <a:ext cx="2450042" cy="448682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4DC387B-F324-4460-8182-64E6BAA1AFEE}"/>
              </a:ext>
            </a:extLst>
          </p:cNvPr>
          <p:cNvSpPr/>
          <p:nvPr/>
        </p:nvSpPr>
        <p:spPr>
          <a:xfrm>
            <a:off x="3680178" y="1880739"/>
            <a:ext cx="7958666" cy="4486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COMPLEMENT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inglizcha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to‘ldirish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to‘ldirib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xoldor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patining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xo‘roz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tojining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oshqovoq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mevasining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hushbo‘y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gulining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rangida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kuzatiladi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3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KOMPLEMENTARIYA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D3590FF5-4E3A-441E-A6DD-C6E2ED1CD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27476"/>
              </p:ext>
            </p:extLst>
          </p:nvPr>
        </p:nvGraphicFramePr>
        <p:xfrm>
          <a:off x="711199" y="1851378"/>
          <a:ext cx="10769601" cy="4391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739">
                  <a:extLst>
                    <a:ext uri="{9D8B030D-6E8A-4147-A177-3AD203B41FA5}">
                      <a16:colId xmlns:a16="http://schemas.microsoft.com/office/drawing/2014/main" val="1548229752"/>
                    </a:ext>
                  </a:extLst>
                </a:gridCol>
                <a:gridCol w="3370973">
                  <a:extLst>
                    <a:ext uri="{9D8B030D-6E8A-4147-A177-3AD203B41FA5}">
                      <a16:colId xmlns:a16="http://schemas.microsoft.com/office/drawing/2014/main" val="3512571221"/>
                    </a:ext>
                  </a:extLst>
                </a:gridCol>
                <a:gridCol w="6716889">
                  <a:extLst>
                    <a:ext uri="{9D8B030D-6E8A-4147-A177-3AD203B41FA5}">
                      <a16:colId xmlns:a16="http://schemas.microsoft.com/office/drawing/2014/main" val="4103087615"/>
                    </a:ext>
                  </a:extLst>
                </a:gridCol>
              </a:tblGrid>
              <a:tr h="567851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belgilar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nisbati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484674"/>
                  </a:ext>
                </a:extLst>
              </a:tr>
              <a:tr h="492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yashil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moviy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sariq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06914"/>
                  </a:ext>
                </a:extLst>
              </a:tr>
              <a:tr h="492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Xo‘roz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tojining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yong‘oqsimon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3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gulsimon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no‘xatsimon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oddiy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597422"/>
                  </a:ext>
                </a:extLst>
              </a:tr>
              <a:tr h="492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Drozofila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ko‘zining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jigarrang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1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335935"/>
                  </a:ext>
                </a:extLst>
              </a:tr>
              <a:tr h="492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Qovoq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yassi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6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yumaloq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uzunchoq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29097"/>
                  </a:ext>
                </a:extLst>
              </a:tr>
              <a:tr h="492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Sichqon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kulrang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3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qora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4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047758"/>
                  </a:ext>
                </a:extLst>
              </a:tr>
              <a:tr h="87070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Hushbo‘y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no‘xatning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guli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qizil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7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oq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9219"/>
                  </a:ext>
                </a:extLst>
              </a:tr>
              <a:tr h="492137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Odamda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eshitish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qobiliyati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 normal: 7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kar-soqov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378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7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Xoldor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to‘ti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34F03F-72BC-48A2-83AC-20E5D30F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28" y="1625563"/>
            <a:ext cx="7937500" cy="48655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C839E8-FCD9-40BD-92E7-51CF9285B6BB}"/>
              </a:ext>
            </a:extLst>
          </p:cNvPr>
          <p:cNvSpPr/>
          <p:nvPr/>
        </p:nvSpPr>
        <p:spPr>
          <a:xfrm>
            <a:off x="8636000" y="2348089"/>
            <a:ext cx="3183467" cy="2573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9/16  A_B_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3/16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A_bb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3/16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1/16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181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Xo‘roz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090746-86EC-4743-92C8-EF7AAF912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378" y="1896533"/>
            <a:ext cx="4973807" cy="45088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EFAEDE-7590-40A4-99B8-1F3A857A1F95}"/>
              </a:ext>
            </a:extLst>
          </p:cNvPr>
          <p:cNvSpPr/>
          <p:nvPr/>
        </p:nvSpPr>
        <p:spPr>
          <a:xfrm>
            <a:off x="1106311" y="2722210"/>
            <a:ext cx="4605867" cy="27121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9/16  A_B_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yong‘oqsimon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3/16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A_bb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gulsimon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3/16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no‘xatsimon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1/16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32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006B12-3425-417A-B992-59FECAEC8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127" y="2369722"/>
            <a:ext cx="4286250" cy="28575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C4D490-C0BB-4511-9425-EC96D9723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33" y="4392236"/>
            <a:ext cx="3626355" cy="2098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1CD349-F08C-4441-A02E-BDE1CA08C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839" y="1642229"/>
            <a:ext cx="3354378" cy="310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Qovoq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72533" y="1757191"/>
            <a:ext cx="11620684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88E7EC-7F64-47CF-B439-C72307E8E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78" y="1683172"/>
            <a:ext cx="4201281" cy="4922901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4D6AA6C-5462-48A6-8F5A-7EAD68D41DEF}"/>
              </a:ext>
            </a:extLst>
          </p:cNvPr>
          <p:cNvSpPr/>
          <p:nvPr/>
        </p:nvSpPr>
        <p:spPr>
          <a:xfrm>
            <a:off x="5993835" y="3101799"/>
            <a:ext cx="4696177" cy="19529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9/16  A_B_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6/16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A_bb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1/16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uzunchoq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891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709</Words>
  <Application>Microsoft Office PowerPoint</Application>
  <PresentationFormat>Широкоэкранный</PresentationFormat>
  <Paragraphs>122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BIOLOGIYA</vt:lpstr>
      <vt:lpstr>DARS REJASI</vt:lpstr>
      <vt:lpstr>GENLAR TA’SIRI</vt:lpstr>
      <vt:lpstr>KOMPLEMENTARIYA</vt:lpstr>
      <vt:lpstr>KOMPLEMENTARIYA</vt:lpstr>
      <vt:lpstr>Xoldor to‘ti patining rangi</vt:lpstr>
      <vt:lpstr>Xo‘roz toji shakli</vt:lpstr>
      <vt:lpstr>Qovoq mevasining shakli</vt:lpstr>
      <vt:lpstr>Qovoq mevasining shakli</vt:lpstr>
      <vt:lpstr>Sichqon junining rangi</vt:lpstr>
      <vt:lpstr>Hushbo‘y no‘xat guli rangi</vt:lpstr>
      <vt:lpstr>Hushbo‘y no‘xat guli rangi</vt:lpstr>
      <vt:lpstr>Masala ishlash</vt:lpstr>
      <vt:lpstr>Masala ishlash</vt:lpstr>
      <vt:lpstr>Mustaqil bajarish uchun topshiriqlar</vt:lpstr>
      <vt:lpstr>Mustaqil bajarish uchun topshiriqlar</vt:lpstr>
      <vt:lpstr>Mustaqil bajarish uchun topshiriqlar</vt:lpstr>
      <vt:lpstr>Mustaqil bajarish uchun topshiriqlar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</dc:title>
  <dc:creator>Пользователь</dc:creator>
  <cp:lastModifiedBy>Пользователь</cp:lastModifiedBy>
  <cp:revision>34</cp:revision>
  <dcterms:created xsi:type="dcterms:W3CDTF">2020-11-25T04:09:56Z</dcterms:created>
  <dcterms:modified xsi:type="dcterms:W3CDTF">2020-11-26T13:53:57Z</dcterms:modified>
</cp:coreProperties>
</file>