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680" r:id="rId3"/>
    <p:sldId id="698" r:id="rId4"/>
    <p:sldId id="699" r:id="rId5"/>
    <p:sldId id="616" r:id="rId6"/>
    <p:sldId id="677" r:id="rId7"/>
    <p:sldId id="676" r:id="rId8"/>
    <p:sldId id="703" r:id="rId9"/>
    <p:sldId id="704" r:id="rId10"/>
    <p:sldId id="702" r:id="rId11"/>
    <p:sldId id="63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31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ACC7C-D06E-4F22-B767-F554948A28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1567C5-7040-4DE1-86BB-F043DC76B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528732-5AF8-47CE-951D-14C3F1850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E6A167-052A-4C0F-8A0C-F8DEECF2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D60D48-4434-4372-96B7-A9342B8F0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74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F6185-CC95-4C41-9756-A1F856AB5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1D04AC-F5A1-41FD-B495-D0D261E12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EBA20-5A95-48F4-835F-C03A0FDEB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07EC39-48EF-4FF3-83E3-89338D6DE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ED4F6D-B4FD-4D2F-941A-4D79D1C91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87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172F49-A981-4176-B995-2560FB682F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5AB27C-6952-43B0-9A3C-4F3275EBA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8BB90-A954-4F06-984B-A6F8DF35A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E4B998-E8F4-49AC-BE38-193C824D5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3E0ECE-7E10-4F08-9993-40EB2C7D3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3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324C5-A040-400C-9975-7F5B5614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FEB96C-25D2-484F-9F63-C63B3303F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9668B5-E42E-418C-9199-93704157F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308C7B-B7D7-4A89-8290-20CF7F3E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6B67D4-1D36-4785-881D-7443DAD9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3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8B3EA-18EF-472E-901D-03D0DE2CC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C78EB9-C696-4840-AF7B-397019FBB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A3D620-9AD1-4400-AA7C-4F6D4754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3D63BE-879A-4B22-8B60-E556DB30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CA2B70-048D-4C5F-846A-D7A9C894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29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BCB6E8-C347-420F-B5AD-1A2CCBDA5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2BE984-E11A-4620-B70E-E2E571D73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E918AF-A23C-4806-8B8C-79F2823B7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AF55B6-712A-48C2-B718-DB15916F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8DDCB5-4AF5-446B-873A-0DB7BBC5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11A946-F07D-4283-954A-E78EA15F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1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0EBC78-8145-4C0F-9C67-F444D0235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1D7BF2-C2F5-4C19-BC9B-3179BCC0B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117701-43B6-4B60-8A33-63DA93FDF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A617381-3C1B-452F-B093-D94CD15158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569E1AC-6ABE-4D9D-A71C-7A671ABEC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1536EA-935E-453B-B273-D0E815D0C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4D7B320-7755-42F7-906C-70C2C56A8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C324032-9FBA-440D-8E31-7280A0D67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03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8FB6A-CD5B-4E64-A323-45A46D36C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2C50BF6-6226-4229-BBE7-7CAEAD4CD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D8A1F81-1CC7-4941-B36A-02AD8435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13379EA-81CA-405A-BB02-B02ACFB8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1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FEDB465-EE45-4230-BD6C-8CD77A5A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B1CDD2-81A2-47F6-B698-417135FA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13DA13-9BDF-4FE1-9E61-9894D6821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27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3C2681-4850-4037-9BE3-96563387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ED51ED-ECDD-4505-B73E-250D297D6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E143F4A-AA50-44C1-A17D-7C1BB2A0E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2B43B0-9902-4ED7-9ABC-897F02DD8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3D99E4-E500-46BD-A1E1-3B9EC277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9D09FF-8A55-479A-94A2-A43A969E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72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B77E5-3D35-42FE-B1B9-710E4DF57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88B7A88-8A09-47F9-A5A6-4FA2DECF6B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B89E047-EA94-4FC0-8492-AB616E6BA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766C01-F2AB-4952-8C9E-A503A9DC9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0C2BEA-84E2-4DBF-9478-B47DC18B6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C7644F-BD0E-4918-9C6D-E91CCFEC8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7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C89EA-2C40-4C72-B686-35E74B7E3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E8A34C-FED7-430D-BE95-EE6B992CF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53D515-9D77-4CEA-B02A-5FEBF5E5FC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00419-4A60-4E31-99EF-FB67CCC226A3}" type="datetimeFigureOut">
              <a:rPr lang="ru-RU" smtClean="0"/>
              <a:t>чт 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37A76B-9A61-4C10-BD84-9CD592CA7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2E83DF-1A1D-4B0C-BFF9-9A4C3263D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53EE-7781-4D89-A21C-7FB6D0D4C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32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8B9AAE6-C2C2-4E00-9D1D-800DDC9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ECBCA46-0F7B-4EC8-85D6-FEB33CF4BA6A}"/>
              </a:ext>
            </a:extLst>
          </p:cNvPr>
          <p:cNvSpPr/>
          <p:nvPr/>
        </p:nvSpPr>
        <p:spPr>
          <a:xfrm>
            <a:off x="270588" y="1558212"/>
            <a:ext cx="11616612" cy="501987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ED673-0A00-4754-8F8F-9D5CE3EC9335}"/>
              </a:ext>
            </a:extLst>
          </p:cNvPr>
          <p:cNvSpPr txBox="1"/>
          <p:nvPr/>
        </p:nvSpPr>
        <p:spPr>
          <a:xfrm>
            <a:off x="2042977" y="1682878"/>
            <a:ext cx="7606342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6-AMALIY MASHG‘ULOT. </a:t>
            </a:r>
          </a:p>
          <a:p>
            <a:pPr>
              <a:spcAft>
                <a:spcPts val="1200"/>
              </a:spcAft>
            </a:pP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Jins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genetikasiga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DF4D50-39C2-45F6-8546-A64B50E46FBC}"/>
              </a:ext>
            </a:extLst>
          </p:cNvPr>
          <p:cNvSpPr/>
          <p:nvPr/>
        </p:nvSpPr>
        <p:spPr>
          <a:xfrm>
            <a:off x="10776856" y="130629"/>
            <a:ext cx="1268963" cy="93638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F8C591-41F9-482A-AD86-C8A92910E3DF}"/>
              </a:ext>
            </a:extLst>
          </p:cNvPr>
          <p:cNvSpPr/>
          <p:nvPr/>
        </p:nvSpPr>
        <p:spPr>
          <a:xfrm>
            <a:off x="10991461" y="279918"/>
            <a:ext cx="895739" cy="631793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10 - SINF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727F04-B237-4830-9B61-D0B53E6A71BD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B83D5B-DCDE-4301-8EDE-B399C9CBE761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9" name="object 5"/>
          <p:cNvSpPr/>
          <p:nvPr/>
        </p:nvSpPr>
        <p:spPr>
          <a:xfrm>
            <a:off x="829563" y="2102465"/>
            <a:ext cx="727075" cy="15112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227DC3-BF93-455D-9817-F4C675ED4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055" y="4068146"/>
            <a:ext cx="731583" cy="15119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E668593-1C79-4650-8F12-DF199DCE71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3857" y="2528711"/>
            <a:ext cx="4347480" cy="385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5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Triduragay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0E6A786-854E-454F-88BC-D3ED49C5D9BA}"/>
              </a:ext>
            </a:extLst>
          </p:cNvPr>
          <p:cNvSpPr/>
          <p:nvPr/>
        </p:nvSpPr>
        <p:spPr>
          <a:xfrm>
            <a:off x="632178" y="1760146"/>
            <a:ext cx="11198578" cy="4208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Psoriaz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kasalligi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xil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irsiy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shakllari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bor.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Ko‘pchiligi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autosoma-retsessiv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tipda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ayrimlari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autosoma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dominant 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tipda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birikmagan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irsiylanadi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Gipertrixoz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quloq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suprasida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tuklarning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o‘sib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chiqishi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jinsiy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xromosomaga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birikkan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irsiylanadi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Psoriazning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autosoma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dominant tipi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kasallangan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qolgan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belgilari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bo’yicha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 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ayol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belgisi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kasal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erkak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nikohidan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uchta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belgisi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kasal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o‘g‘il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tug‘ilgan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(Ota-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dominant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kasallik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belgisi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geterozigotali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Farzandlarning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necha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foizi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kasal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 </a:t>
            </a:r>
            <a:endParaRPr lang="ru-RU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12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505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8C2C2C-6087-4C12-8FA9-477B6610AC16}"/>
              </a:ext>
            </a:extLst>
          </p:cNvPr>
          <p:cNvSpPr/>
          <p:nvPr/>
        </p:nvSpPr>
        <p:spPr>
          <a:xfrm>
            <a:off x="583095" y="1860182"/>
            <a:ext cx="110523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21-§.</a:t>
            </a:r>
            <a:r>
              <a:rPr lang="ru-RU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95-97 –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betlardagi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97-betdagi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979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E5FFD2A-5EEC-41A0-B2AF-CE7596103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34" y="1815394"/>
            <a:ext cx="7165994" cy="391301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2BCE14C-838E-4EBC-90D5-C503410A5A96}"/>
              </a:ext>
            </a:extLst>
          </p:cNvPr>
          <p:cNvSpPr/>
          <p:nvPr/>
        </p:nvSpPr>
        <p:spPr>
          <a:xfrm>
            <a:off x="1638230" y="5832077"/>
            <a:ext cx="4617155" cy="6208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So‘roqlar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427C7CA-04EE-4746-809F-B4473B7B71B4}"/>
              </a:ext>
            </a:extLst>
          </p:cNvPr>
          <p:cNvSpPr/>
          <p:nvPr/>
        </p:nvSpPr>
        <p:spPr>
          <a:xfrm>
            <a:off x="8029311" y="2355196"/>
            <a:ext cx="1787646" cy="258744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 + XX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+ X</a:t>
            </a:r>
          </a:p>
          <a:p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 + XX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1900D8E-EFA3-440E-8FA9-C61A51C5BBA1}"/>
              </a:ext>
            </a:extLst>
          </p:cNvPr>
          <p:cNvSpPr/>
          <p:nvPr/>
        </p:nvSpPr>
        <p:spPr>
          <a:xfrm>
            <a:off x="9930068" y="2355197"/>
            <a:ext cx="1748604" cy="2587446"/>
          </a:xfrm>
          <a:prstGeom prst="rect">
            <a:avLst/>
          </a:prstGeom>
          <a:solidFill>
            <a:srgbClr val="D731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44+XY</a:t>
            </a:r>
          </a:p>
          <a:p>
            <a:pPr lvl="0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+ X                 22 + Y</a:t>
            </a:r>
          </a:p>
          <a:p>
            <a:pPr lvl="0"/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44+XY</a:t>
            </a:r>
          </a:p>
        </p:txBody>
      </p:sp>
    </p:spTree>
    <p:extLst>
      <p:ext uri="{BB962C8B-B14F-4D97-AF65-F5344CB8AC3E}">
        <p14:creationId xmlns:p14="http://schemas.microsoft.com/office/powerpoint/2010/main" val="131853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8A68F9-B8A7-46E4-BD92-60411F4A0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91" y="1825977"/>
            <a:ext cx="7272774" cy="3206045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9ACD5DA-6FA5-40E8-9935-2A4B51F1E3E9}"/>
              </a:ext>
            </a:extLst>
          </p:cNvPr>
          <p:cNvSpPr/>
          <p:nvPr/>
        </p:nvSpPr>
        <p:spPr>
          <a:xfrm>
            <a:off x="530578" y="5307496"/>
            <a:ext cx="11119555" cy="1036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organizm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So‘roqlar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BB2FF7D-D327-4F1B-93F8-EC435B8A7572}"/>
              </a:ext>
            </a:extLst>
          </p:cNvPr>
          <p:cNvSpPr/>
          <p:nvPr/>
        </p:nvSpPr>
        <p:spPr>
          <a:xfrm>
            <a:off x="7879644" y="1825978"/>
            <a:ext cx="3973689" cy="3274832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erkagida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13ta,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urg‘ochisda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14ta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xromosoma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♂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7 + 6 = 13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♀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+ 7 = 14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70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248C390-5817-419A-BCBB-57A4AC828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816" y="2469444"/>
            <a:ext cx="3165765" cy="19986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ED3246F-B165-400C-B335-0C08B87117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8567" y="2357413"/>
            <a:ext cx="5703749" cy="26192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45E2B6-BE01-49AC-B9E1-669F32F46D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2974" y="4278413"/>
            <a:ext cx="2780435" cy="225561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578403-0560-4097-8B02-BC6BE686B2A0}"/>
              </a:ext>
            </a:extLst>
          </p:cNvPr>
          <p:cNvSpPr/>
          <p:nvPr/>
        </p:nvSpPr>
        <p:spPr>
          <a:xfrm>
            <a:off x="6801513" y="1689648"/>
            <a:ext cx="3324620" cy="104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Geterogamiya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xlamidomonada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6788D7A-0751-49CB-B7A1-8E872C0D4E20}"/>
              </a:ext>
            </a:extLst>
          </p:cNvPr>
          <p:cNvSpPr/>
          <p:nvPr/>
        </p:nvSpPr>
        <p:spPr>
          <a:xfrm>
            <a:off x="641832" y="1625378"/>
            <a:ext cx="2431360" cy="8694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Izogamiya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ulotriks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B2B43EB-612F-4AB0-A3E7-FD64059BE84F}"/>
              </a:ext>
            </a:extLst>
          </p:cNvPr>
          <p:cNvSpPr/>
          <p:nvPr/>
        </p:nvSpPr>
        <p:spPr>
          <a:xfrm>
            <a:off x="5133601" y="5307496"/>
            <a:ext cx="3330222" cy="969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Oogamiya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hayvonlarda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25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 REJASI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613245" y="1844703"/>
            <a:ext cx="10336696" cy="39226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Jins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genetikasiga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Monoduragay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Triduragay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216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Jins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genetikasi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B390D4-85A2-4E67-B967-9728F3B6BCD8}"/>
              </a:ext>
            </a:extLst>
          </p:cNvPr>
          <p:cNvSpPr/>
          <p:nvPr/>
        </p:nvSpPr>
        <p:spPr>
          <a:xfrm>
            <a:off x="198783" y="1550504"/>
            <a:ext cx="5524968" cy="1325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erkak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oilasida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gemofiliya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kasallangan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genotipini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2F7AB1-F235-429D-BA8D-9CDEC4D58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715" y="1817511"/>
            <a:ext cx="5735439" cy="4515556"/>
          </a:xfrm>
          <a:prstGeom prst="rect">
            <a:avLst/>
          </a:prstGeom>
        </p:spPr>
      </p:pic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id="{7F6BF3EF-02FE-4E47-9E37-43A4E298E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823972"/>
              </p:ext>
            </p:extLst>
          </p:nvPr>
        </p:nvGraphicFramePr>
        <p:xfrm>
          <a:off x="243623" y="2900367"/>
          <a:ext cx="548012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197">
                  <a:extLst>
                    <a:ext uri="{9D8B030D-6E8A-4147-A177-3AD203B41FA5}">
                      <a16:colId xmlns:a16="http://schemas.microsoft.com/office/drawing/2014/main" val="723865663"/>
                    </a:ext>
                  </a:extLst>
                </a:gridCol>
                <a:gridCol w="957955">
                  <a:extLst>
                    <a:ext uri="{9D8B030D-6E8A-4147-A177-3AD203B41FA5}">
                      <a16:colId xmlns:a16="http://schemas.microsoft.com/office/drawing/2014/main" val="3765661428"/>
                    </a:ext>
                  </a:extLst>
                </a:gridCol>
                <a:gridCol w="2710976">
                  <a:extLst>
                    <a:ext uri="{9D8B030D-6E8A-4147-A177-3AD203B41FA5}">
                      <a16:colId xmlns:a16="http://schemas.microsoft.com/office/drawing/2014/main" val="3880330042"/>
                    </a:ext>
                  </a:extLst>
                </a:gridCol>
              </a:tblGrid>
              <a:tr h="4121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genotip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548959"/>
                  </a:ext>
                </a:extLst>
              </a:tr>
              <a:tr h="577025">
                <a:tc>
                  <a:txBody>
                    <a:bodyPr/>
                    <a:lstStyle/>
                    <a:p>
                      <a:r>
                        <a:rPr lang="en-US" dirty="0" err="1"/>
                        <a:t>Sog‘lom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sz="1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1800" baseline="30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009617"/>
                  </a:ext>
                </a:extLst>
              </a:tr>
              <a:tr h="577025">
                <a:tc>
                  <a:txBody>
                    <a:bodyPr/>
                    <a:lstStyle/>
                    <a:p>
                      <a:r>
                        <a:rPr lang="en-US" dirty="0" err="1"/>
                        <a:t>Gemofiliya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sz="18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sz="18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sz="18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1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sz="18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59663"/>
                  </a:ext>
                </a:extLst>
              </a:tr>
            </a:tbl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EFE332A-9D6A-4478-B7C8-1D4FB8EAD0E0}"/>
              </a:ext>
            </a:extLst>
          </p:cNvPr>
          <p:cNvSpPr/>
          <p:nvPr/>
        </p:nvSpPr>
        <p:spPr>
          <a:xfrm>
            <a:off x="220537" y="4741070"/>
            <a:ext cx="3792464" cy="1865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♀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♂ 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</a:t>
            </a:r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 ♀ </a:t>
            </a:r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♀ </a:t>
            </a:r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♂ </a:t>
            </a:r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♂</a:t>
            </a:r>
            <a:r>
              <a:rPr lang="ru-RU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CA8D2DF-2A9E-4562-8626-2A1A2F623FA0}"/>
              </a:ext>
            </a:extLst>
          </p:cNvPr>
          <p:cNvSpPr/>
          <p:nvPr/>
        </p:nvSpPr>
        <p:spPr>
          <a:xfrm>
            <a:off x="4120444" y="4741070"/>
            <a:ext cx="1603307" cy="1859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♀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♂ X</a:t>
            </a:r>
            <a:r>
              <a:rPr lang="en-US" sz="2800" baseline="30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  <a:p>
            <a:pPr algn="ctr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♂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444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E0EDDD-F126-479D-BC22-CB32C7EBCE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6115" y="3935306"/>
            <a:ext cx="8353250" cy="2670767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B97D582-4D52-4CED-A885-1600C1A83F6E}"/>
              </a:ext>
            </a:extLst>
          </p:cNvPr>
          <p:cNvSpPr/>
          <p:nvPr/>
        </p:nvSpPr>
        <p:spPr>
          <a:xfrm>
            <a:off x="406665" y="1633124"/>
            <a:ext cx="11108266" cy="1783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Odamda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gemofiliya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X-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xromosomaga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birikkan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albinizm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autosomaga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birikkan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irsiylanadi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kasallik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belgisiga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farzandlarning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genotipik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tug‘ilish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foizini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0440E02-704C-4E6C-870F-47D326B526ED}"/>
              </a:ext>
            </a:extLst>
          </p:cNvPr>
          <p:cNvSpPr/>
          <p:nvPr/>
        </p:nvSpPr>
        <p:spPr>
          <a:xfrm>
            <a:off x="406665" y="3487820"/>
            <a:ext cx="2961568" cy="1885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-  </a:t>
            </a:r>
            <a:r>
              <a:rPr lang="en-US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 </a:t>
            </a:r>
            <a:endParaRPr lang="en-US" sz="2800" baseline="300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- </a:t>
            </a:r>
            <a:r>
              <a:rPr lang="en-US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gemofiliya</a:t>
            </a:r>
          </a:p>
          <a:p>
            <a:pPr lvl="0">
              <a:defRPr/>
            </a:pPr>
            <a:r>
              <a:rPr lang="en-US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– normal</a:t>
            </a:r>
          </a:p>
          <a:p>
            <a:pPr lvl="0">
              <a:defRPr/>
            </a:pPr>
            <a:r>
              <a:rPr lang="en-US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– albinizm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68FB110-98F0-468B-8842-502AB34C9FB2}"/>
              </a:ext>
            </a:extLst>
          </p:cNvPr>
          <p:cNvSpPr/>
          <p:nvPr/>
        </p:nvSpPr>
        <p:spPr>
          <a:xfrm>
            <a:off x="406665" y="5542844"/>
            <a:ext cx="301391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16 – 100%</a:t>
            </a:r>
          </a:p>
          <a:p>
            <a:pPr algn="ctr"/>
            <a:r>
              <a:rPr lang="en-US" dirty="0"/>
              <a:t>1 – x = 6,25%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E674BE9-A58D-4EC9-9E70-7EE6DA68CC8C}"/>
              </a:ext>
            </a:extLst>
          </p:cNvPr>
          <p:cNvSpPr/>
          <p:nvPr/>
        </p:nvSpPr>
        <p:spPr>
          <a:xfrm>
            <a:off x="5249333" y="3487820"/>
            <a:ext cx="5159023" cy="372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♀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aseline="30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aseline="30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 x ♂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aseline="30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YAa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8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0E6A786-854E-454F-88BC-D3ED49C5D9BA}"/>
              </a:ext>
            </a:extLst>
          </p:cNvPr>
          <p:cNvSpPr/>
          <p:nvPr/>
        </p:nvSpPr>
        <p:spPr>
          <a:xfrm>
            <a:off x="406401" y="1760146"/>
            <a:ext cx="11390488" cy="3215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6210935" algn="l"/>
                <a:tab pos="6660515" algn="ctr"/>
              </a:tabLst>
            </a:pP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Odamda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gipertoniya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autosomaga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bog‘liq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dominant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ko‘zning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optik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distrofiyasi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retsessiv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X -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xromosomaga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birikkan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irsiylanadi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Ikkala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geterozigota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ayol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sog‘lom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erkakka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turmushga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chiqdi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Ushbu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nikohdan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har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ikkala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gomozigota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farzandlarning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tug‘ilish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ehtimolini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(%)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217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0E6A786-854E-454F-88BC-D3ED49C5D9BA}"/>
              </a:ext>
            </a:extLst>
          </p:cNvPr>
          <p:cNvSpPr/>
          <p:nvPr/>
        </p:nvSpPr>
        <p:spPr>
          <a:xfrm>
            <a:off x="406401" y="1760146"/>
            <a:ext cx="11390488" cy="3754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Odamda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rang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ajrata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olmaslik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(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daltonizm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shapko‘rlik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genlari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jinsiy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xromosomada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yaqin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retsessiv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irsiylanadi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Ular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orasidagi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chalkashuv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48 %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etadi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Normal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ko‘rish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qobiliyatiga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ayol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(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otasi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daltonik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onasi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shapko‘r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 normal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ko‘radigan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erkakka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turmushga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chiqsa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genotip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jihatdan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sog‘lom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farzandlar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tug‘ilish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ehtimolini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(%)   </a:t>
            </a:r>
            <a:r>
              <a:rPr lang="en-US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  <a:endParaRPr lang="ru-RU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4984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551</Words>
  <Application>Microsoft Office PowerPoint</Application>
  <PresentationFormat>Широкоэкранный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BIOLOGIYA</vt:lpstr>
      <vt:lpstr>Mavzuni mustahkamlash</vt:lpstr>
      <vt:lpstr>Mavzuni mustahkamlash</vt:lpstr>
      <vt:lpstr>Mavzuni mustahkamlash</vt:lpstr>
      <vt:lpstr>DARS REJASI</vt:lpstr>
      <vt:lpstr>Jins genetikasi</vt:lpstr>
      <vt:lpstr>Diduragay bo‘yicha masala</vt:lpstr>
      <vt:lpstr>Diduragay bo‘yicha masala</vt:lpstr>
      <vt:lpstr>Diduragay bo‘yicha masala</vt:lpstr>
      <vt:lpstr>Triduragay bo‘yicha masala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BIOLOGIYA</dc:title>
  <dc:creator>Пользователь</dc:creator>
  <cp:lastModifiedBy>Пользователь</cp:lastModifiedBy>
  <cp:revision>17</cp:revision>
  <dcterms:created xsi:type="dcterms:W3CDTF">2020-11-15T08:48:32Z</dcterms:created>
  <dcterms:modified xsi:type="dcterms:W3CDTF">2020-11-19T06:44:22Z</dcterms:modified>
</cp:coreProperties>
</file>