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648" r:id="rId3"/>
    <p:sldId id="649" r:id="rId4"/>
    <p:sldId id="616" r:id="rId5"/>
    <p:sldId id="655" r:id="rId6"/>
    <p:sldId id="653" r:id="rId7"/>
    <p:sldId id="650" r:id="rId8"/>
    <p:sldId id="651" r:id="rId9"/>
    <p:sldId id="654" r:id="rId10"/>
    <p:sldId id="652" r:id="rId11"/>
    <p:sldId id="656" r:id="rId12"/>
    <p:sldId id="63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D328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3B8A3-51C5-4E37-831F-48986EECC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9C1F2A-EB75-40F1-815B-4FA1CCC38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BBEFA7-AD08-478F-A8FA-2451780C0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83BFDA-373C-4A24-92DF-03C6BA33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0DAAE6-187C-4EE1-94B6-3B8B8F8B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38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7CB004-DCDC-4E71-A281-37BDF0678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643C1C7-BA1D-4656-ACF1-91285C759D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5F7201-B89A-40E1-842E-9EC8F7622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2D2AE1-C1CE-49D7-9F33-B128B84C4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A0B576-8F9D-44C8-8586-47DBA25D7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43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E15103D-2417-4CEE-A0A2-7557EE9B55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A26DD65-F5B4-4F41-BBFC-5AD85E7E5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C0DB40-2C46-450E-89FB-1644C6437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C1B056-B243-4D7D-A96F-F5B4AD910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0F5B9D-372E-4655-B555-56DAE1EF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593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065631-5EB0-499E-A6CA-BC3C98A0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C6557F-3CF7-4C06-85BD-8D509303D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5103BB-6555-4D85-99B6-7FB819F87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C01198-A9D0-4532-A9A8-5DA161FF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50AC78-421A-4F14-B094-1E026356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46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37719-95AC-4F6E-BC3D-D7B169BB5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EDCD9B4-5B80-48EE-9A2E-4D9197F29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DED615-142A-488A-9E81-1B71348AF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303A39-E234-4E9B-ADAB-DF51FF199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AB7BF3-610C-4B6C-9760-B85D9B25C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14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AE2BA-54D5-4F64-83C1-C8016B3C3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D381A6-83E8-49DF-8C6F-609DCBA19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ECABED-A526-41B7-A172-775C7D665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04962-7A53-41E2-96F0-E91AD11DB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3EC2C84-D6EE-4246-AFF8-73966FE1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155677-6310-4226-A357-D24A2079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99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868642-9340-43B4-92E8-BA3C67A4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865138-CD00-4393-9AE0-049A50FFC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2236B96-5B1E-4A14-8BCC-0B4BFFE4A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CE6008-9478-499C-86E8-431B6A2A81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CF8D270-A2F0-494A-87F8-2904150F46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47F5438-BCCF-4891-B091-418B698AD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959D1E6-94D4-43E9-B23A-05204E6BA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53A5A2-8E76-401B-95CF-D1D71CE5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72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F8E93-A97D-416D-A8B9-CA8EEC435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EB5696-AC5F-4048-9E6F-0B5E0643C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0ACFEF-603A-448B-B6B0-4190B854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FC72E3-406D-495E-889B-21873227B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45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195190-4866-4CEB-ABA6-89E0C9F0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4A69F3-B108-4632-999A-D4F9BD44C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8B98CC4-7D8F-4A72-BE54-FFAAE949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21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BFA386-C702-456A-BFB9-D481CD3DE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FD3BD-1C8A-41E3-AB26-B572C63F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182B134-0BAE-44E9-AE24-364410180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8491AC-BEBC-40D8-8F24-9CC3C67F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541D66-CAF1-48BF-94ED-2DFE2B95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75C4DC-04E9-43C8-A506-0E5D1E692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79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BEE5D-7037-49DE-ACE9-E279719B0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BD1AAC9-35E7-4DEA-B55D-2FF497045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E8FE3B-616F-4513-A3B5-970593308D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FCBAA3-CAF7-4352-9BDE-9F1F9AA77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460F68-E305-4890-9B0C-FF92D3F0A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FD4CF9-E326-4766-AD94-A6CDD449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8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883EE-2A31-4694-A12A-67DC92DB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9CC93F-ADC5-4FF2-B05E-C69817AF9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189D90-0800-46E2-BEE9-52002E52B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DFDA8-C09D-4E18-BAE4-C8B425912D4A}" type="datetimeFigureOut">
              <a:rPr lang="ru-RU" smtClean="0"/>
              <a:t>чт 12.11.20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4FDC77-F341-4064-9CFB-129F411B1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7714B1-51B6-40BA-B551-F77CC31C7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0CDEF-661E-43E8-83F1-878583F9F0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54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CBCA46-0F7B-4EC8-85D6-FEB33CF4BA6A}"/>
              </a:ext>
            </a:extLst>
          </p:cNvPr>
          <p:cNvSpPr/>
          <p:nvPr/>
        </p:nvSpPr>
        <p:spPr>
          <a:xfrm>
            <a:off x="270588" y="1558212"/>
            <a:ext cx="11616612" cy="501987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ED673-0A00-4754-8F8F-9D5CE3EC9335}"/>
              </a:ext>
            </a:extLst>
          </p:cNvPr>
          <p:cNvSpPr txBox="1"/>
          <p:nvPr/>
        </p:nvSpPr>
        <p:spPr>
          <a:xfrm>
            <a:off x="1193101" y="1729045"/>
            <a:ext cx="7606342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-AMALIY MASHG‘ULOT. </a:t>
            </a:r>
          </a:p>
          <a:p>
            <a:pPr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Genlarning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birikkan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irsiylanishiga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DF4D50-39C2-45F6-8546-A64B50E46FBC}"/>
              </a:ext>
            </a:extLst>
          </p:cNvPr>
          <p:cNvSpPr/>
          <p:nvPr/>
        </p:nvSpPr>
        <p:spPr>
          <a:xfrm>
            <a:off x="10776856" y="130629"/>
            <a:ext cx="1268963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8C591-41F9-482A-AD86-C8A92910E3DF}"/>
              </a:ext>
            </a:extLst>
          </p:cNvPr>
          <p:cNvSpPr/>
          <p:nvPr/>
        </p:nvSpPr>
        <p:spPr>
          <a:xfrm>
            <a:off x="10991461" y="279918"/>
            <a:ext cx="895739" cy="631793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10 - SINF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466026" y="2102465"/>
            <a:ext cx="727075" cy="15112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227DC3-BF93-455D-9817-F4C675ED4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72" y="4068147"/>
            <a:ext cx="731583" cy="15119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9470DA03-9849-4493-972B-C4CAAE2EA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3830" y="1723086"/>
            <a:ext cx="3251499" cy="469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1C0C240-C319-47E1-AB94-5F70DFD8637E}"/>
              </a:ext>
            </a:extLst>
          </p:cNvPr>
          <p:cNvSpPr/>
          <p:nvPr/>
        </p:nvSpPr>
        <p:spPr>
          <a:xfrm>
            <a:off x="654756" y="1826154"/>
            <a:ext cx="11085688" cy="450426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CE3ADA5-B349-4229-A4EF-9666573B16B8}"/>
              </a:ext>
            </a:extLst>
          </p:cNvPr>
          <p:cNvSpPr/>
          <p:nvPr/>
        </p:nvSpPr>
        <p:spPr>
          <a:xfrm>
            <a:off x="654756" y="1939205"/>
            <a:ext cx="10995377" cy="181588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genlari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xromosomada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8 %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chalkashinuv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genlari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1 %, A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genlari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4 %, C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3 %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chalkashinuv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kuzatilsa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genlarning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xaritasini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F8E6B6-585E-4A99-9BB3-E20D69BCC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4719" y="4213626"/>
            <a:ext cx="4773582" cy="165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188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1C0C240-C319-47E1-AB94-5F70DFD8637E}"/>
              </a:ext>
            </a:extLst>
          </p:cNvPr>
          <p:cNvSpPr/>
          <p:nvPr/>
        </p:nvSpPr>
        <p:spPr>
          <a:xfrm>
            <a:off x="654756" y="1826154"/>
            <a:ext cx="11085688" cy="4504267"/>
          </a:xfrm>
          <a:prstGeom prst="rect">
            <a:avLst/>
          </a:prstGeom>
          <a:solidFill>
            <a:srgbClr val="00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CE3ADA5-B349-4229-A4EF-9666573B16B8}"/>
              </a:ext>
            </a:extLst>
          </p:cNvPr>
          <p:cNvSpPr/>
          <p:nvPr/>
        </p:nvSpPr>
        <p:spPr>
          <a:xfrm>
            <a:off x="654756" y="1939205"/>
            <a:ext cx="1099537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Drozofilaning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xromosomasi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o‘rganilganda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 – K = 9%; C – B = 13%; C – D = 18%; K – B = 4%;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 – D = 9%; E – D = 21%; E – A = 3,4%; A – D = 24%.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krossingover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foizlariga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2-xromosomaning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xaritasini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07BD694-9320-4E8A-BC69-5341AC270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861" y="4461624"/>
            <a:ext cx="9276190" cy="12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24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505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C2C2C-6087-4C12-8FA9-477B6610AC16}"/>
              </a:ext>
            </a:extLst>
          </p:cNvPr>
          <p:cNvSpPr/>
          <p:nvPr/>
        </p:nvSpPr>
        <p:spPr>
          <a:xfrm>
            <a:off x="583095" y="1860182"/>
            <a:ext cx="110523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19-§.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88-91 –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betlardagi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91-betdagi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979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AAC04593-59CC-46C4-BCD2-8E1084D37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4046"/>
              </p:ext>
            </p:extLst>
          </p:nvPr>
        </p:nvGraphicFramePr>
        <p:xfrm>
          <a:off x="316089" y="1588297"/>
          <a:ext cx="11677127" cy="4991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882">
                  <a:extLst>
                    <a:ext uri="{9D8B030D-6E8A-4147-A177-3AD203B41FA5}">
                      <a16:colId xmlns:a16="http://schemas.microsoft.com/office/drawing/2014/main" val="1776423427"/>
                    </a:ext>
                  </a:extLst>
                </a:gridCol>
                <a:gridCol w="9283896">
                  <a:extLst>
                    <a:ext uri="{9D8B030D-6E8A-4147-A177-3AD203B41FA5}">
                      <a16:colId xmlns:a16="http://schemas.microsoft.com/office/drawing/2014/main" val="3528829331"/>
                    </a:ext>
                  </a:extLst>
                </a:gridCol>
                <a:gridCol w="1757349">
                  <a:extLst>
                    <a:ext uri="{9D8B030D-6E8A-4147-A177-3AD203B41FA5}">
                      <a16:colId xmlns:a16="http://schemas.microsoft.com/office/drawing/2014/main" val="231695431"/>
                    </a:ext>
                  </a:extLst>
                </a:gridCol>
              </a:tblGrid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Matn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ha/</a:t>
                      </a:r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990373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Tahliliy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chatishtirish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bekkross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deyiladi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720366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No‘xatda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bo‘g‘imli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dukkak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dominant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irsiylanadi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802123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G‘o‘za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tolasining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novvotrangi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dominant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511603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Belgilarning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mustaqil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irsiylanishi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Morgan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qonuni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hisoblanadi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yo‘q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139477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Mendelning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birinchi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qonuni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xillilik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qonuni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deyiladi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046503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Makkajo’xorida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10ta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birikish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guruhi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mavjud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757327"/>
                  </a:ext>
                </a:extLst>
              </a:tr>
              <a:tr h="59548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Drozofilaning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tanasi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qanoti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uzunligi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birikkan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holda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irsiylanadi</a:t>
                      </a:r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918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0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505" y="0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BA69A569-1383-47E1-A74D-3225F0E096AA}"/>
              </a:ext>
            </a:extLst>
          </p:cNvPr>
          <p:cNvSpPr/>
          <p:nvPr/>
        </p:nvSpPr>
        <p:spPr>
          <a:xfrm>
            <a:off x="2201333" y="1924909"/>
            <a:ext cx="2658532" cy="903111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ontogenez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42FB037-F300-4DB1-8968-F8A24A6FEB59}"/>
              </a:ext>
            </a:extLst>
          </p:cNvPr>
          <p:cNvSpPr/>
          <p:nvPr/>
        </p:nvSpPr>
        <p:spPr>
          <a:xfrm>
            <a:off x="666046" y="3484339"/>
            <a:ext cx="1840087" cy="839305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mayda-lanish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3725EF3-E53C-4039-BAD4-701F68ED8A62}"/>
              </a:ext>
            </a:extLst>
          </p:cNvPr>
          <p:cNvSpPr/>
          <p:nvPr/>
        </p:nvSpPr>
        <p:spPr>
          <a:xfrm>
            <a:off x="2655710" y="3552073"/>
            <a:ext cx="1749777" cy="907038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gastru-lyatsiya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7426BB2C-82EA-4B94-A86C-1F3EAAADCA2B}"/>
              </a:ext>
            </a:extLst>
          </p:cNvPr>
          <p:cNvSpPr/>
          <p:nvPr/>
        </p:nvSpPr>
        <p:spPr>
          <a:xfrm>
            <a:off x="4555064" y="3449417"/>
            <a:ext cx="1869538" cy="9070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ru-RU" dirty="0"/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AAE1043E-20C6-4C79-B583-AEEBC702CF2D}"/>
              </a:ext>
            </a:extLst>
          </p:cNvPr>
          <p:cNvCxnSpPr>
            <a:stCxn id="5" idx="4"/>
          </p:cNvCxnSpPr>
          <p:nvPr/>
        </p:nvCxnSpPr>
        <p:spPr>
          <a:xfrm flipH="1">
            <a:off x="1749778" y="2828020"/>
            <a:ext cx="1780821" cy="656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EF6DB4D4-51C0-4304-BD6E-2C23029F2E49}"/>
              </a:ext>
            </a:extLst>
          </p:cNvPr>
          <p:cNvCxnSpPr>
            <a:stCxn id="5" idx="4"/>
          </p:cNvCxnSpPr>
          <p:nvPr/>
        </p:nvCxnSpPr>
        <p:spPr>
          <a:xfrm>
            <a:off x="3530599" y="2828020"/>
            <a:ext cx="1865490" cy="6009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EDD1836-D000-4395-B654-C98D229657D1}"/>
              </a:ext>
            </a:extLst>
          </p:cNvPr>
          <p:cNvCxnSpPr>
            <a:stCxn id="5" idx="4"/>
            <a:endCxn id="7" idx="0"/>
          </p:cNvCxnSpPr>
          <p:nvPr/>
        </p:nvCxnSpPr>
        <p:spPr>
          <a:xfrm>
            <a:off x="3530599" y="2828020"/>
            <a:ext cx="0" cy="724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85FDE887-60CE-4563-B34C-1A474C74C1F0}"/>
              </a:ext>
            </a:extLst>
          </p:cNvPr>
          <p:cNvSpPr/>
          <p:nvPr/>
        </p:nvSpPr>
        <p:spPr>
          <a:xfrm>
            <a:off x="440267" y="4979963"/>
            <a:ext cx="2037642" cy="1038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ektoderma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CA4B2769-5E91-4376-B28E-EEB570F20EC1}"/>
              </a:ext>
            </a:extLst>
          </p:cNvPr>
          <p:cNvSpPr/>
          <p:nvPr/>
        </p:nvSpPr>
        <p:spPr>
          <a:xfrm>
            <a:off x="2597853" y="5000380"/>
            <a:ext cx="2037643" cy="10370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20987977-38F0-4A5E-B43E-0ABF18704B20}"/>
              </a:ext>
            </a:extLst>
          </p:cNvPr>
          <p:cNvSpPr/>
          <p:nvPr/>
        </p:nvSpPr>
        <p:spPr>
          <a:xfrm>
            <a:off x="4761734" y="4987783"/>
            <a:ext cx="2037643" cy="9961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entoderma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5B29D5DB-C4BF-48DE-B4DB-1383E7A887D1}"/>
              </a:ext>
            </a:extLst>
          </p:cNvPr>
          <p:cNvCxnSpPr>
            <a:stCxn id="7" idx="4"/>
            <a:endCxn id="18" idx="0"/>
          </p:cNvCxnSpPr>
          <p:nvPr/>
        </p:nvCxnSpPr>
        <p:spPr>
          <a:xfrm flipH="1">
            <a:off x="1459088" y="4459111"/>
            <a:ext cx="2071511" cy="5208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3B9F6EE8-9115-452A-B495-BEE14F78335B}"/>
              </a:ext>
            </a:extLst>
          </p:cNvPr>
          <p:cNvCxnSpPr>
            <a:stCxn id="7" idx="4"/>
            <a:endCxn id="20" idx="0"/>
          </p:cNvCxnSpPr>
          <p:nvPr/>
        </p:nvCxnSpPr>
        <p:spPr>
          <a:xfrm>
            <a:off x="3530599" y="4459111"/>
            <a:ext cx="2249957" cy="52867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02B88761-18A4-427E-B27B-D4E25710D741}"/>
              </a:ext>
            </a:extLst>
          </p:cNvPr>
          <p:cNvCxnSpPr>
            <a:stCxn id="7" idx="4"/>
            <a:endCxn id="19" idx="0"/>
          </p:cNvCxnSpPr>
          <p:nvPr/>
        </p:nvCxnSpPr>
        <p:spPr>
          <a:xfrm>
            <a:off x="3530599" y="4459111"/>
            <a:ext cx="86076" cy="54126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AD31F2FA-8B00-4DE8-ADEF-4691061689A5}"/>
              </a:ext>
            </a:extLst>
          </p:cNvPr>
          <p:cNvSpPr/>
          <p:nvPr/>
        </p:nvSpPr>
        <p:spPr>
          <a:xfrm>
            <a:off x="7332137" y="1924909"/>
            <a:ext cx="4419594" cy="411248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Sxemadan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algn="ctr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organogenez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??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mezoderma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792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613245" y="1844703"/>
            <a:ext cx="10336696" cy="39226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birikishga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birikishga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xarita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4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16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059DCFF-9E06-4889-B85E-F143D6A2016B}"/>
              </a:ext>
            </a:extLst>
          </p:cNvPr>
          <p:cNvSpPr/>
          <p:nvPr/>
        </p:nvSpPr>
        <p:spPr>
          <a:xfrm>
            <a:off x="338668" y="1659467"/>
            <a:ext cx="11458222" cy="480906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Odamlarda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katarakta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polidaktiliya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xromosomada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birikkan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Ko‘zning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barmoqlarning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normal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allellari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katarakta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kasalligini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polidaktiliyani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turmushga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fenotipga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erkak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digeterozigotali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sog’lom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ehtimolini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ota-onaning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ikkalasi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73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059DCFF-9E06-4889-B85E-F143D6A2016B}"/>
              </a:ext>
            </a:extLst>
          </p:cNvPr>
          <p:cNvSpPr/>
          <p:nvPr/>
        </p:nvSpPr>
        <p:spPr>
          <a:xfrm>
            <a:off x="724452" y="2133600"/>
            <a:ext cx="10769600" cy="355771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Makkajo‘xorida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barglarining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burushganligi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poyaning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past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hisoblanib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xromosomada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silliq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burushgan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past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1200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108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burushgan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o‘rtasidagi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chalkashuv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foizini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(%)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burishgan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past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64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B58F015-5137-42A3-B8AD-26C2AAAF3C41}"/>
              </a:ext>
            </a:extLst>
          </p:cNvPr>
          <p:cNvSpPr/>
          <p:nvPr/>
        </p:nvSpPr>
        <p:spPr>
          <a:xfrm>
            <a:off x="842985" y="2018065"/>
            <a:ext cx="10532534" cy="412044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Quyonlarda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xoldor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dominantlik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Xoldor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quyonlar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quyonlar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avlodda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quyonchalarning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26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xoldor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144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157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xoldor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23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dag‘al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O‘rganilayotgan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irsiylanadi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071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059DCFF-9E06-4889-B85E-F143D6A2016B}"/>
              </a:ext>
            </a:extLst>
          </p:cNvPr>
          <p:cNvSpPr/>
          <p:nvPr/>
        </p:nvSpPr>
        <p:spPr>
          <a:xfrm>
            <a:off x="423333" y="2119665"/>
            <a:ext cx="11345333" cy="391724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Odamda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rezus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eritrotsitlarning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belgilaydigan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gen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morganidaga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Rezus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elliptositoz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eritrotsitning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ellips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autosomada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Ota-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onalardan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rezus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shaklli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eritrotsitlarga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rezus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musbatni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elliptositozni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onadan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farzandlarning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ehtimolligini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5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059DCFF-9E06-4889-B85E-F143D6A2016B}"/>
              </a:ext>
            </a:extLst>
          </p:cNvPr>
          <p:cNvSpPr/>
          <p:nvPr/>
        </p:nvSpPr>
        <p:spPr>
          <a:xfrm>
            <a:off x="361463" y="2040643"/>
            <a:ext cx="6672163" cy="4075289"/>
          </a:xfrm>
          <a:prstGeom prst="rect">
            <a:avLst/>
          </a:prstGeom>
          <a:solidFill>
            <a:srgbClr val="D328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bo’yicha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digeterozigota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kulrang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qanotli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urg‘ochi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pashsha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tanali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kalta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qanotli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tana,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kalta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qanotli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erkak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pashsha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900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avlodning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qanchasi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krossover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bo’ladi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E15458D-F953-41C1-A68A-B71EF99D8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306" y="2212622"/>
            <a:ext cx="4823416" cy="319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9276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733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BIOLOGIYA</vt:lpstr>
      <vt:lpstr>Mustaqil bajarish uchun topshiriqlar</vt:lpstr>
      <vt:lpstr>Mustaqil bajarish uchun topshiriqlar</vt:lpstr>
      <vt:lpstr>DARS REJASI</vt:lpstr>
      <vt:lpstr>MASALA</vt:lpstr>
      <vt:lpstr>MASALA</vt:lpstr>
      <vt:lpstr>MASALA</vt:lpstr>
      <vt:lpstr>MASALA</vt:lpstr>
      <vt:lpstr>MASALA</vt:lpstr>
      <vt:lpstr>MASALA</vt:lpstr>
      <vt:lpstr>MASALA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19</cp:revision>
  <dcterms:created xsi:type="dcterms:W3CDTF">2020-11-10T12:22:31Z</dcterms:created>
  <dcterms:modified xsi:type="dcterms:W3CDTF">2020-11-11T19:13:57Z</dcterms:modified>
</cp:coreProperties>
</file>