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636" r:id="rId3"/>
    <p:sldId id="638" r:id="rId4"/>
    <p:sldId id="616" r:id="rId5"/>
    <p:sldId id="642" r:id="rId6"/>
    <p:sldId id="651" r:id="rId7"/>
    <p:sldId id="639" r:id="rId8"/>
    <p:sldId id="650" r:id="rId9"/>
    <p:sldId id="652" r:id="rId10"/>
    <p:sldId id="645" r:id="rId11"/>
    <p:sldId id="643" r:id="rId12"/>
    <p:sldId id="646" r:id="rId13"/>
    <p:sldId id="640" r:id="rId14"/>
    <p:sldId id="647" r:id="rId15"/>
    <p:sldId id="644" r:id="rId16"/>
    <p:sldId id="641" r:id="rId17"/>
    <p:sldId id="648" r:id="rId18"/>
    <p:sldId id="637" r:id="rId19"/>
    <p:sldId id="65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EED72-7690-406F-87C6-4AAFF4ADE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BC0C4-7F04-4801-96B2-CBCE54A97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A2D28-DEF6-40BF-AA08-539D534A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A4A1D-4300-4F47-8259-B9FF030E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156BB-51E8-4FA1-95F9-04C8FC97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1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CA3D4-F7AD-40A4-99EE-551D8C60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C274B9-E453-4347-9C4E-B8122F1BF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E646B-7AC1-49BB-BAD7-440F3CEF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1F17F0-E8D1-46DA-B1BF-045DC956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4C5A7-A6CC-4BAC-A4B0-C69EC26F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7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4DD60D-7323-4F2E-BBE2-5EF18A755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A145B2-27C4-4B6B-BF26-31B90AD7B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C3A8F-3823-4A6C-9F56-49B94E78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0C4283-53D5-4BBF-B387-5C79DF79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4D0F9-1077-4A5D-B806-9BFD67DD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73647-4D9E-4668-B09A-84867D21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3B4DE-7326-4496-B7B5-E75FDA372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7C2C17-F83B-4FD1-8FD4-4D857376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3FA68-D14A-42AB-A366-DD10C012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A7EC2-9C6F-4743-9954-AABE6418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7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110F-C2E6-43A7-A033-3B664E3F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317C1-B470-4A85-9EFE-69FDD3658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F161F6-982B-4506-8C0A-652CDE53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C0FD1-D91E-484D-AED4-87B1E68F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9B2173-2EA3-4C00-B2F2-69C15BF4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4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A8003-9714-4E49-95F2-9A884451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3496A-1D71-4B51-A979-453592ED8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EF0C2-C015-449E-A425-C61EB58F0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54F2E0-EB9A-456C-8418-FA2A3FD9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CDCD06-FBBD-4A02-9693-B4249B3E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118CE0-7406-4A6F-B542-5AD17390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0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E153C-DCCE-454E-86AD-A736D10C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C3BD3-13D5-4490-9990-C8392CAC1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C20D20-9DF8-4012-B759-E1D84B7EC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C2A79-37F7-494B-9055-8B8C9D0E9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852375-E9CD-4A46-B9EA-C3EFB4189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26E42E-64AA-4795-8C88-10E0196C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3D632F-0C16-4A24-A7CC-A2CCD2C6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43C9A0-7D44-489E-A6AF-337C6501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2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B66C5-0009-417E-857C-EE282636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FDAAE2-FCF3-4A6A-BEF7-2AF39EC7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148A76-C423-4E64-AE8F-C79895F0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56413F-75F7-4300-B776-DCADB0C8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9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CB452C-8B89-4854-95A8-DC763D95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9DABFE-DE72-467A-AC9F-6B5DDF0C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B1FD90-4BE7-4B5F-9360-EB07BC8C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2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8E420-46DB-4566-A748-DE56130A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1F9D2B-D54F-44DD-ADC6-3D6B18A4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29BCF6-7BDA-4A53-AD9B-D14B19422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3353B-C3CD-4FDC-A815-E368A374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C3D17-0956-4DF0-A061-1AD62C5B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962709-5730-41DF-B19A-7770AEE4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8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412A7-51FC-428E-874A-CB546459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82F717-B709-4E47-9E67-16F0472C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9DFCEB-F8B5-4548-A4ED-DD2D9128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934C7A-A975-4AB0-A9C2-856F304D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4C6772-A06A-4BAE-922E-2A75861E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6BADC9-0D5D-440C-951A-8797C64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9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F994F-146E-43C5-860A-C69B7184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07BB8-ED91-4C06-A4B1-16D1C7DCF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DB2531-1CA3-4C02-9C32-55EF288AD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AE92-D7C6-4C2F-9684-B77DFE9448C8}" type="datetimeFigureOut">
              <a:rPr lang="ru-RU" smtClean="0"/>
              <a:t>вт 10.11.20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860A82-C6E0-4105-8615-D5F87D665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64F05-D3A0-4FDA-A738-93F37FB3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182F-9179-437B-B887-F8EA1D27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6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471398" y="1958220"/>
            <a:ext cx="61198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</a:p>
          <a:p>
            <a:pPr>
              <a:spcAft>
                <a:spcPts val="1200"/>
              </a:spcAft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rsiyatning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nazariyasi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10 -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466026" y="2102465"/>
            <a:ext cx="727075" cy="1511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227DC3-BF93-455D-9817-F4C675ED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72" y="4068147"/>
            <a:ext cx="731583" cy="15119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98EF9B-E182-4018-8EED-237725B82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819" y="1738488"/>
            <a:ext cx="5627511" cy="44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TAJRIBASI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874197-A0CE-44DD-83E7-DCB3BCFB2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63" y="1919111"/>
            <a:ext cx="9295003" cy="44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 BIRIKISH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31E4C6-BCA1-476C-B581-2D647664C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9" y="1780581"/>
            <a:ext cx="5263540" cy="44283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8EB997-0595-46C5-BA45-2A6182BDF358}"/>
              </a:ext>
            </a:extLst>
          </p:cNvPr>
          <p:cNvSpPr/>
          <p:nvPr/>
        </p:nvSpPr>
        <p:spPr>
          <a:xfrm>
            <a:off x="6096000" y="1780581"/>
            <a:ext cx="5644444" cy="44283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Digeterozigota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bekross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chatishtirilganda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avlodda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1:1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tajribada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birikkanligini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kuzatilmaydi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9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CHALA BIRIKISH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E4D06E-C3B7-446A-9014-2571426C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249" y="1781661"/>
            <a:ext cx="4319618" cy="4699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30568D-5DDA-4507-AA24-8B073E2E6814}"/>
              </a:ext>
            </a:extLst>
          </p:cNvPr>
          <p:cNvSpPr/>
          <p:nvPr/>
        </p:nvSpPr>
        <p:spPr>
          <a:xfrm>
            <a:off x="474133" y="1781661"/>
            <a:ext cx="6378223" cy="46269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o‘tkazilganda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kuzatilgan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1:1:1:1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ota-onaga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farqlanuvchilari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joylashganligi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jarayonining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ehtimoli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KONYUGATSIYA VA KROSSINGOVER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01A225-21F5-4A35-B7CD-887DB46D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2190044"/>
            <a:ext cx="6098759" cy="347136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7ADE16-8D0F-4685-BAA3-7C82726419FF}"/>
              </a:ext>
            </a:extLst>
          </p:cNvPr>
          <p:cNvSpPr/>
          <p:nvPr/>
        </p:nvSpPr>
        <p:spPr>
          <a:xfrm>
            <a:off x="7134579" y="2065867"/>
            <a:ext cx="4651022" cy="4210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krossoverlar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krossingoverga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uchramagan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nokrossoverlar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6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 XARITA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C0B54C-8CEC-4113-AC1C-7CD859686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26" y="2857470"/>
            <a:ext cx="7103026" cy="36562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29C431-9674-483A-B029-03F2AE413C3B}"/>
              </a:ext>
            </a:extLst>
          </p:cNvPr>
          <p:cNvSpPr/>
          <p:nvPr/>
        </p:nvSpPr>
        <p:spPr>
          <a:xfrm>
            <a:off x="5520267" y="1753291"/>
            <a:ext cx="5971822" cy="90139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1%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morganida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6F0AE7D-D99C-4359-B457-93B866C77E59}"/>
              </a:ext>
            </a:extLst>
          </p:cNvPr>
          <p:cNvSpPr/>
          <p:nvPr/>
        </p:nvSpPr>
        <p:spPr>
          <a:xfrm>
            <a:off x="423649" y="1753291"/>
            <a:ext cx="4241678" cy="4624931"/>
          </a:xfrm>
          <a:prstGeom prst="rect">
            <a:avLst/>
          </a:prstGeom>
          <a:solidFill>
            <a:srgbClr val="D632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belgilab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Ota-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onadan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foiziga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3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 NAZARIYASI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03CB0B-A8E4-4220-AE88-877A7C2C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65" y="1640816"/>
            <a:ext cx="3599157" cy="487287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5D6B4C-70EC-49AD-A6FF-2FDD338CB10A}"/>
              </a:ext>
            </a:extLst>
          </p:cNvPr>
          <p:cNvSpPr/>
          <p:nvPr/>
        </p:nvSpPr>
        <p:spPr>
          <a:xfrm>
            <a:off x="4651022" y="1840089"/>
            <a:ext cx="7048913" cy="456071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ketma-ketlikda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lokuslarida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birikish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birikish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6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 NAZARIYASI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467556"/>
            <a:ext cx="11820939" cy="5283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9EA852-74BA-4D1F-AEE3-6049CC06A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97" y="3370732"/>
            <a:ext cx="4777668" cy="311573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810F74-5047-425A-9310-4264FBE22001}"/>
              </a:ext>
            </a:extLst>
          </p:cNvPr>
          <p:cNvSpPr/>
          <p:nvPr/>
        </p:nvSpPr>
        <p:spPr>
          <a:xfrm>
            <a:off x="5356079" y="1941689"/>
            <a:ext cx="6387563" cy="433493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birikishi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buzilishi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rekombinant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Rekombinatsiya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foizi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7C189-3752-4A81-BFF8-ED778D7E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58" y="1589024"/>
            <a:ext cx="4777668" cy="16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9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AC04593-59CC-46C4-BCD2-8E1084D37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239519"/>
              </p:ext>
            </p:extLst>
          </p:nvPr>
        </p:nvGraphicFramePr>
        <p:xfrm>
          <a:off x="198783" y="1588297"/>
          <a:ext cx="11794433" cy="4991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70">
                  <a:extLst>
                    <a:ext uri="{9D8B030D-6E8A-4147-A177-3AD203B41FA5}">
                      <a16:colId xmlns:a16="http://schemas.microsoft.com/office/drawing/2014/main" val="1776423427"/>
                    </a:ext>
                  </a:extLst>
                </a:gridCol>
                <a:gridCol w="9377160">
                  <a:extLst>
                    <a:ext uri="{9D8B030D-6E8A-4147-A177-3AD203B41FA5}">
                      <a16:colId xmlns:a16="http://schemas.microsoft.com/office/drawing/2014/main" val="3528829331"/>
                    </a:ext>
                  </a:extLst>
                </a:gridCol>
                <a:gridCol w="1775003">
                  <a:extLst>
                    <a:ext uri="{9D8B030D-6E8A-4147-A177-3AD203B41FA5}">
                      <a16:colId xmlns:a16="http://schemas.microsoft.com/office/drawing/2014/main" val="231695431"/>
                    </a:ext>
                  </a:extLst>
                </a:gridCol>
              </a:tblGrid>
              <a:tr h="59548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ha/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990373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Tahliliy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chatishtirish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bekkross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deyiladi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20366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No‘xatda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bo‘g‘imli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dukkak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dominant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irsiylanadi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802123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G‘o‘za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tolasining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novvotrangi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dominant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511603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Belgilarning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mustaqil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irsiylanishi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Morgan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qonuni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hisoblanadi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39477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Mendelning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birinchi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qonuni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xillilik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qonuni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deyiladi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046503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Makkajo’xorida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ta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birikish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guruhi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mavjud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57327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Drozofilaning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tanasi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qanoti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uzunligi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birikkan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irsiylanadi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1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05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505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A69A569-1383-47E1-A74D-3225F0E096AA}"/>
              </a:ext>
            </a:extLst>
          </p:cNvPr>
          <p:cNvSpPr/>
          <p:nvPr/>
        </p:nvSpPr>
        <p:spPr>
          <a:xfrm>
            <a:off x="2201333" y="1924909"/>
            <a:ext cx="2658532" cy="90311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ontogenez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42FB037-F300-4DB1-8968-F8A24A6FEB59}"/>
              </a:ext>
            </a:extLst>
          </p:cNvPr>
          <p:cNvSpPr/>
          <p:nvPr/>
        </p:nvSpPr>
        <p:spPr>
          <a:xfrm>
            <a:off x="666046" y="3484339"/>
            <a:ext cx="1840087" cy="83930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mayda-lanish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3725EF3-E53C-4039-BAD4-701F68ED8A62}"/>
              </a:ext>
            </a:extLst>
          </p:cNvPr>
          <p:cNvSpPr/>
          <p:nvPr/>
        </p:nvSpPr>
        <p:spPr>
          <a:xfrm>
            <a:off x="2655710" y="3552073"/>
            <a:ext cx="1749777" cy="90703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gastru-lyatsiya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426BB2C-82EA-4B94-A86C-1F3EAAADCA2B}"/>
              </a:ext>
            </a:extLst>
          </p:cNvPr>
          <p:cNvSpPr/>
          <p:nvPr/>
        </p:nvSpPr>
        <p:spPr>
          <a:xfrm>
            <a:off x="4555064" y="3449417"/>
            <a:ext cx="1869538" cy="9070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AE1043E-20C6-4C79-B583-AEEBC702CF2D}"/>
              </a:ext>
            </a:extLst>
          </p:cNvPr>
          <p:cNvCxnSpPr>
            <a:stCxn id="5" idx="4"/>
          </p:cNvCxnSpPr>
          <p:nvPr/>
        </p:nvCxnSpPr>
        <p:spPr>
          <a:xfrm flipH="1">
            <a:off x="1749778" y="2828020"/>
            <a:ext cx="1780821" cy="656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F6DB4D4-51C0-4304-BD6E-2C23029F2E49}"/>
              </a:ext>
            </a:extLst>
          </p:cNvPr>
          <p:cNvCxnSpPr>
            <a:stCxn id="5" idx="4"/>
          </p:cNvCxnSpPr>
          <p:nvPr/>
        </p:nvCxnSpPr>
        <p:spPr>
          <a:xfrm>
            <a:off x="3530599" y="2828020"/>
            <a:ext cx="1865490" cy="60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EDD1836-D000-4395-B654-C98D229657D1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3530599" y="2828020"/>
            <a:ext cx="0" cy="724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5FDE887-60CE-4563-B34C-1A474C74C1F0}"/>
              </a:ext>
            </a:extLst>
          </p:cNvPr>
          <p:cNvSpPr/>
          <p:nvPr/>
        </p:nvSpPr>
        <p:spPr>
          <a:xfrm>
            <a:off x="440267" y="4979963"/>
            <a:ext cx="2037642" cy="1038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ektoderma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A4B2769-5E91-4376-B28E-EEB570F20EC1}"/>
              </a:ext>
            </a:extLst>
          </p:cNvPr>
          <p:cNvSpPr/>
          <p:nvPr/>
        </p:nvSpPr>
        <p:spPr>
          <a:xfrm>
            <a:off x="2597853" y="5000380"/>
            <a:ext cx="2037643" cy="1037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0987977-38F0-4A5E-B43E-0ABF18704B20}"/>
              </a:ext>
            </a:extLst>
          </p:cNvPr>
          <p:cNvSpPr/>
          <p:nvPr/>
        </p:nvSpPr>
        <p:spPr>
          <a:xfrm>
            <a:off x="4761734" y="4987783"/>
            <a:ext cx="2037643" cy="996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entoderma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B29D5DB-C4BF-48DE-B4DB-1383E7A887D1}"/>
              </a:ext>
            </a:extLst>
          </p:cNvPr>
          <p:cNvCxnSpPr>
            <a:stCxn id="7" idx="4"/>
            <a:endCxn id="18" idx="0"/>
          </p:cNvCxnSpPr>
          <p:nvPr/>
        </p:nvCxnSpPr>
        <p:spPr>
          <a:xfrm flipH="1">
            <a:off x="1459088" y="4459111"/>
            <a:ext cx="2071511" cy="520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B9F6EE8-9115-452A-B495-BEE14F78335B}"/>
              </a:ext>
            </a:extLst>
          </p:cNvPr>
          <p:cNvCxnSpPr>
            <a:stCxn id="7" idx="4"/>
            <a:endCxn id="20" idx="0"/>
          </p:cNvCxnSpPr>
          <p:nvPr/>
        </p:nvCxnSpPr>
        <p:spPr>
          <a:xfrm>
            <a:off x="3530599" y="4459111"/>
            <a:ext cx="2249957" cy="528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2B88761-18A4-427E-B27B-D4E25710D741}"/>
              </a:ext>
            </a:extLst>
          </p:cNvPr>
          <p:cNvCxnSpPr>
            <a:stCxn id="7" idx="4"/>
            <a:endCxn id="19" idx="0"/>
          </p:cNvCxnSpPr>
          <p:nvPr/>
        </p:nvCxnSpPr>
        <p:spPr>
          <a:xfrm>
            <a:off x="3530599" y="4459111"/>
            <a:ext cx="86076" cy="54126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D31F2FA-8B00-4DE8-ADEF-4691061689A5}"/>
              </a:ext>
            </a:extLst>
          </p:cNvPr>
          <p:cNvSpPr/>
          <p:nvPr/>
        </p:nvSpPr>
        <p:spPr>
          <a:xfrm>
            <a:off x="7332137" y="1924909"/>
            <a:ext cx="4419594" cy="411248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Sxemadan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–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?? –</a:t>
            </a: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9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505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83095" y="2459504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19-§.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88-91 –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betlardagi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6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1BF5E9-D7A8-48C1-94FE-239FFA96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6" y="1619273"/>
            <a:ext cx="6997148" cy="491802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685F18-09A5-458F-8EDF-474C465E77D8}"/>
              </a:ext>
            </a:extLst>
          </p:cNvPr>
          <p:cNvSpPr/>
          <p:nvPr/>
        </p:nvSpPr>
        <p:spPr>
          <a:xfrm>
            <a:off x="7613375" y="1789044"/>
            <a:ext cx="4260574" cy="4598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arenR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Spermatogenez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Ovogenez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bosqichdan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Yetilish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Shakllanish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9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685F18-09A5-458F-8EDF-474C465E77D8}"/>
              </a:ext>
            </a:extLst>
          </p:cNvPr>
          <p:cNvSpPr/>
          <p:nvPr/>
        </p:nvSpPr>
        <p:spPr>
          <a:xfrm>
            <a:off x="7676444" y="1672718"/>
            <a:ext cx="4171001" cy="48111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Konyugansiya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yonma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-yon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joylashuvi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A3C4A2-088B-407C-8B83-22817A78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5" y="2785447"/>
            <a:ext cx="6726888" cy="23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1514392" y="1971192"/>
            <a:ext cx="8742791" cy="43618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irsiylanish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Morgan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tajribasi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birikish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birikish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xarita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nazariyasi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1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 HOLDA IRSIYLANISH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899095-53BD-49B2-A403-08A36656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17" y="1792288"/>
            <a:ext cx="2799645" cy="381769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06DEF2-0A9D-4338-80D3-9A4EF9761E49}"/>
              </a:ext>
            </a:extLst>
          </p:cNvPr>
          <p:cNvSpPr/>
          <p:nvPr/>
        </p:nvSpPr>
        <p:spPr>
          <a:xfrm>
            <a:off x="4628444" y="1792288"/>
            <a:ext cx="6824134" cy="43940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1906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U.Betson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R.Pennet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xushbo‘y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no‘xatni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donasi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gulining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borganlarida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natijalar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3-qonuniga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kelmasligini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aniqlaydilar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Tajribada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belgilariga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avlodlar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9554C3-0693-4403-B289-4452B1A27979}"/>
              </a:ext>
            </a:extLst>
          </p:cNvPr>
          <p:cNvSpPr/>
          <p:nvPr/>
        </p:nvSpPr>
        <p:spPr>
          <a:xfrm>
            <a:off x="839917" y="5791940"/>
            <a:ext cx="2598653" cy="632178"/>
          </a:xfrm>
          <a:prstGeom prst="rect">
            <a:avLst/>
          </a:prstGeom>
          <a:solidFill>
            <a:srgbClr val="D632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U.Betson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3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 HOLDA IRSIYLANISH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65D189-32BE-4D5F-8A5E-2D9540AB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40606"/>
            <a:ext cx="2788356" cy="38770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14AA9A-8872-45A4-9378-E509EF80C672}"/>
              </a:ext>
            </a:extLst>
          </p:cNvPr>
          <p:cNvSpPr/>
          <p:nvPr/>
        </p:nvSpPr>
        <p:spPr>
          <a:xfrm>
            <a:off x="4265973" y="1740606"/>
            <a:ext cx="7100711" cy="44231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Morgan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shogirdlari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tajribalar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isbotladi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nogomologik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joylashsagina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aniqlandi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4BDB5F-AF69-4807-A565-E98113F3B196}"/>
              </a:ext>
            </a:extLst>
          </p:cNvPr>
          <p:cNvSpPr/>
          <p:nvPr/>
        </p:nvSpPr>
        <p:spPr>
          <a:xfrm>
            <a:off x="825316" y="5773902"/>
            <a:ext cx="2877440" cy="6321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T. Morgan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8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 HOLDA IRSIYLANISH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B7CA79-AA85-4537-A259-C8FB9836C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17" y="2150003"/>
            <a:ext cx="5715000" cy="40481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9D9E3A-C045-4937-AC06-AEC119FEB916}"/>
              </a:ext>
            </a:extLst>
          </p:cNvPr>
          <p:cNvSpPr/>
          <p:nvPr/>
        </p:nvSpPr>
        <p:spPr>
          <a:xfrm>
            <a:off x="404989" y="1809221"/>
            <a:ext cx="6005689" cy="453813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Morgan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tajribalarini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drozofila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pashshasida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o‘tkazadi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serpusht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10-15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nasl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8ta;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qanoti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ko‘zining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31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 HOLDA IRSIYLANISH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4E50D8-5803-4A96-AC54-641E720774F4}"/>
              </a:ext>
            </a:extLst>
          </p:cNvPr>
          <p:cNvSpPr/>
          <p:nvPr/>
        </p:nvSpPr>
        <p:spPr>
          <a:xfrm>
            <a:off x="5197307" y="1718909"/>
            <a:ext cx="6697178" cy="471875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birikish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to‘plamiga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Odamda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46ta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birikish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No‘xatda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- 14, 7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Olchada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- 32, 16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Makkajo‘xorida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- 20, 10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Drozofilada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- 8, 4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Shimpanzeda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- 48, 24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3826E8-5D17-4BF8-9DA7-4B00E3EE1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8" y="1783643"/>
            <a:ext cx="4718754" cy="447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 HOLDA IRSIYLANISH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BDACD1-13B6-4A0E-ABAA-F0B95601E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244" y="2168473"/>
            <a:ext cx="3667724" cy="370373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4E50D8-5803-4A96-AC54-641E720774F4}"/>
              </a:ext>
            </a:extLst>
          </p:cNvPr>
          <p:cNvSpPr/>
          <p:nvPr/>
        </p:nvSpPr>
        <p:spPr>
          <a:xfrm>
            <a:off x="6773334" y="2341119"/>
            <a:ext cx="3533422" cy="33584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Drozofilada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tana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tana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 – normal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qanot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kalta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qanot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91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665</Words>
  <Application>Microsoft Office PowerPoint</Application>
  <PresentationFormat>Широкоэкранный</PresentationFormat>
  <Paragraphs>103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BIOLOGIYA</vt:lpstr>
      <vt:lpstr>O‘tgan dars mavzusini mustahkamlash</vt:lpstr>
      <vt:lpstr>O‘tgan dars mavzusini mustahkamlash</vt:lpstr>
      <vt:lpstr>DARS REJASI</vt:lpstr>
      <vt:lpstr>BIRIKKAN HOLDA IRSIYLANISH</vt:lpstr>
      <vt:lpstr>BIRIKKAN HOLDA IRSIYLANISH</vt:lpstr>
      <vt:lpstr>BIRIKKAN HOLDA IRSIYLANISH</vt:lpstr>
      <vt:lpstr>BIRIKKAN HOLDA IRSIYLANISH</vt:lpstr>
      <vt:lpstr>BIRIKKAN HOLDA IRSIYLANISH</vt:lpstr>
      <vt:lpstr>MORGAN TAJRIBASI</vt:lpstr>
      <vt:lpstr>TO‘LIQ BIRIKISH</vt:lpstr>
      <vt:lpstr>CHALA BIRIKISH</vt:lpstr>
      <vt:lpstr>KONYUGATSIYA VA KROSSINGOVER</vt:lpstr>
      <vt:lpstr>GENETIK XARITA</vt:lpstr>
      <vt:lpstr>XROMOSOMA NAZARIYASI</vt:lpstr>
      <vt:lpstr>XROMOSOMA NAZARIYASI</vt:lpstr>
      <vt:lpstr>Mustaqil bajarish uchun topshiriqlar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Пользователь</cp:lastModifiedBy>
  <cp:revision>25</cp:revision>
  <dcterms:created xsi:type="dcterms:W3CDTF">2020-11-10T06:04:45Z</dcterms:created>
  <dcterms:modified xsi:type="dcterms:W3CDTF">2020-11-10T18:20:12Z</dcterms:modified>
</cp:coreProperties>
</file>