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620" r:id="rId3"/>
    <p:sldId id="621" r:id="rId4"/>
    <p:sldId id="624" r:id="rId5"/>
    <p:sldId id="616" r:id="rId6"/>
    <p:sldId id="640" r:id="rId7"/>
    <p:sldId id="643" r:id="rId8"/>
    <p:sldId id="641" r:id="rId9"/>
    <p:sldId id="642" r:id="rId10"/>
    <p:sldId id="639" r:id="rId11"/>
    <p:sldId id="644" r:id="rId12"/>
    <p:sldId id="645" r:id="rId13"/>
    <p:sldId id="646" r:id="rId14"/>
    <p:sldId id="636" r:id="rId15"/>
    <p:sldId id="638" r:id="rId16"/>
    <p:sldId id="637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15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AF766D-20D7-48F4-AB26-72AAF5B182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D6AED78-E91A-4A34-9778-344083FDC1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A81B50-0DEF-42E2-BCA0-1DD1F1F6D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D88D6-FCBE-4438-8354-2AABDF49C302}" type="datetimeFigureOut">
              <a:rPr lang="ru-RU" smtClean="0"/>
              <a:t>вт 10.11.20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E6E3E4-6270-419F-8673-7DFE7ED3E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72FDA1-4059-479A-962E-3E61CABA9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2B26-FD52-40F6-876C-77F82C729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130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8B3B97-74F0-431C-A7B3-EF94A2ADF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E1D82B6-AD33-44B9-BD33-72A05E1CC3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1486F8-5738-461B-8F20-B23A01EE1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D88D6-FCBE-4438-8354-2AABDF49C302}" type="datetimeFigureOut">
              <a:rPr lang="ru-RU" smtClean="0"/>
              <a:t>вт 10.11.20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0663A0-3D09-4E8B-84BA-83C27A2F7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174687-715C-4D79-AF0D-3313C6163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2B26-FD52-40F6-876C-77F82C729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389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A4BD193-EAFD-4764-9E30-F797DCAD71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2542C07-63B4-44BB-90F4-0515CAE78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5A8691-DC36-4282-A2F5-F8C07BFE4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D88D6-FCBE-4438-8354-2AABDF49C302}" type="datetimeFigureOut">
              <a:rPr lang="ru-RU" smtClean="0"/>
              <a:t>вт 10.11.20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E6FC74-DFB3-42BE-B27F-4B700C36D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87B64F-DDC7-4D43-9579-E9A5B28CA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2B26-FD52-40F6-876C-77F82C729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969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629355-2FDE-41E2-AA89-C1AE575D6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A262131-0125-4E04-AB5C-C2725826C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674E40-8A70-4BD1-9156-CDE34148D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D88D6-FCBE-4438-8354-2AABDF49C302}" type="datetimeFigureOut">
              <a:rPr lang="ru-RU" smtClean="0"/>
              <a:t>вт 10.11.20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9DF040-7DDD-45B1-8D4F-78A737227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8CE5FD-55C2-4CA4-9036-F15F26E85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2B26-FD52-40F6-876C-77F82C729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646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D8F63A-95D4-415C-82C5-090BFCE76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2BEC16-53B1-4A75-8E46-BAD8479EE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B249B8-D717-4223-AF2B-A56D6B89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D88D6-FCBE-4438-8354-2AABDF49C302}" type="datetimeFigureOut">
              <a:rPr lang="ru-RU" smtClean="0"/>
              <a:t>вт 10.11.20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61D40C-D9A0-4CDB-84B2-D99100472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F51B815-62CF-442E-9C79-34F8E7FCD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2B26-FD52-40F6-876C-77F82C729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390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D763C2-32E5-4CB2-A73C-69C5E26B4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E0A749-B502-4A18-93E6-DD22CCA618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F2FDCFA-8B14-42E0-800D-16937D0851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E9ED68-228A-435B-B550-1DDB4846B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D88D6-FCBE-4438-8354-2AABDF49C302}" type="datetimeFigureOut">
              <a:rPr lang="ru-RU" smtClean="0"/>
              <a:t>вт 10.11.20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ACFAD9C-7B1C-4F12-B39A-B647B1598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5164A2D-9A02-483C-93A5-9C36FA8F6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2B26-FD52-40F6-876C-77F82C729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454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83A8F9-AF38-41BB-9BEE-467987E15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3874993-04BF-46BA-A629-B741388903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A62C884-419B-4BD5-9E49-6E3DE9A855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09C7C87-A8F9-4158-B257-366127543C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AD81E69-C4DF-4C67-BE8B-14F60D9C2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4C0543B-3113-4E15-B5B4-D9C1696B6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D88D6-FCBE-4438-8354-2AABDF49C302}" type="datetimeFigureOut">
              <a:rPr lang="ru-RU" smtClean="0"/>
              <a:t>вт 10.11.20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0D10BD9-5A8C-43F3-A783-F51579BE1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430B87D-81A6-43B0-A6E4-1B4D07B77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2B26-FD52-40F6-876C-77F82C729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626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744638-8B73-4D2F-960E-502F0AF78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47B1CC1-9CF5-48B7-9F45-FC79AD0FA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D88D6-FCBE-4438-8354-2AABDF49C302}" type="datetimeFigureOut">
              <a:rPr lang="ru-RU" smtClean="0"/>
              <a:t>вт 10.11.20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81E45FE-32E5-4DB5-A6DB-D900A8E16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2B1A662-4E22-49BE-8073-99EE2D508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2B26-FD52-40F6-876C-77F82C729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818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A9680A2-D17F-4746-A5E9-0E9EDD67F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D88D6-FCBE-4438-8354-2AABDF49C302}" type="datetimeFigureOut">
              <a:rPr lang="ru-RU" smtClean="0"/>
              <a:t>вт 10.11.20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83F811E-6D80-476F-9740-DDD524940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F3BE543-6DDA-438E-BF45-FB897F539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2B26-FD52-40F6-876C-77F82C729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948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BDDA63-A5CE-4444-9BEF-DFCAED717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172EC3-D631-42DC-B7AD-599660442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D284116-892B-42BD-A238-614EEEEB94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9EFB447-FF65-42AD-AAED-26068CBFC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D88D6-FCBE-4438-8354-2AABDF49C302}" type="datetimeFigureOut">
              <a:rPr lang="ru-RU" smtClean="0"/>
              <a:t>вт 10.11.20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EADD464-764E-4CF3-BCA3-34CAA61D3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4483112-A3CC-4CA6-90AB-89E20916B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2B26-FD52-40F6-876C-77F82C729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30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40D7A3-DD80-4238-ABEF-C79DC3AFE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2C5C555-79B4-484C-B232-A6AB95B981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DFB38B3-010C-41C0-91A5-94883B2C44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6B94CD8-79A3-4CD2-9A80-1796910FA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D88D6-FCBE-4438-8354-2AABDF49C302}" type="datetimeFigureOut">
              <a:rPr lang="ru-RU" smtClean="0"/>
              <a:t>вт 10.11.20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BCA6A47-DAF8-4E02-9C60-AE844E537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91601B0-DA84-47E4-B231-1691B8DC0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82B26-FD52-40F6-876C-77F82C729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6624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42BA63-A82A-48C7-8EF2-9B8FF043D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87C9372-CA12-4EB6-AC68-AA8657928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7CC67A-1443-4F5C-AD25-245FDF66BE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D88D6-FCBE-4438-8354-2AABDF49C302}" type="datetimeFigureOut">
              <a:rPr lang="ru-RU" smtClean="0"/>
              <a:t>вт 10.11.20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E76015E-FD12-4FD4-9460-3BF062BF81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78CAAF-1D7A-45D6-B59A-72ACBC8EB2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82B26-FD52-40F6-876C-77F82C729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851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98B9AAE6-C2C2-4E00-9D1D-800DDC93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  <a:ln w="57150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BIOLOGIYA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ECBCA46-0F7B-4EC8-85D6-FEB33CF4BA6A}"/>
              </a:ext>
            </a:extLst>
          </p:cNvPr>
          <p:cNvSpPr/>
          <p:nvPr/>
        </p:nvSpPr>
        <p:spPr>
          <a:xfrm>
            <a:off x="270588" y="1558212"/>
            <a:ext cx="11616612" cy="5019870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BED673-0A00-4754-8F8F-9D5CE3EC9335}"/>
              </a:ext>
            </a:extLst>
          </p:cNvPr>
          <p:cNvSpPr txBox="1"/>
          <p:nvPr/>
        </p:nvSpPr>
        <p:spPr>
          <a:xfrm>
            <a:off x="1193101" y="1729045"/>
            <a:ext cx="7606342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-AMALIY MASHG‘ULOT. </a:t>
            </a:r>
          </a:p>
          <a:p>
            <a:pPr>
              <a:spcAft>
                <a:spcPts val="1200"/>
              </a:spcAft>
            </a:pPr>
            <a:r>
              <a:rPr lang="en-US" sz="4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Diduragay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poliduragay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chatishtirishga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5DF4D50-39C2-45F6-8546-A64B50E46FBC}"/>
              </a:ext>
            </a:extLst>
          </p:cNvPr>
          <p:cNvSpPr/>
          <p:nvPr/>
        </p:nvSpPr>
        <p:spPr>
          <a:xfrm>
            <a:off x="10776856" y="130629"/>
            <a:ext cx="1268963" cy="936381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4F8C591-41F9-482A-AD86-C8A92910E3DF}"/>
              </a:ext>
            </a:extLst>
          </p:cNvPr>
          <p:cNvSpPr/>
          <p:nvPr/>
        </p:nvSpPr>
        <p:spPr>
          <a:xfrm>
            <a:off x="10991461" y="279918"/>
            <a:ext cx="895739" cy="631793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10 - SINF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7727F04-B237-4830-9B61-D0B53E6A71BD}"/>
              </a:ext>
            </a:extLst>
          </p:cNvPr>
          <p:cNvSpPr/>
          <p:nvPr/>
        </p:nvSpPr>
        <p:spPr>
          <a:xfrm>
            <a:off x="5978019" y="3244334"/>
            <a:ext cx="235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3B83D5B-DCDE-4301-8EDE-B399C9CBE761}"/>
              </a:ext>
            </a:extLst>
          </p:cNvPr>
          <p:cNvSpPr/>
          <p:nvPr/>
        </p:nvSpPr>
        <p:spPr>
          <a:xfrm>
            <a:off x="5978019" y="3244334"/>
            <a:ext cx="235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endParaRPr lang="ru-RU" dirty="0"/>
          </a:p>
        </p:txBody>
      </p:sp>
      <p:sp>
        <p:nvSpPr>
          <p:cNvPr id="9" name="object 5"/>
          <p:cNvSpPr/>
          <p:nvPr/>
        </p:nvSpPr>
        <p:spPr>
          <a:xfrm>
            <a:off x="466026" y="2102465"/>
            <a:ext cx="727075" cy="151120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F227DC3-BF93-455D-9817-F4C675ED49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772" y="4068147"/>
            <a:ext cx="731583" cy="1511939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</p:pic>
      <p:pic>
        <p:nvPicPr>
          <p:cNvPr id="1026" name="Picture 2" descr="Gen mutatsiyalari. Gen mutatsiyalari: sabablari, misollari, tasnifi">
            <a:extLst>
              <a:ext uri="{FF2B5EF4-FFF2-40B4-BE49-F238E27FC236}">
                <a16:creationId xmlns:a16="http://schemas.microsoft.com/office/drawing/2014/main" id="{2B55026E-BF81-4ECD-AD8B-E503A7068D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5988" y="2466259"/>
            <a:ext cx="3600450" cy="399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75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Diduragay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chatishtirishga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0164F18-2168-4E6C-A6D5-5BD79EF973BA}"/>
              </a:ext>
            </a:extLst>
          </p:cNvPr>
          <p:cNvSpPr/>
          <p:nvPr/>
        </p:nvSpPr>
        <p:spPr>
          <a:xfrm>
            <a:off x="198783" y="1693333"/>
            <a:ext cx="11794434" cy="474133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No‘xatning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poyali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gultojibargli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formasi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kalta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poyali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gultojibargli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formasi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chatishtirilgan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F1 da 120 ta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poyali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gultojibargli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F2 da 720 ta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o‘simlik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514350" indent="-514350" algn="just">
              <a:buAutoNum type="alphaLcParenR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F1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genotipga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algn="just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b) F1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gameta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algn="just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c) F2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o‘simliklarning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nechtasi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poyali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gultojibargli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algn="just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d) F2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o‘simliklarning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nechtasi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poyali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gultojibargli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927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Diduragay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chatishtirishga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0164F18-2168-4E6C-A6D5-5BD79EF973BA}"/>
              </a:ext>
            </a:extLst>
          </p:cNvPr>
          <p:cNvSpPr/>
          <p:nvPr/>
        </p:nvSpPr>
        <p:spPr>
          <a:xfrm>
            <a:off x="198783" y="1693333"/>
            <a:ext cx="11794434" cy="4741334"/>
          </a:xfrm>
          <a:prstGeom prst="rect">
            <a:avLst/>
          </a:prstGeom>
          <a:solidFill>
            <a:srgbClr val="CD15A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Itlarda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jun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rangining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qora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bo‘lishi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jigarrang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ustidan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kalta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bo‘lishi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uzun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bo‘lishi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ustidan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to‘liq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dominantlik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qiladi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Har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ikkala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belgining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rivojlanishini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ta’minlovehi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genlar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nogomologik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xromosomalarda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joylashgan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Agar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digeterozigotali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qora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kalta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junli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itlar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o‘zaro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chatishtirilsa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avlodda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olingan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kuchukchalarning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necha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foizi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qora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kalta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junli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bo‘ladi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 </a:t>
            </a:r>
            <a:endParaRPr lang="ru-RU" sz="4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A) 56,25 B) 18,75 C) 81,25  D) 6,25</a:t>
            </a:r>
            <a:endParaRPr lang="ru-RU" sz="4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139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Triduragay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chatishtirishga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0164F18-2168-4E6C-A6D5-5BD79EF973BA}"/>
              </a:ext>
            </a:extLst>
          </p:cNvPr>
          <p:cNvSpPr/>
          <p:nvPr/>
        </p:nvSpPr>
        <p:spPr>
          <a:xfrm>
            <a:off x="361244" y="1693333"/>
            <a:ext cx="11514668" cy="474133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Itlarda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yungining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uzun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bo‘lishi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tanasi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qora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rangda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bo‘lishi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quloqlarining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osilganligi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yungi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kalta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bo‘lishi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tanasining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jigarrang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bo‘lishi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quloqlarining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tikka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bo‘lishiga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nisbatan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ustunlik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qiladi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Barcha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belgisi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bo‘yicha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geterozigota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it,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hamma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belgilari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bo‘yicha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gomozigota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retsessiv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it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bilan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chatishtirilsa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olinadigan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avlodning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necha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foizi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digeterozigotali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bo‘ladi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 </a:t>
            </a:r>
          </a:p>
          <a:p>
            <a:pPr algn="just">
              <a:spcAft>
                <a:spcPts val="0"/>
              </a:spcAft>
            </a:pP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A) 12,5  B) 25  C) 37,5  D) 50</a:t>
            </a:r>
            <a:endParaRPr lang="ru-RU" sz="4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574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Triduragay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chatishtirishga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0164F18-2168-4E6C-A6D5-5BD79EF973BA}"/>
              </a:ext>
            </a:extLst>
          </p:cNvPr>
          <p:cNvSpPr/>
          <p:nvPr/>
        </p:nvSpPr>
        <p:spPr>
          <a:xfrm>
            <a:off x="361244" y="1693333"/>
            <a:ext cx="11514668" cy="4741334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Odamlarda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qoshning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sertuk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bo‘lishi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yuqori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qovoqning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osilgan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bo‘lishi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burnining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katta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bo‘lishi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dominant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belgi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Agar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qoshi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sertuk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qovog‘i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normada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burni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katta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genotip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bo‘yicha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geterozigota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erkak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siyrak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qoshli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qovog‘i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osilgan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burni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kichik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geterozigotali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ayolga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uylansa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uning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farzandlari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orasida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necha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foizi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qoshi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siyrak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qovog’i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osilgan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burni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kichik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bo’ladi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</a:p>
          <a:p>
            <a:pPr algn="just">
              <a:spcAft>
                <a:spcPts val="0"/>
              </a:spcAft>
            </a:pP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A) 12,5  B) 100 C) 0  D) 6,25</a:t>
            </a:r>
            <a:endParaRPr lang="ru-RU" sz="4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126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51BF5E9-D7A8-48C1-94FE-239FFA963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226" y="1619273"/>
            <a:ext cx="6997148" cy="4918029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F685F18-09A5-458F-8EDF-474C465E77D8}"/>
              </a:ext>
            </a:extLst>
          </p:cNvPr>
          <p:cNvSpPr/>
          <p:nvPr/>
        </p:nvSpPr>
        <p:spPr>
          <a:xfrm>
            <a:off x="8030817" y="1789044"/>
            <a:ext cx="3843131" cy="459850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Rasmda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jarayon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 Bu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jarayon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bosqichlardan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990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F685F18-09A5-458F-8EDF-474C465E77D8}"/>
              </a:ext>
            </a:extLst>
          </p:cNvPr>
          <p:cNvSpPr/>
          <p:nvPr/>
        </p:nvSpPr>
        <p:spPr>
          <a:xfrm>
            <a:off x="8004313" y="2160103"/>
            <a:ext cx="3843131" cy="341906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Rasmda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jarayon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nomlanadi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6A3C4A2-088B-407C-8B83-22817A789A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740" y="2570958"/>
            <a:ext cx="6726888" cy="2352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6038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E8C2C2C-6087-4C12-8FA9-477B6610AC16}"/>
              </a:ext>
            </a:extLst>
          </p:cNvPr>
          <p:cNvSpPr/>
          <p:nvPr/>
        </p:nvSpPr>
        <p:spPr>
          <a:xfrm>
            <a:off x="543339" y="2413338"/>
            <a:ext cx="1105231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18-§.</a:t>
            </a:r>
            <a:r>
              <a:rPr lang="ru-RU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85-87 – </a:t>
            </a:r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betlardagi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ctr"/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ctr"/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87-betdagi </a:t>
            </a:r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9794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kern="0" dirty="0" err="1">
                <a:solidFill>
                  <a:prstClr val="white"/>
                </a:solidFill>
                <a:latin typeface="Arial"/>
                <a:cs typeface="Arial"/>
              </a:rPr>
              <a:t>O‘tgan</a:t>
            </a:r>
            <a:r>
              <a:rPr lang="en-US" sz="48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800" b="1" kern="0" dirty="0" err="1">
                <a:solidFill>
                  <a:prstClr val="white"/>
                </a:solidFill>
                <a:latin typeface="Arial"/>
                <a:cs typeface="Arial"/>
              </a:rPr>
              <a:t>dars</a:t>
            </a:r>
            <a:r>
              <a:rPr lang="en-US" sz="48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800" b="1" kern="0" dirty="0" err="1">
                <a:solidFill>
                  <a:prstClr val="white"/>
                </a:solidFill>
                <a:latin typeface="Arial"/>
                <a:cs typeface="Arial"/>
              </a:rPr>
              <a:t>mavzusini</a:t>
            </a:r>
            <a:r>
              <a:rPr lang="en-US" sz="48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800" b="1" kern="0" dirty="0" err="1">
                <a:solidFill>
                  <a:prstClr val="white"/>
                </a:solidFill>
                <a:latin typeface="Arial"/>
                <a:cs typeface="Arial"/>
              </a:rPr>
              <a:t>mustahkamlash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484244"/>
            <a:ext cx="11820939" cy="512183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A489808-7CB5-4444-8F6F-A5AF70B080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792" y="1546741"/>
            <a:ext cx="5791200" cy="4946824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773C64A-70E5-4520-AA81-466962D6EA12}"/>
              </a:ext>
            </a:extLst>
          </p:cNvPr>
          <p:cNvSpPr/>
          <p:nvPr/>
        </p:nvSpPr>
        <p:spPr>
          <a:xfrm>
            <a:off x="6321778" y="1736035"/>
            <a:ext cx="5436731" cy="435996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indent="-742950">
              <a:buAutoNum type="arabicParenR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Transkripsiya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DNKdan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komplementarlik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i-RNKning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sintezlanishi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nusxa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742950" indent="-742950">
              <a:buAutoNum type="arabicParenR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Translyatsiya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nukleotidlar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tilidan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aminokislotalar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tiliga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tarjima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936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kern="0" dirty="0" err="1">
                <a:solidFill>
                  <a:prstClr val="white"/>
                </a:solidFill>
                <a:latin typeface="Arial"/>
                <a:cs typeface="Arial"/>
              </a:rPr>
              <a:t>O‘tgan</a:t>
            </a:r>
            <a:r>
              <a:rPr lang="en-US" sz="48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800" b="1" kern="0" dirty="0" err="1">
                <a:solidFill>
                  <a:prstClr val="white"/>
                </a:solidFill>
                <a:latin typeface="Arial"/>
                <a:cs typeface="Arial"/>
              </a:rPr>
              <a:t>dars</a:t>
            </a:r>
            <a:r>
              <a:rPr lang="en-US" sz="48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800" b="1" kern="0" dirty="0" err="1">
                <a:solidFill>
                  <a:prstClr val="white"/>
                </a:solidFill>
                <a:latin typeface="Arial"/>
                <a:cs typeface="Arial"/>
              </a:rPr>
              <a:t>mavzusini</a:t>
            </a:r>
            <a:r>
              <a:rPr lang="en-US" sz="48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800" b="1" kern="0" dirty="0" err="1">
                <a:solidFill>
                  <a:prstClr val="white"/>
                </a:solidFill>
                <a:latin typeface="Arial"/>
                <a:cs typeface="Arial"/>
              </a:rPr>
              <a:t>mustahkamlash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484244"/>
            <a:ext cx="11820939" cy="512183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773C64A-70E5-4520-AA81-466962D6EA12}"/>
              </a:ext>
            </a:extLst>
          </p:cNvPr>
          <p:cNvSpPr/>
          <p:nvPr/>
        </p:nvSpPr>
        <p:spPr>
          <a:xfrm>
            <a:off x="6626577" y="2471430"/>
            <a:ext cx="4773142" cy="331977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Reduplikatsiya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DNKning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hissa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ortishi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Interfazaning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davrida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sodir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FCFAF95-DB90-4F0F-AFA3-04371B8FB8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792" y="1616765"/>
            <a:ext cx="2875722" cy="479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047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kern="0" dirty="0" err="1">
                <a:solidFill>
                  <a:prstClr val="white"/>
                </a:solidFill>
                <a:latin typeface="Arial"/>
                <a:cs typeface="Arial"/>
              </a:rPr>
              <a:t>O‘tgan</a:t>
            </a:r>
            <a:r>
              <a:rPr lang="en-US" sz="48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800" b="1" kern="0" dirty="0" err="1">
                <a:solidFill>
                  <a:prstClr val="white"/>
                </a:solidFill>
                <a:latin typeface="Arial"/>
                <a:cs typeface="Arial"/>
              </a:rPr>
              <a:t>dars</a:t>
            </a:r>
            <a:r>
              <a:rPr lang="en-US" sz="48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800" b="1" kern="0" dirty="0" err="1">
                <a:solidFill>
                  <a:prstClr val="white"/>
                </a:solidFill>
                <a:latin typeface="Arial"/>
                <a:cs typeface="Arial"/>
              </a:rPr>
              <a:t>mavzusini</a:t>
            </a:r>
            <a:r>
              <a:rPr lang="en-US" sz="48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800" b="1" kern="0" dirty="0" err="1">
                <a:solidFill>
                  <a:prstClr val="white"/>
                </a:solidFill>
                <a:latin typeface="Arial"/>
                <a:cs typeface="Arial"/>
              </a:rPr>
              <a:t>mustahkamlash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01D4BC8-B0D9-4469-BF9E-F14C80E9577A}"/>
              </a:ext>
            </a:extLst>
          </p:cNvPr>
          <p:cNvSpPr/>
          <p:nvPr/>
        </p:nvSpPr>
        <p:spPr>
          <a:xfrm>
            <a:off x="523461" y="1650632"/>
            <a:ext cx="11171582" cy="167959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genotipli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organizmlar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gametalar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a)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AaBB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 b) AABB; d)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aaBB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 e)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AABb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f)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AaBb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 g)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AabbCc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h)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aaBbCC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2ABE210-01EB-4921-842E-C58DE85271AB}"/>
              </a:ext>
            </a:extLst>
          </p:cNvPr>
          <p:cNvSpPr/>
          <p:nvPr/>
        </p:nvSpPr>
        <p:spPr>
          <a:xfrm>
            <a:off x="733777" y="3536907"/>
            <a:ext cx="4470401" cy="296549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AaBB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► AB,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AABB ► AB</a:t>
            </a: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aaBB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►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AABb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► AB, Ab</a:t>
            </a: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AaBb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► AB, Ab,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ab</a:t>
            </a: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AabbCc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►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aaBbCC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►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abC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89FDD71-1E29-4A8A-A51E-4D765600BF9C}"/>
              </a:ext>
            </a:extLst>
          </p:cNvPr>
          <p:cNvSpPr/>
          <p:nvPr/>
        </p:nvSpPr>
        <p:spPr>
          <a:xfrm>
            <a:off x="5373511" y="3536908"/>
            <a:ext cx="6084711" cy="9222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4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4400" baseline="300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 </a:t>
            </a:r>
            <a:r>
              <a:rPr lang="en-US" sz="44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4400" baseline="300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en-US" sz="44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2; 2</a:t>
            </a:r>
            <a:r>
              <a:rPr lang="en-US" sz="4400" baseline="300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en-US" sz="44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4; 2</a:t>
            </a:r>
            <a:r>
              <a:rPr lang="en-US" sz="4400" baseline="300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4400" dirty="0">
                <a:solidFill>
                  <a:prstClr val="white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=8;</a:t>
            </a:r>
            <a:endParaRPr lang="ru-RU" dirty="0">
              <a:solidFill>
                <a:prstClr val="whit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136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 REJASI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BCE08DC-AC2D-4B39-9059-221F218475A5}"/>
              </a:ext>
            </a:extLst>
          </p:cNvPr>
          <p:cNvSpPr/>
          <p:nvPr/>
        </p:nvSpPr>
        <p:spPr>
          <a:xfrm>
            <a:off x="613245" y="1844703"/>
            <a:ext cx="10336696" cy="392264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Cameta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olishga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Diduragay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chatishtirishga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Poli</a:t>
            </a:r>
            <a:r>
              <a:rPr lang="en-US" sz="3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duragay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chatishtirishga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3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8216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Diduragay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chatishtirishga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0164F18-2168-4E6C-A6D5-5BD79EF973BA}"/>
              </a:ext>
            </a:extLst>
          </p:cNvPr>
          <p:cNvSpPr/>
          <p:nvPr/>
        </p:nvSpPr>
        <p:spPr>
          <a:xfrm>
            <a:off x="1247176" y="2321884"/>
            <a:ext cx="10132024" cy="367085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Doni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sariq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tekis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gulli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genotipi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trigeterozigota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no‘xat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o‘simligini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tahliliy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chatishtirish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natijasida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avlodning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foizida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doni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sariq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tekis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A) 25 B) 12,5 C) 50 D) 37,5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033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Diduragay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chatishtirishga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0164F18-2168-4E6C-A6D5-5BD79EF973BA}"/>
              </a:ext>
            </a:extLst>
          </p:cNvPr>
          <p:cNvSpPr/>
          <p:nvPr/>
        </p:nvSpPr>
        <p:spPr>
          <a:xfrm>
            <a:off x="993421" y="2020711"/>
            <a:ext cx="10337187" cy="414155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AATtBbKkLLUUmmQQRrPPGgVv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genotipli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organizmlar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hildagi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gameta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A) 128 B) 16 </a:t>
            </a:r>
          </a:p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C) 32 D) 64</a:t>
            </a:r>
          </a:p>
        </p:txBody>
      </p:sp>
    </p:spTree>
    <p:extLst>
      <p:ext uri="{BB962C8B-B14F-4D97-AF65-F5344CB8AC3E}">
        <p14:creationId xmlns:p14="http://schemas.microsoft.com/office/powerpoint/2010/main" val="3656087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Diduragay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chatishtirishga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0164F18-2168-4E6C-A6D5-5BD79EF973BA}"/>
              </a:ext>
            </a:extLst>
          </p:cNvPr>
          <p:cNvSpPr/>
          <p:nvPr/>
        </p:nvSpPr>
        <p:spPr>
          <a:xfrm>
            <a:off x="569843" y="1815548"/>
            <a:ext cx="11181890" cy="434671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Odamda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talassemiya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chala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dominant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irsiylanadi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O‘roqsimon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anemiya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retsessiv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Ikkala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autosomada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irsiylanadi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belgilar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gomozigota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holatda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embrionlik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davrida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o!limga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geterozigotalarda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kasallik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yengil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kechadi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Digeterozigota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ota-onadan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farzandlarning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foizi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ikkala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bo'yicha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sog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A) 18,75 B) 11,1 C) 25 D) 44,1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219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Diduragay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chatishtirishga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0164F18-2168-4E6C-A6D5-5BD79EF973BA}"/>
              </a:ext>
            </a:extLst>
          </p:cNvPr>
          <p:cNvSpPr/>
          <p:nvPr/>
        </p:nvSpPr>
        <p:spPr>
          <a:xfrm>
            <a:off x="569843" y="1815548"/>
            <a:ext cx="10760766" cy="43467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Sachratqi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mevasi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rangining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sariq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bo'lishi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sariq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bo'lishi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ustidan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chala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dominantlik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Geterozigotalar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mevasining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rangi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oraliq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rangining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yuzaga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chiqishi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dominant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genga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retsessiv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alleli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ingibitorlik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vazifasini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bajarib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rangining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bo‘lishiga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Tajribada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seleksioner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sachratqi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mevasining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rangi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oraliq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digeterozigotali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o'simliklari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chatishtirilishi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natijasida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avlodda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960 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o‘simlik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sariq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mevali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A)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360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60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240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D)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3200" dirty="0"/>
            </a:b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3566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778</Words>
  <Application>Microsoft Office PowerPoint</Application>
  <PresentationFormat>Широкоэкранный</PresentationFormat>
  <Paragraphs>63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Тема Office</vt:lpstr>
      <vt:lpstr>BIOLOGIYA</vt:lpstr>
      <vt:lpstr>O‘tgan dars mavzusini mustahkamlash</vt:lpstr>
      <vt:lpstr>O‘tgan dars mavzusini mustahkamlash</vt:lpstr>
      <vt:lpstr>O‘tgan dars mavzusini mustahkamlash</vt:lpstr>
      <vt:lpstr>DARS REJASI</vt:lpstr>
      <vt:lpstr>Diduragay chatishtirishga oid masala yechish</vt:lpstr>
      <vt:lpstr>Diduragay chatishtirishga oid masala yechish</vt:lpstr>
      <vt:lpstr>Diduragay chatishtirishga oid masala yechish</vt:lpstr>
      <vt:lpstr>Diduragay chatishtirishga oid masala yechish</vt:lpstr>
      <vt:lpstr>Diduragay chatishtirishga oid masala yechish</vt:lpstr>
      <vt:lpstr>Diduragay chatishtirishga oid masala yechish</vt:lpstr>
      <vt:lpstr>Triduragay chatishtirishga oid masala yechish</vt:lpstr>
      <vt:lpstr>Triduragay chatishtirishga oid masala yechish</vt:lpstr>
      <vt:lpstr>Mustaqil bajarish uchun topshiriqlar</vt:lpstr>
      <vt:lpstr>Mustaqil bajarish uchun topshiriqlar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BIOLOGIYA</dc:title>
  <dc:creator>Пользователь</dc:creator>
  <cp:lastModifiedBy>Пользователь</cp:lastModifiedBy>
  <cp:revision>14</cp:revision>
  <dcterms:created xsi:type="dcterms:W3CDTF">2020-11-09T15:18:30Z</dcterms:created>
  <dcterms:modified xsi:type="dcterms:W3CDTF">2020-11-10T08:19:56Z</dcterms:modified>
</cp:coreProperties>
</file>