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20" r:id="rId3"/>
    <p:sldId id="621" r:id="rId4"/>
    <p:sldId id="624" r:id="rId5"/>
    <p:sldId id="616" r:id="rId6"/>
    <p:sldId id="640" r:id="rId7"/>
    <p:sldId id="643" r:id="rId8"/>
    <p:sldId id="641" r:id="rId9"/>
    <p:sldId id="642" r:id="rId10"/>
    <p:sldId id="639" r:id="rId11"/>
    <p:sldId id="644" r:id="rId12"/>
    <p:sldId id="645" r:id="rId13"/>
    <p:sldId id="646" r:id="rId14"/>
    <p:sldId id="636" r:id="rId15"/>
    <p:sldId id="638" r:id="rId16"/>
    <p:sldId id="63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15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AF766D-20D7-48F4-AB26-72AAF5B18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6AED78-E91A-4A34-9778-344083FDC1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A81B50-0DEF-42E2-BCA0-1DD1F1F6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E6E3E4-6270-419F-8673-7DFE7ED3E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72FDA1-4059-479A-962E-3E61CABA9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130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B3B97-74F0-431C-A7B3-EF94A2ADF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1D82B6-AD33-44B9-BD33-72A05E1CC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1486F8-5738-461B-8F20-B23A01EE1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0663A0-3D09-4E8B-84BA-83C27A2F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174687-715C-4D79-AF0D-3313C616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38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A4BD193-EAFD-4764-9E30-F797DCAD7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542C07-63B4-44BB-90F4-0515CAE78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5A8691-DC36-4282-A2F5-F8C07BFE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E6FC74-DFB3-42BE-B27F-4B700C36D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87B64F-DDC7-4D43-9579-E9A5B28CA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969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629355-2FDE-41E2-AA89-C1AE575D6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262131-0125-4E04-AB5C-C2725826C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674E40-8A70-4BD1-9156-CDE34148D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9DF040-7DDD-45B1-8D4F-78A737227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8CE5FD-55C2-4CA4-9036-F15F26E85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4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8F63A-95D4-415C-82C5-090BFCE76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2BEC16-53B1-4A75-8E46-BAD8479EE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B249B8-D717-4223-AF2B-A56D6B89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61D40C-D9A0-4CDB-84B2-D99100472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51B815-62CF-442E-9C79-34F8E7FCD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390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763C2-32E5-4CB2-A73C-69C5E26B4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E0A749-B502-4A18-93E6-DD22CCA618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2FDCFA-8B14-42E0-800D-16937D085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6E9ED68-228A-435B-B550-1DDB4846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CFAD9C-7B1C-4F12-B39A-B647B1598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164A2D-9A02-483C-93A5-9C36FA8F6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5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3A8F9-AF38-41BB-9BEE-467987E15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874993-04BF-46BA-A629-B74138890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62C884-419B-4BD5-9E49-6E3DE9A855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9C7C87-A8F9-4158-B257-366127543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D81E69-C4DF-4C67-BE8B-14F60D9C2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C0543B-3113-4E15-B5B4-D9C1696B6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D10BD9-5A8C-43F3-A783-F51579BE1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430B87D-81A6-43B0-A6E4-1B4D07B77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26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744638-8B73-4D2F-960E-502F0AF78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47B1CC1-9CF5-48B7-9F45-FC79AD0F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1E45FE-32E5-4DB5-A6DB-D900A8E16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B1A662-4E22-49BE-8073-99EE2D508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81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A9680A2-D17F-4746-A5E9-0E9EDD67F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3F811E-6D80-476F-9740-DDD524940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3BE543-6DDA-438E-BF45-FB897F539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948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BDDA63-A5CE-4444-9BEF-DFCAED717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172EC3-D631-42DC-B7AD-599660442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284116-892B-42BD-A238-614EEEEB9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EFB447-FF65-42AD-AAED-26068CBFC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ADD464-764E-4CF3-BCA3-34CAA61D3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483112-A3CC-4CA6-90AB-89E20916B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3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40D7A3-DD80-4238-ABEF-C79DC3AF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2C5C555-79B4-484C-B232-A6AB95B981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FB38B3-010C-41C0-91A5-94883B2C4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B94CD8-79A3-4CD2-9A80-1796910FA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CA6A47-DAF8-4E02-9C60-AE844E537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1601B0-DA84-47E4-B231-1691B8DC0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62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42BA63-A82A-48C7-8EF2-9B8FF043D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7C9372-CA12-4EB6-AC68-AA8657928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7CC67A-1443-4F5C-AD25-245FDF66BE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D88D6-FCBE-4438-8354-2AABDF49C302}" type="datetimeFigureOut">
              <a:rPr lang="ru-RU" smtClean="0"/>
              <a:t>вт 10.11.20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76015E-FD12-4FD4-9460-3BF062BF81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78CAAF-1D7A-45D6-B59A-72ACBC8EB2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82B26-FD52-40F6-876C-77F82C7291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5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193101" y="1729045"/>
            <a:ext cx="7606342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-AMALIY MASHG‘ULOT. </a:t>
            </a:r>
          </a:p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poliduragay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466026" y="2102465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72" y="4068147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026" name="Picture 2" descr="Gen mutatsiyalari. Gen mutatsiyalari: sabablari, misollari, tasnifi">
            <a:extLst>
              <a:ext uri="{FF2B5EF4-FFF2-40B4-BE49-F238E27FC236}">
                <a16:creationId xmlns:a16="http://schemas.microsoft.com/office/drawing/2014/main" id="{2B55026E-BF81-4ECD-AD8B-E503A7068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988" y="2466259"/>
            <a:ext cx="3600450" cy="399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64F18-2168-4E6C-A6D5-5BD79EF973BA}"/>
              </a:ext>
            </a:extLst>
          </p:cNvPr>
          <p:cNvSpPr/>
          <p:nvPr/>
        </p:nvSpPr>
        <p:spPr>
          <a:xfrm>
            <a:off x="198783" y="1693333"/>
            <a:ext cx="11794434" cy="474133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No‘xatning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formasi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F1 da 120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F2 da 720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14350" indent="-514350" algn="just">
              <a:buAutoNum type="alphaL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 F1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c) F2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d) F2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poyali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gultojibargli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927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64F18-2168-4E6C-A6D5-5BD79EF973BA}"/>
              </a:ext>
            </a:extLst>
          </p:cNvPr>
          <p:cNvSpPr/>
          <p:nvPr/>
        </p:nvSpPr>
        <p:spPr>
          <a:xfrm>
            <a:off x="198783" y="1693333"/>
            <a:ext cx="11794434" cy="4741334"/>
          </a:xfrm>
          <a:prstGeom prst="rect">
            <a:avLst/>
          </a:prstGeom>
          <a:solidFill>
            <a:srgbClr val="CD15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Itlarda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rangining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jigarrang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ustidan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ustidan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to‘liq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dominantlik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Har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ikkala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rivojlanishini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ta’minlovehi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genlar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nogomologik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xromosomalarda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digeterozigotali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junli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itlar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o‘zaro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chatishtirilsa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avlodda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kuchukchalarning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foizi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junli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endParaRPr lang="ru-RU" sz="4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56,25 B) 18,75 C) 81,25  D) 6,25</a:t>
            </a:r>
            <a:endParaRPr lang="ru-RU" sz="4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139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Triduragay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64F18-2168-4E6C-A6D5-5BD79EF973BA}"/>
              </a:ext>
            </a:extLst>
          </p:cNvPr>
          <p:cNvSpPr/>
          <p:nvPr/>
        </p:nvSpPr>
        <p:spPr>
          <a:xfrm>
            <a:off x="361244" y="1693333"/>
            <a:ext cx="11514668" cy="474133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Itlarda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yungining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tanasi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rangda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quloqlarining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osilganligi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yungi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tanasining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jigarrang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quloqlarining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tikka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bo‘lishiga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ustunlik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belgisi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geterozigota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it,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hamma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belgilari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gomozigota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retsessiv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it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chatishtirilsa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olinadigan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avlodning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foizi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digeterozigotali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</a:p>
          <a:p>
            <a:pPr algn="just"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12,5  B) 25  C) 37,5  D) 50</a:t>
            </a:r>
            <a:endParaRPr lang="ru-RU" sz="4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574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Triduragay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64F18-2168-4E6C-A6D5-5BD79EF973BA}"/>
              </a:ext>
            </a:extLst>
          </p:cNvPr>
          <p:cNvSpPr/>
          <p:nvPr/>
        </p:nvSpPr>
        <p:spPr>
          <a:xfrm>
            <a:off x="361244" y="1693333"/>
            <a:ext cx="11514668" cy="474133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Odamlarda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qoshning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sertuk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qovoqning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osilgan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dominant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sertuk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qovog‘i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normada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genotip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geterozigota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erkak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siyrak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qoshli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qovog‘i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osilgan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geterozigotali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ayolga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uylansa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farzandlari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orasida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foizi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qoshi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siyrak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qovog’i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osilgan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bo’ladi</a:t>
            </a: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algn="just"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12,5  B) 100 C) 0  D) 6,25</a:t>
            </a:r>
            <a:endParaRPr lang="ru-RU" sz="4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12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1BF5E9-D7A8-48C1-94FE-239FFA96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26" y="1619273"/>
            <a:ext cx="6997148" cy="491802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685F18-09A5-458F-8EDF-474C465E77D8}"/>
              </a:ext>
            </a:extLst>
          </p:cNvPr>
          <p:cNvSpPr/>
          <p:nvPr/>
        </p:nvSpPr>
        <p:spPr>
          <a:xfrm>
            <a:off x="8030817" y="1789044"/>
            <a:ext cx="3843131" cy="45985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bosqichlardan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990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685F18-09A5-458F-8EDF-474C465E77D8}"/>
              </a:ext>
            </a:extLst>
          </p:cNvPr>
          <p:cNvSpPr/>
          <p:nvPr/>
        </p:nvSpPr>
        <p:spPr>
          <a:xfrm>
            <a:off x="8004313" y="2160103"/>
            <a:ext cx="3843131" cy="341906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A3C4A2-088B-407C-8B83-22817A789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40" y="2570958"/>
            <a:ext cx="6726888" cy="235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03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85-87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87-betdagi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979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84244"/>
            <a:ext cx="11820939" cy="51218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489808-7CB5-4444-8F6F-A5AF70B08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92" y="1546741"/>
            <a:ext cx="5791200" cy="494682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73C64A-70E5-4520-AA81-466962D6EA12}"/>
              </a:ext>
            </a:extLst>
          </p:cNvPr>
          <p:cNvSpPr/>
          <p:nvPr/>
        </p:nvSpPr>
        <p:spPr>
          <a:xfrm>
            <a:off x="6321778" y="1736035"/>
            <a:ext cx="5436731" cy="435996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DNKdan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i-RNKning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indent="-7429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936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84244"/>
            <a:ext cx="11820939" cy="512183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73C64A-70E5-4520-AA81-466962D6EA12}"/>
              </a:ext>
            </a:extLst>
          </p:cNvPr>
          <p:cNvSpPr/>
          <p:nvPr/>
        </p:nvSpPr>
        <p:spPr>
          <a:xfrm>
            <a:off x="6626577" y="2471430"/>
            <a:ext cx="4773142" cy="33197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Reduplikatsiya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Interfazaning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CFAF95-DB90-4F0F-AFA3-04371B8FB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792" y="1616765"/>
            <a:ext cx="2875722" cy="479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47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1D4BC8-B0D9-4469-BF9E-F14C80E9577A}"/>
              </a:ext>
            </a:extLst>
          </p:cNvPr>
          <p:cNvSpPr/>
          <p:nvPr/>
        </p:nvSpPr>
        <p:spPr>
          <a:xfrm>
            <a:off x="523461" y="1650632"/>
            <a:ext cx="11171582" cy="167959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a)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b) AABB; d)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e)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g)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ABE210-01EB-4921-842E-C58DE85271AB}"/>
              </a:ext>
            </a:extLst>
          </p:cNvPr>
          <p:cNvSpPr/>
          <p:nvPr/>
        </p:nvSpPr>
        <p:spPr>
          <a:xfrm>
            <a:off x="733777" y="3536907"/>
            <a:ext cx="4470401" cy="296549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► AB,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AABB ► AB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►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► AB, Ab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► AB, Ab,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ab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►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aaBbCC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►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89FDD71-1E29-4A8A-A51E-4D765600BF9C}"/>
              </a:ext>
            </a:extLst>
          </p:cNvPr>
          <p:cNvSpPr/>
          <p:nvPr/>
        </p:nvSpPr>
        <p:spPr>
          <a:xfrm>
            <a:off x="5373511" y="3536908"/>
            <a:ext cx="6084711" cy="922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aseline="30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 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aseline="30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2; 2</a:t>
            </a:r>
            <a:r>
              <a:rPr lang="en-US" sz="4400" baseline="30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4; 2</a:t>
            </a:r>
            <a:r>
              <a:rPr lang="en-US" sz="4400" baseline="30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=8;</a:t>
            </a:r>
            <a:endParaRPr lang="ru-RU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13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613245" y="1844703"/>
            <a:ext cx="10336696" cy="39226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Cameta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Poli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64F18-2168-4E6C-A6D5-5BD79EF973BA}"/>
              </a:ext>
            </a:extLst>
          </p:cNvPr>
          <p:cNvSpPr/>
          <p:nvPr/>
        </p:nvSpPr>
        <p:spPr>
          <a:xfrm>
            <a:off x="1247176" y="2321884"/>
            <a:ext cx="10132024" cy="367085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trigeterozigota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tahliliy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foizida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25 B) 12,5 C) 50 D) 37,5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3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64F18-2168-4E6C-A6D5-5BD79EF973BA}"/>
              </a:ext>
            </a:extLst>
          </p:cNvPr>
          <p:cNvSpPr/>
          <p:nvPr/>
        </p:nvSpPr>
        <p:spPr>
          <a:xfrm>
            <a:off x="993421" y="2020711"/>
            <a:ext cx="10337187" cy="414155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AATtBbKkLLUUmmQQRrPPGgVv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hildagi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128 B) 16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C) 32 D) 64</a:t>
            </a:r>
          </a:p>
        </p:txBody>
      </p:sp>
    </p:spTree>
    <p:extLst>
      <p:ext uri="{BB962C8B-B14F-4D97-AF65-F5344CB8AC3E}">
        <p14:creationId xmlns:p14="http://schemas.microsoft.com/office/powerpoint/2010/main" val="3656087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64F18-2168-4E6C-A6D5-5BD79EF973BA}"/>
              </a:ext>
            </a:extLst>
          </p:cNvPr>
          <p:cNvSpPr/>
          <p:nvPr/>
        </p:nvSpPr>
        <p:spPr>
          <a:xfrm>
            <a:off x="569843" y="1815548"/>
            <a:ext cx="11181890" cy="434671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talassemiya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O‘roqsimon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anemiya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autosomada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embrionlik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o!limga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geterozigotalarda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Digeterozigota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ota-onadan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farzandlarning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bo'yicha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18,75 B) 11,1 C) 25 D) 44,1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219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64F18-2168-4E6C-A6D5-5BD79EF973BA}"/>
              </a:ext>
            </a:extLst>
          </p:cNvPr>
          <p:cNvSpPr/>
          <p:nvPr/>
        </p:nvSpPr>
        <p:spPr>
          <a:xfrm>
            <a:off x="569843" y="1815548"/>
            <a:ext cx="10760766" cy="4346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Sachratqi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bo'lishi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bo'lishi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Geterozigotalar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alleli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ingibitorlik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seleksioner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sachratqi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digeterozigotali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o'simliklari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960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A)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360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240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dirty="0"/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356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778</Words>
  <Application>Microsoft Office PowerPoint</Application>
  <PresentationFormat>Широкоэкранный</PresentationFormat>
  <Paragraphs>63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DARS REJASI</vt:lpstr>
      <vt:lpstr>Diduragay chatishtirishga oid masala yechish</vt:lpstr>
      <vt:lpstr>Diduragay chatishtirishga oid masala yechish</vt:lpstr>
      <vt:lpstr>Diduragay chatishtirishga oid masala yechish</vt:lpstr>
      <vt:lpstr>Diduragay chatishtirishga oid masala yechish</vt:lpstr>
      <vt:lpstr>Diduragay chatishtirishga oid masala yechish</vt:lpstr>
      <vt:lpstr>Diduragay chatishtirishga oid masala yechish</vt:lpstr>
      <vt:lpstr>Triduragay chatishtirishga oid masala yechish</vt:lpstr>
      <vt:lpstr>Triduragay chatishtirishga oid masala yechish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14</cp:revision>
  <dcterms:created xsi:type="dcterms:W3CDTF">2020-11-09T15:18:30Z</dcterms:created>
  <dcterms:modified xsi:type="dcterms:W3CDTF">2020-11-10T08:19:56Z</dcterms:modified>
</cp:coreProperties>
</file>