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638" r:id="rId3"/>
    <p:sldId id="616" r:id="rId4"/>
    <p:sldId id="639" r:id="rId5"/>
    <p:sldId id="640" r:id="rId6"/>
    <p:sldId id="641" r:id="rId7"/>
    <p:sldId id="642" r:id="rId8"/>
    <p:sldId id="643" r:id="rId9"/>
    <p:sldId id="644" r:id="rId10"/>
    <p:sldId id="63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D73819-B9A6-4EAC-8983-D36778B0D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3F1B6AF-E476-4A65-9762-B762D0F7E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C70C39-2E66-4940-86ED-5A5BB556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0F67AC-091E-45A3-AD76-94AF09ED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121C73-5F17-4A24-A08D-36FA15A5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35ED90-2767-4310-97D6-6990F4F6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93C764-2DF2-43AC-92AC-DACAD4577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FA63AD-A0E8-4990-B94D-D6A2B5D7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EAB39A-1703-43DD-9F70-AACCB40E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77CBBF-1992-4517-81E0-B7A13FA6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93C01C5-3F65-4A43-BA7B-4A03B3538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DBA84CC-29BF-4A74-9B6F-8EC68146D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741792-FA45-4EB4-ADE5-6E7DAA8A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61193F-5CD3-4F97-8F2B-9BB7002D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860262-EB76-4C5F-9FCF-09786657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2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A9ABE4-93F5-44C2-AB60-1FCD0181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13C79B-6AE1-4A88-81BF-D85E5E65A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EE7213-5578-43A0-A2D8-45A7012E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17AD3E6-30CA-42E7-9DA4-7F0E283D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2BC94F-5EFA-416D-9C27-17911096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946FD1-FEDE-4FBD-92D8-3DAC21DE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0E11A28-E4FD-41EF-AD1B-BBD6A6476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7DC2CE-27D4-4DC5-96C1-2D385AE3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B98948-3418-4C47-BCCA-51AAF291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5A5EBF-2473-45DD-AF4A-895616D7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3F0CE0-54D1-4964-8AA3-A2B833D5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AA177A-1AEA-4DA0-8726-2EC77B4C1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EB8B93C-9387-45FF-B17E-3FE1434E2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9F9447-222C-4581-B893-52A81E0E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73A086-BC64-4816-B199-FC568253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821437-20C2-4E2F-86D5-4DAA2FAE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9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96C13E-6C58-489D-ABEE-F4547522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2903CB-3B72-4452-A50F-A5E95A1C1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A6D609D-6AA2-427D-8A29-1180FABFC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56F6577-639D-46A9-AEC4-7D496A68E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ED982A-EA2C-4531-97A2-C1BEA84386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E1B042C-BF39-4A17-A7CA-B4AFF685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AEB4391-1D46-4072-A3FF-494C5AEE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23D561C-9221-4B86-8DA9-9D1F2E0A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8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77C0BB-92D9-4EF2-8B1E-6B5A12DB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6145154-D264-4824-AFE7-DF7671D3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D9C85B1-2A7B-4FF5-9CD1-8A9EA9FE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B3BBB3-D041-4EA0-A14E-4E235E87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5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D7A5EA5-CF19-4492-B9E2-75251E59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E8DBA9F-C79E-4B4B-86EC-575A184F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049EB9-3007-4287-9B8A-0A5B4981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AC392-1EA0-422B-9D35-17EABB4A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3CE1DE-9E80-4031-80F5-1329315B6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EA8E711-0875-47E1-86B4-111D3E3E4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80DD26-4DF3-4F6B-AB40-FA384A3E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5DFBC7-0CCA-4489-A828-7FE9BF85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29D326-DD87-4431-B5F1-57D47153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4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5721B6-6808-4100-81B8-3F44FD9A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06FB963-1B2E-407B-9299-914B8163F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9B02C05-5E23-4A5E-8208-4327591E2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E34B554-A5E8-483C-8ED0-3A62D478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5A9A8F-BD82-4093-BC69-3181229B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0AD11C-0727-485E-9795-739D0285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800DBA-23FF-4A6F-B16D-F7DDA1C8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FC9257-201D-4335-9EFA-0CA712F05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5D5489-C65B-468D-97E8-0BF6C5928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9FE6-4C0B-444A-BE45-167D4D13179F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F73BC8-538C-453C-AF07-14A183257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561A79-89EF-444D-85A5-BFA994462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2EC4-E3C9-47F0-B2F9-78EB239C6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6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BBED673-0A00-4754-8F8F-9D5CE3EC9335}"/>
              </a:ext>
            </a:extLst>
          </p:cNvPr>
          <p:cNvSpPr txBox="1"/>
          <p:nvPr/>
        </p:nvSpPr>
        <p:spPr>
          <a:xfrm>
            <a:off x="1428878" y="1905506"/>
            <a:ext cx="10552451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3-AMALIY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MASHG‘ULOT.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Monoduragay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5DF4D50-39C2-45F6-8546-A64B50E46FBC}"/>
              </a:ext>
            </a:extLst>
          </p:cNvPr>
          <p:cNvSpPr/>
          <p:nvPr/>
        </p:nvSpPr>
        <p:spPr>
          <a:xfrm>
            <a:off x="10170367" y="194589"/>
            <a:ext cx="1595809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4F8C591-41F9-482A-AD86-C8A92910E3DF}"/>
              </a:ext>
            </a:extLst>
          </p:cNvPr>
          <p:cNvSpPr/>
          <p:nvPr/>
        </p:nvSpPr>
        <p:spPr>
          <a:xfrm>
            <a:off x="10170367" y="194589"/>
            <a:ext cx="1595809" cy="93638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10 -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459616" y="4583162"/>
            <a:ext cx="727075" cy="15112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F227DC3-BF93-455D-9817-F4C675ED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16" y="2101727"/>
            <a:ext cx="731583" cy="15119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8C2C2C-6087-4C12-8FA9-477B6610AC16}"/>
              </a:ext>
            </a:extLst>
          </p:cNvPr>
          <p:cNvSpPr/>
          <p:nvPr/>
        </p:nvSpPr>
        <p:spPr>
          <a:xfrm>
            <a:off x="543339" y="2413338"/>
            <a:ext cx="110523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17-§.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80-84 –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betlardagi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9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8C2C2C-6087-4C12-8FA9-477B6610AC16}"/>
              </a:ext>
            </a:extLst>
          </p:cNvPr>
          <p:cNvSpPr/>
          <p:nvPr/>
        </p:nvSpPr>
        <p:spPr>
          <a:xfrm>
            <a:off x="543339" y="2413338"/>
            <a:ext cx="110523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9B1BF7A8-5C39-42A4-B845-9953124B3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42176"/>
              </p:ext>
            </p:extLst>
          </p:nvPr>
        </p:nvGraphicFramePr>
        <p:xfrm>
          <a:off x="0" y="1343818"/>
          <a:ext cx="12192000" cy="51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5424">
                  <a:extLst>
                    <a:ext uri="{9D8B030D-6E8A-4147-A177-3AD203B41FA5}">
                      <a16:colId xmlns:a16="http://schemas.microsoft.com/office/drawing/2014/main" xmlns="" val="2416502628"/>
                    </a:ext>
                  </a:extLst>
                </a:gridCol>
                <a:gridCol w="3556576">
                  <a:extLst>
                    <a:ext uri="{9D8B030D-6E8A-4147-A177-3AD203B41FA5}">
                      <a16:colId xmlns:a16="http://schemas.microsoft.com/office/drawing/2014/main" xmlns="" val="4150585847"/>
                    </a:ext>
                  </a:extLst>
                </a:gridCol>
              </a:tblGrid>
              <a:tr h="7685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Ta’rif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javob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412957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Organizmning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tashqi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xususiyatlari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yig‘indisi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fenotip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70866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xil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zigota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geterozigota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5279208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Jinsiy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hujayra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gameta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2432464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Mendelning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birinchi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qonuni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dominantlik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967126"/>
                  </a:ext>
                </a:extLst>
              </a:tr>
              <a:tr h="91169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Organizmni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retsessiv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belgili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organizm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chatishtirish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bekross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7155822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guruhlarining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irsiylanishi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kodominantlik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931617"/>
                  </a:ext>
                </a:extLst>
              </a:tr>
              <a:tr h="571355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Qulupnay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mevasining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irsiylanishi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dominantlik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46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50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BCE08DC-AC2D-4B39-9059-221F218475A5}"/>
              </a:ext>
            </a:extLst>
          </p:cNvPr>
          <p:cNvSpPr/>
          <p:nvPr/>
        </p:nvSpPr>
        <p:spPr>
          <a:xfrm>
            <a:off x="848139" y="2001078"/>
            <a:ext cx="10336696" cy="3922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dominantlik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dominantlik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Kodominantlik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1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 DOMINANTLIK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5B5DE1-05BB-4712-8395-64187BC0565F}"/>
              </a:ext>
            </a:extLst>
          </p:cNvPr>
          <p:cNvSpPr/>
          <p:nvPr/>
        </p:nvSpPr>
        <p:spPr>
          <a:xfrm>
            <a:off x="324678" y="1914939"/>
            <a:ext cx="5645427" cy="44129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Otoskleroz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quloq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suyakchalarining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rivojlanishidan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Karlikka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kasallik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autosoma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irsiylanadi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Ota-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ehtimolini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100% B) 75% C) 50% D) 25%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EB8EF1-A928-4B72-A4F1-C68C63167B0E}"/>
              </a:ext>
            </a:extLst>
          </p:cNvPr>
          <p:cNvSpPr/>
          <p:nvPr/>
        </p:nvSpPr>
        <p:spPr>
          <a:xfrm>
            <a:off x="6096000" y="1914939"/>
            <a:ext cx="5771322" cy="45262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Seleksioner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5000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urug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urug‘dan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1210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Ota-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</a:p>
          <a:p>
            <a:pPr marL="514350" indent="-514350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AAxaa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Aaxaa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AutoNum type="alphaU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axAa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AutoNum type="alphaU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AaBbxAaBb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 DOMINANTLIK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5B5DE1-05BB-4712-8395-64187BC0565F}"/>
              </a:ext>
            </a:extLst>
          </p:cNvPr>
          <p:cNvSpPr/>
          <p:nvPr/>
        </p:nvSpPr>
        <p:spPr>
          <a:xfrm>
            <a:off x="324678" y="1914939"/>
            <a:ext cx="5645427" cy="44129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3.Mongoloid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ko‘zli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erkak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yevropoid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ko‘zli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ayolga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uylandi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faqat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mongoloid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ko‘zli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farzandlar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tug‘ilgan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ota-ona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genotipini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yevropoid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ko‘z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shakli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 Aa x aa B) AA x aa 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 Aa x Aa D)  aa x aa 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EB8EF1-A928-4B72-A4F1-C68C63167B0E}"/>
              </a:ext>
            </a:extLst>
          </p:cNvPr>
          <p:cNvSpPr/>
          <p:nvPr/>
        </p:nvSpPr>
        <p:spPr>
          <a:xfrm>
            <a:off x="6096000" y="1914939"/>
            <a:ext cx="5771322" cy="44129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(AA),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(aa)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qoramollar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nisbatini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1:1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B) 3:1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C) 1:2:1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D) 2:1:2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9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CHALA  DOMINANTLIK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5B5DE1-05BB-4712-8395-64187BC0565F}"/>
              </a:ext>
            </a:extLst>
          </p:cNvPr>
          <p:cNvSpPr/>
          <p:nvPr/>
        </p:nvSpPr>
        <p:spPr>
          <a:xfrm>
            <a:off x="324678" y="1683026"/>
            <a:ext cx="5645427" cy="477078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5.Qoramollar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shortgorn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zotida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terisi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rangining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irsiylanishi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oraliq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xarakterga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R-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qizil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r-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geterozigotalar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rangga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Ola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rangli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buqa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sigirlar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avlodida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nechta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fenotipik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guruhlar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hosil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</a:p>
          <a:p>
            <a:pPr marL="514350" indent="-514350" algn="just">
              <a:spcAft>
                <a:spcPts val="0"/>
              </a:spcAft>
              <a:buAutoNum type="alphaUcParenR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2ta   </a:t>
            </a:r>
          </a:p>
          <a:p>
            <a:pPr marL="514350" indent="-514350" algn="just">
              <a:spcAft>
                <a:spcPts val="0"/>
              </a:spcAft>
              <a:buAutoNum type="alphaUcParenR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1ta    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3ta   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4ta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EB8EF1-A928-4B72-A4F1-C68C63167B0E}"/>
              </a:ext>
            </a:extLst>
          </p:cNvPr>
          <p:cNvSpPr/>
          <p:nvPr/>
        </p:nvSpPr>
        <p:spPr>
          <a:xfrm>
            <a:off x="6096000" y="1692896"/>
            <a:ext cx="5771322" cy="4770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G‘o‘za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o‘simligida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tolaning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malla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dominantlik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Malla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tolali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g‘o‘za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tolali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g‘o‘za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F1da 120ta, F2da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4200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F2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duragaylari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ota-ona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formalarga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o‘xshamasligini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A) 2100 B) 3150 C) 4200 D) 1000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4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CHALA  DOMINANTLIK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5B5DE1-05BB-4712-8395-64187BC0565F}"/>
              </a:ext>
            </a:extLst>
          </p:cNvPr>
          <p:cNvSpPr/>
          <p:nvPr/>
        </p:nvSpPr>
        <p:spPr>
          <a:xfrm>
            <a:off x="324678" y="1683026"/>
            <a:ext cx="6036365" cy="4770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Sistinuriya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moddalar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almashinuvining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buzilishi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oqibatida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kelib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chiqadigan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autosoma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retsessiv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kasalligi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hisoblanadi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Odamda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gomozigota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holatda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buyrakda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tosh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to‘planadi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Geterozigotalilarda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siydik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tarkibida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sistin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miqdori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yuqori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bo‘ladi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Ota-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onalardan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ikkinchisinikida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sistin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miqdori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yuqori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farzandlarning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tug‘ilish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ehtimolligini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(%)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toping. 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50 B) 25 C) 75 D) 100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EB8EF1-A928-4B72-A4F1-C68C63167B0E}"/>
              </a:ext>
            </a:extLst>
          </p:cNvPr>
          <p:cNvSpPr/>
          <p:nvPr/>
        </p:nvSpPr>
        <p:spPr>
          <a:xfrm>
            <a:off x="6486938" y="1683026"/>
            <a:ext cx="5506279" cy="477078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Odamlarda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jingalak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to‘lqinsimon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Sochi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to‘lqinsimon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to‘lqinsimon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erkakka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turmushga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farzandlarida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fenotip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nisbat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1:2:1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1:1  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C) 3:1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1:1:1:1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4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CHALA  DOMINANTLIK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65B5DE1-05BB-4712-8395-64187BC0565F}"/>
              </a:ext>
            </a:extLst>
          </p:cNvPr>
          <p:cNvSpPr/>
          <p:nvPr/>
        </p:nvSpPr>
        <p:spPr>
          <a:xfrm>
            <a:off x="324678" y="1683026"/>
            <a:ext cx="6036365" cy="477078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Onasining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guruh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otasining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IV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guruh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farzandlarning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guruhini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AutoNum type="alphaUcParenR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Faqat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Faqat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IV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II, III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I, IV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6EB8EF1-A928-4B72-A4F1-C68C63167B0E}"/>
              </a:ext>
            </a:extLst>
          </p:cNvPr>
          <p:cNvSpPr/>
          <p:nvPr/>
        </p:nvSpPr>
        <p:spPr>
          <a:xfrm>
            <a:off x="6486938" y="1683026"/>
            <a:ext cx="5506279" cy="4770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guruhli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ota-onaning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farzandlari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guruhiga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mumkinmi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Avlodning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fenotipik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nisbatini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1:2:1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1:1  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C) 3:1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1:1:1:1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F0D6C9E-A130-4C9C-B83B-F191674A59F5}"/>
              </a:ext>
            </a:extLst>
          </p:cNvPr>
          <p:cNvSpPr/>
          <p:nvPr/>
        </p:nvSpPr>
        <p:spPr>
          <a:xfrm>
            <a:off x="636104" y="1815548"/>
            <a:ext cx="11025809" cy="4479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quyonlarning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3:1; 1:1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siyrak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quyonchalar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ota-ona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Siyrak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Pushti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qulupnaylarni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540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pushti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qulupnaylar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guruhi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ota-onaning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969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592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BIOLOGIYA</vt:lpstr>
      <vt:lpstr>O‘tgan dars mavzusini mustahkamlash</vt:lpstr>
      <vt:lpstr>DARS REJASI</vt:lpstr>
      <vt:lpstr>TO‘LIQ DOMINANTLIK</vt:lpstr>
      <vt:lpstr>TO‘LIQ DOMINANTLIK</vt:lpstr>
      <vt:lpstr>CHALA  DOMINANTLIK</vt:lpstr>
      <vt:lpstr>CHALA  DOMINANTLIK</vt:lpstr>
      <vt:lpstr>CHALA  DOMINANTLIK</vt:lpstr>
      <vt:lpstr>Mustaqil bajarish uchun topshiriqlar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9</cp:revision>
  <dcterms:created xsi:type="dcterms:W3CDTF">2020-11-07T07:28:14Z</dcterms:created>
  <dcterms:modified xsi:type="dcterms:W3CDTF">2020-11-07T09:24:28Z</dcterms:modified>
</cp:coreProperties>
</file>