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638" r:id="rId3"/>
    <p:sldId id="616" r:id="rId4"/>
    <p:sldId id="639" r:id="rId5"/>
    <p:sldId id="640" r:id="rId6"/>
    <p:sldId id="641" r:id="rId7"/>
    <p:sldId id="642" r:id="rId8"/>
    <p:sldId id="643" r:id="rId9"/>
    <p:sldId id="644" r:id="rId10"/>
    <p:sldId id="63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D73819-B9A6-4EAC-8983-D36778B0D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3F1B6AF-E476-4A65-9762-B762D0F7E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8C70C39-2E66-4940-86ED-5A5BB556A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10F67AC-091E-45A3-AD76-94AF09ED8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1121C73-5F17-4A24-A08D-36FA15A52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71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35ED90-2767-4310-97D6-6990F4F69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893C764-2DF2-43AC-92AC-DACAD4577A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4FA63AD-A0E8-4990-B94D-D6A2B5D72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FEAB39A-1703-43DD-9F70-AACCB40EF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477CBBF-1992-4517-81E0-B7A13FA6D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4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493C01C5-3F65-4A43-BA7B-4A03B35381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DBA84CC-29BF-4A74-9B6F-8EC68146D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741792-FA45-4EB4-ADE5-6E7DAA8A9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161193F-5CD3-4F97-8F2B-9BB7002D2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8860262-EB76-4C5F-9FCF-097866578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120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EA9ABE4-93F5-44C2-AB60-1FCD01816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D13C79B-6AE1-4A88-81BF-D85E5E65A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7EE7213-5578-43A0-A2D8-45A7012E7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17AD3E6-30CA-42E7-9DA4-7F0E283DE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92BC94F-5EFA-416D-9C27-179110962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23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946FD1-FEDE-4FBD-92D8-3DAC21DE1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0E11A28-E4FD-41EF-AD1B-BBD6A6476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C7DC2CE-27D4-4DC5-96C1-2D385AE39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5B98948-3418-4C47-BCCA-51AAF291A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95A5EBF-2473-45DD-AF4A-895616D7D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003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3F0CE0-54D1-4964-8AA3-A2B833D54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EAA177A-1AEA-4DA0-8726-2EC77B4C1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EB8B93C-9387-45FF-B17E-3FE1434E2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B9F9447-222C-4581-B893-52A81E0E2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873A086-BC64-4816-B199-FC5682538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2821437-20C2-4E2F-86D5-4DAA2FAEF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89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96C13E-6C58-489D-ABEE-F45475227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82903CB-3B72-4452-A50F-A5E95A1C1E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A6D609D-6AA2-427D-8A29-1180FABFCA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956F6577-639D-46A9-AEC4-7D496A68EB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91ED982A-EA2C-4531-97A2-C1BEA84386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E1B042C-BF39-4A17-A7CA-B4AFF685A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AEB4391-1D46-4072-A3FF-494C5AEEA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23D561C-9221-4B86-8DA9-9D1F2E0A9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382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77C0BB-92D9-4EF2-8B1E-6B5A12DB3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36145154-D264-4824-AFE7-DF7671D35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D9C85B1-2A7B-4FF5-9CD1-8A9EA9FE3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8B3BBB3-D041-4EA0-A14E-4E235E872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05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D7A5EA5-CF19-4492-B9E2-75251E59D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E8DBA9F-C79E-4B4B-86EC-575A184FD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4049EB9-3007-4287-9B8A-0A5B49811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9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4AC392-1EA0-422B-9D35-17EABB4AE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D3CE1DE-9E80-4031-80F5-1329315B6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EA8E711-0875-47E1-86B4-111D3E3E4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280DD26-4DF3-4F6B-AB40-FA384A3E2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95DFBC7-0CCA-4489-A828-7FE9BF85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529D326-DD87-4431-B5F1-57D471539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240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5721B6-6808-4100-81B8-3F44FD9A5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106FB963-1B2E-407B-9299-914B8163F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9B02C05-5E23-4A5E-8208-4327591E2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E34B554-A5E8-483C-8ED0-3A62D478F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25A9A8F-BD82-4093-BC69-3181229BE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20AD11C-0727-485E-9795-739D02850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713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800DBA-23FF-4A6F-B16D-F7DDA1C89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7FC9257-201D-4335-9EFA-0CA712F05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25D5489-C65B-468D-97E8-0BF6C5928F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49FE6-4C0B-444A-BE45-167D4D13179F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BF73BC8-538C-453C-AF07-14A183257B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5561A79-89EF-444D-85A5-BFA994462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62EC4-E3C9-47F0-B2F9-78EB239C6F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067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98B9AAE6-C2C2-4E00-9D1D-800DDC93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  <a:ln w="5715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BIOLOGIYA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BBED673-0A00-4754-8F8F-9D5CE3EC9335}"/>
              </a:ext>
            </a:extLst>
          </p:cNvPr>
          <p:cNvSpPr txBox="1"/>
          <p:nvPr/>
        </p:nvSpPr>
        <p:spPr>
          <a:xfrm>
            <a:off x="1428878" y="1905506"/>
            <a:ext cx="10552451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3-AMALIY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MASHG‘ULOT.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Monoduragay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chatishtirishga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D5DF4D50-39C2-45F6-8546-A64B50E46FBC}"/>
              </a:ext>
            </a:extLst>
          </p:cNvPr>
          <p:cNvSpPr/>
          <p:nvPr/>
        </p:nvSpPr>
        <p:spPr>
          <a:xfrm>
            <a:off x="10170367" y="194589"/>
            <a:ext cx="1595809" cy="93638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D4F8C591-41F9-482A-AD86-C8A92910E3DF}"/>
              </a:ext>
            </a:extLst>
          </p:cNvPr>
          <p:cNvSpPr/>
          <p:nvPr/>
        </p:nvSpPr>
        <p:spPr>
          <a:xfrm>
            <a:off x="10170367" y="194589"/>
            <a:ext cx="1595809" cy="936381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10 -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7727F04-B237-4830-9B61-D0B53E6A71BD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E3B83D5B-DCDE-4301-8EDE-B399C9CBE761}"/>
              </a:ext>
            </a:extLst>
          </p:cNvPr>
          <p:cNvSpPr/>
          <p:nvPr/>
        </p:nvSpPr>
        <p:spPr>
          <a:xfrm>
            <a:off x="5978019" y="32443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endParaRPr lang="ru-RU" dirty="0"/>
          </a:p>
        </p:txBody>
      </p:sp>
      <p:sp>
        <p:nvSpPr>
          <p:cNvPr id="9" name="object 5"/>
          <p:cNvSpPr/>
          <p:nvPr/>
        </p:nvSpPr>
        <p:spPr>
          <a:xfrm>
            <a:off x="459616" y="4583162"/>
            <a:ext cx="727075" cy="151120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9F227DC3-BF93-455D-9817-F4C675ED4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616" y="2101727"/>
            <a:ext cx="731583" cy="151193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27536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E8C2C2C-6087-4C12-8FA9-477B6610AC16}"/>
              </a:ext>
            </a:extLst>
          </p:cNvPr>
          <p:cNvSpPr/>
          <p:nvPr/>
        </p:nvSpPr>
        <p:spPr>
          <a:xfrm>
            <a:off x="543339" y="2413338"/>
            <a:ext cx="1105231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17-§.</a:t>
            </a:r>
            <a:r>
              <a:rPr lang="ru-RU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80-84 – </a:t>
            </a:r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betlardagi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en-US" sz="6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6000" b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990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O‘tgan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dars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mavzusini</a:t>
            </a:r>
            <a:r>
              <a:rPr lang="en-US" sz="4800" b="1" kern="0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4800" b="1" kern="0" dirty="0" err="1">
                <a:solidFill>
                  <a:prstClr val="white"/>
                </a:solidFill>
                <a:latin typeface="Arial"/>
                <a:cs typeface="Arial"/>
              </a:rPr>
              <a:t>mustahkamlash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E8C2C2C-6087-4C12-8FA9-477B6610AC16}"/>
              </a:ext>
            </a:extLst>
          </p:cNvPr>
          <p:cNvSpPr/>
          <p:nvPr/>
        </p:nvSpPr>
        <p:spPr>
          <a:xfrm>
            <a:off x="543339" y="2413338"/>
            <a:ext cx="110523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6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xmlns="" id="{9B1BF7A8-5C39-42A4-B845-9953124B36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242176"/>
              </p:ext>
            </p:extLst>
          </p:nvPr>
        </p:nvGraphicFramePr>
        <p:xfrm>
          <a:off x="0" y="1343818"/>
          <a:ext cx="12192000" cy="51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35424">
                  <a:extLst>
                    <a:ext uri="{9D8B030D-6E8A-4147-A177-3AD203B41FA5}">
                      <a16:colId xmlns:a16="http://schemas.microsoft.com/office/drawing/2014/main" xmlns="" val="2416502628"/>
                    </a:ext>
                  </a:extLst>
                </a:gridCol>
                <a:gridCol w="3556576">
                  <a:extLst>
                    <a:ext uri="{9D8B030D-6E8A-4147-A177-3AD203B41FA5}">
                      <a16:colId xmlns:a16="http://schemas.microsoft.com/office/drawing/2014/main" xmlns="" val="4150585847"/>
                    </a:ext>
                  </a:extLst>
                </a:gridCol>
              </a:tblGrid>
              <a:tr h="76851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Ta’rif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To‘g‘ri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javob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2412957"/>
                  </a:ext>
                </a:extLst>
              </a:tr>
              <a:tr h="571355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Organizmning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tashqi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belgi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xususiyatlari</a:t>
                      </a:r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yig‘indisi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fenotip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870866"/>
                  </a:ext>
                </a:extLst>
              </a:tr>
              <a:tr h="571355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xil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genga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ega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zigota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geterozigota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65279208"/>
                  </a:ext>
                </a:extLst>
              </a:tr>
              <a:tr h="571355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Jinsiy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hujayra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gameta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2432464"/>
                  </a:ext>
                </a:extLst>
              </a:tr>
              <a:tr h="571355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Mendelning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birinchi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qonuni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dominantlik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967126"/>
                  </a:ext>
                </a:extLst>
              </a:tr>
              <a:tr h="911694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Organizmni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retsessiv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belgili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organizm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bilan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chatishtirish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bekross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7155822"/>
                  </a:ext>
                </a:extLst>
              </a:tr>
              <a:tr h="571355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Qon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guruhlarining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irsiylanishi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kodominantlik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9931617"/>
                  </a:ext>
                </a:extLst>
              </a:tr>
              <a:tr h="571355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Qulupnay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mevasining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irsiylanishi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Chala</a:t>
                      </a:r>
                      <a:r>
                        <a:rPr lang="en-US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dominantlik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046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500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 REJASI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6BCE08DC-AC2D-4B39-9059-221F218475A5}"/>
              </a:ext>
            </a:extLst>
          </p:cNvPr>
          <p:cNvSpPr/>
          <p:nvPr/>
        </p:nvSpPr>
        <p:spPr>
          <a:xfrm>
            <a:off x="848139" y="2001078"/>
            <a:ext cx="10336696" cy="392264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dominantlik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Chala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dominantlik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3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Kodominantlik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3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216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 DOMINANTLIK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65B5DE1-05BB-4712-8395-64187BC0565F}"/>
              </a:ext>
            </a:extLst>
          </p:cNvPr>
          <p:cNvSpPr/>
          <p:nvPr/>
        </p:nvSpPr>
        <p:spPr>
          <a:xfrm>
            <a:off x="324678" y="1914939"/>
            <a:ext cx="5645427" cy="441297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Otoskleroz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quloq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suyakchalarining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rivojlanishidan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chiqadi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Karlikka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keluvchi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kasallik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autosoma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dominant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irsiylanadi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Ota-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geterozigotali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oilada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bolaning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tug‘ilish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ehtimolini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A) 100% B) 75% C) 50% D) 25%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6EB8EF1-A928-4B72-A4F1-C68C63167B0E}"/>
              </a:ext>
            </a:extLst>
          </p:cNvPr>
          <p:cNvSpPr/>
          <p:nvPr/>
        </p:nvSpPr>
        <p:spPr>
          <a:xfrm>
            <a:off x="6096000" y="1914939"/>
            <a:ext cx="5771322" cy="452620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Seleksioner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tajriba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5000 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urug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Ekilgan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urug‘dan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1210 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past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bo‘yli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Ota-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genotipini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</a:p>
          <a:p>
            <a:pPr marL="514350" indent="-514350">
              <a:buAutoNum type="alphaU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AAxaa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AutoNum type="alphaU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Aaxaa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AutoNum type="alphaUcParenR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axAa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AutoNum type="alphaU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AaBbxAaBb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459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 DOMINANTLIK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65B5DE1-05BB-4712-8395-64187BC0565F}"/>
              </a:ext>
            </a:extLst>
          </p:cNvPr>
          <p:cNvSpPr/>
          <p:nvPr/>
        </p:nvSpPr>
        <p:spPr>
          <a:xfrm>
            <a:off x="324678" y="1914939"/>
            <a:ext cx="5645427" cy="441297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3.Mongoloid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ko‘zli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erkak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yevropoid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ko‘zli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ayolga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uylandi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Oilada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faqat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mongoloid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ko‘zli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farzandlar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tug‘ilgan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bo‘lsa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ota-ona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genotipini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aniqlang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yevropoid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ko‘z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shakli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retsessiv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belgi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 </a:t>
            </a: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 Aa x aa B) AA x aa </a:t>
            </a: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C)  Aa x Aa D)  aa x aa </a:t>
            </a:r>
            <a:endParaRPr lang="ru-RU" sz="3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6EB8EF1-A928-4B72-A4F1-C68C63167B0E}"/>
              </a:ext>
            </a:extLst>
          </p:cNvPr>
          <p:cNvSpPr/>
          <p:nvPr/>
        </p:nvSpPr>
        <p:spPr>
          <a:xfrm>
            <a:off x="6096000" y="1914939"/>
            <a:ext cx="5771322" cy="441297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(AA),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(aa)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qoramollar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chatishtirilganda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</a:t>
            </a:r>
            <a:r>
              <a:rPr lang="en-US" sz="28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genotip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nisbatini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A) 1:1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B) 3:1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C) 1:2:1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D) 2:1:2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693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CHALA  DOMINANTLIK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65B5DE1-05BB-4712-8395-64187BC0565F}"/>
              </a:ext>
            </a:extLst>
          </p:cNvPr>
          <p:cNvSpPr/>
          <p:nvPr/>
        </p:nvSpPr>
        <p:spPr>
          <a:xfrm>
            <a:off x="324678" y="1683026"/>
            <a:ext cx="5645427" cy="477078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5.Qoramollar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shortgorn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zotida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terisi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rangining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irsiylanishi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oraliq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xarakterga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ega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R-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qizil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r-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oq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geterozigotalar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rangga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ega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Ola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rangli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buqa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sigirlar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avlodida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nechta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fenotipik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guruhlar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hosil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bo‘ladi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</a:p>
          <a:p>
            <a:pPr marL="514350" indent="-514350" algn="just">
              <a:spcAft>
                <a:spcPts val="0"/>
              </a:spcAft>
              <a:buAutoNum type="alphaUcParenR"/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2ta   </a:t>
            </a:r>
          </a:p>
          <a:p>
            <a:pPr marL="514350" indent="-514350" algn="just">
              <a:spcAft>
                <a:spcPts val="0"/>
              </a:spcAft>
              <a:buAutoNum type="alphaUcParenR"/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1ta    </a:t>
            </a: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C) 3ta   </a:t>
            </a:r>
          </a:p>
          <a:p>
            <a:pPr algn="just">
              <a:spcAft>
                <a:spcPts val="0"/>
              </a:spcAft>
            </a:pP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D) 4ta</a:t>
            </a:r>
            <a:endParaRPr lang="ru-RU" sz="3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6EB8EF1-A928-4B72-A4F1-C68C63167B0E}"/>
              </a:ext>
            </a:extLst>
          </p:cNvPr>
          <p:cNvSpPr/>
          <p:nvPr/>
        </p:nvSpPr>
        <p:spPr>
          <a:xfrm>
            <a:off x="6096000" y="1692896"/>
            <a:ext cx="5771322" cy="477078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G‘o‘za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o‘simligida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tolaning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malla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ustidan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dominantlik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Malla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tolali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g‘o‘za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tolali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g‘o‘za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chatishtirilganda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F1da 120ta, F2da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4200 ta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F2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duragaylari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orasidan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nechtasi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ota-ona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formalarga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o‘xshamasligini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A) 2100 B) 3150 C) 4200 D) 1000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444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CHALA  DOMINANTLIK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65B5DE1-05BB-4712-8395-64187BC0565F}"/>
              </a:ext>
            </a:extLst>
          </p:cNvPr>
          <p:cNvSpPr/>
          <p:nvPr/>
        </p:nvSpPr>
        <p:spPr>
          <a:xfrm>
            <a:off x="324678" y="1683026"/>
            <a:ext cx="6036365" cy="477078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Sistinuriya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moddalar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almashinuvining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buzilishi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oqibatida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kelib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chiqadigan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autosoma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retsessiv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gen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kasalligi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hisoblanadi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Odamda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belgi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gomozigota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holatda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bo‘lsa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buyrakda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tosh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to‘planadi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Geterozigotalilarda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siydik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tarkibida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sistin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miqdori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yuqori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bo‘ladi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Ota-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onalardan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biri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‘,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ikkinchisinikida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sistin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miqdori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yuqori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bo‘lsa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‘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farzandlarning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tug‘ilish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ehtimolligini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(%) 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toping. 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50 B) 25 C) 75 D) 100</a:t>
            </a:r>
            <a:endParaRPr lang="ru-RU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6EB8EF1-A928-4B72-A4F1-C68C63167B0E}"/>
              </a:ext>
            </a:extLst>
          </p:cNvPr>
          <p:cNvSpPr/>
          <p:nvPr/>
        </p:nvSpPr>
        <p:spPr>
          <a:xfrm>
            <a:off x="6486938" y="1683026"/>
            <a:ext cx="5506279" cy="477078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Odamlarda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tekis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retsessiv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jingalak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dominant,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to‘lqinsimon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soch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chala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dominant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Sochi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to‘lqinsimon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sochi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to‘lqinsimon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erkakka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turmushga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farzandlarida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fenotip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nisbat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A) 1:2:1 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1:1  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C) 3:1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1:1:1:1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648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CHALA  DOMINANTLIK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65B5DE1-05BB-4712-8395-64187BC0565F}"/>
              </a:ext>
            </a:extLst>
          </p:cNvPr>
          <p:cNvSpPr/>
          <p:nvPr/>
        </p:nvSpPr>
        <p:spPr>
          <a:xfrm>
            <a:off x="324678" y="1683026"/>
            <a:ext cx="6036365" cy="477078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9.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Onasining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qoni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guruh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otasining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qoni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IV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guruh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bo‘lsa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farzandlarning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qon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guruhini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aniqlang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 algn="just">
              <a:spcAft>
                <a:spcPts val="0"/>
              </a:spcAft>
              <a:buAutoNum type="alphaUcParenR"/>
            </a:pP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Faqat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</a:t>
            </a:r>
          </a:p>
          <a:p>
            <a:pPr algn="just"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Faqat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IV</a:t>
            </a:r>
          </a:p>
          <a:p>
            <a:pPr algn="just"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C) II, III</a:t>
            </a:r>
          </a:p>
          <a:p>
            <a:pPr algn="just"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D) I, IV</a:t>
            </a:r>
            <a:endParaRPr lang="ru-RU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36EB8EF1-A928-4B72-A4F1-C68C63167B0E}"/>
              </a:ext>
            </a:extLst>
          </p:cNvPr>
          <p:cNvSpPr/>
          <p:nvPr/>
        </p:nvSpPr>
        <p:spPr>
          <a:xfrm>
            <a:off x="6486938" y="1683026"/>
            <a:ext cx="5506279" cy="477078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guruhli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ota-onaning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farzandlari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qon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guruhiga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mumkinmi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Avlodning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fenotipik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nisbatini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A) 1:2:1 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1:1  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C) 3:1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 1:1:1:1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26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68B80E-F0CF-4003-95FA-8D175CCE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89230F4-C218-4B64-A55F-70FD12A32D29}"/>
              </a:ext>
            </a:extLst>
          </p:cNvPr>
          <p:cNvSpPr/>
          <p:nvPr/>
        </p:nvSpPr>
        <p:spPr>
          <a:xfrm>
            <a:off x="198783" y="1550504"/>
            <a:ext cx="11820939" cy="5055569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BF0D6C9E-A130-4C9C-B83B-F191674A59F5}"/>
              </a:ext>
            </a:extLst>
          </p:cNvPr>
          <p:cNvSpPr/>
          <p:nvPr/>
        </p:nvSpPr>
        <p:spPr>
          <a:xfrm>
            <a:off x="636104" y="1815548"/>
            <a:ext cx="11025809" cy="44792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quyonlarning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avlodida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3:1; 1:1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nisbatda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qalin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siyrak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junli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quyonchalar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ota-ona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genotipini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Siyrak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retsessiv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belgi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Pushti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qulupnaylarni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chatishtirilganda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avlodlar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540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rangli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Avlodda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pushti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qulupnaylar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guruhi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geterozigotali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II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ota-onaning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avlodini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99698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592</Words>
  <Application>Microsoft Office PowerPoint</Application>
  <PresentationFormat>Широкоэкранный</PresentationFormat>
  <Paragraphs>75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BIOLOGIYA</vt:lpstr>
      <vt:lpstr>O‘tgan dars mavzusini mustahkamlash</vt:lpstr>
      <vt:lpstr>DARS REJASI</vt:lpstr>
      <vt:lpstr>TO‘LIQ DOMINANTLIK</vt:lpstr>
      <vt:lpstr>TO‘LIQ DOMINANTLIK</vt:lpstr>
      <vt:lpstr>CHALA  DOMINANTLIK</vt:lpstr>
      <vt:lpstr>CHALA  DOMINANTLIK</vt:lpstr>
      <vt:lpstr>CHALA  DOMINANTLIK</vt:lpstr>
      <vt:lpstr>Mustaqil bajarish uchun topshiriqlar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Учетная запись Майкрософт</cp:lastModifiedBy>
  <cp:revision>9</cp:revision>
  <dcterms:created xsi:type="dcterms:W3CDTF">2020-11-07T07:28:14Z</dcterms:created>
  <dcterms:modified xsi:type="dcterms:W3CDTF">2020-11-07T09:24:28Z</dcterms:modified>
</cp:coreProperties>
</file>