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619" r:id="rId3"/>
    <p:sldId id="620" r:id="rId4"/>
    <p:sldId id="621" r:id="rId5"/>
    <p:sldId id="616" r:id="rId6"/>
    <p:sldId id="600" r:id="rId7"/>
    <p:sldId id="603" r:id="rId8"/>
    <p:sldId id="630" r:id="rId9"/>
    <p:sldId id="631" r:id="rId10"/>
    <p:sldId id="629" r:id="rId11"/>
    <p:sldId id="632" r:id="rId12"/>
    <p:sldId id="633" r:id="rId13"/>
    <p:sldId id="627" r:id="rId14"/>
    <p:sldId id="628" r:id="rId15"/>
    <p:sldId id="605" r:id="rId16"/>
    <p:sldId id="623" r:id="rId17"/>
    <p:sldId id="624" r:id="rId18"/>
    <p:sldId id="637" r:id="rId19"/>
    <p:sldId id="625" r:id="rId20"/>
    <p:sldId id="626" r:id="rId21"/>
    <p:sldId id="617" r:id="rId22"/>
    <p:sldId id="593" r:id="rId23"/>
    <p:sldId id="636" r:id="rId24"/>
    <p:sldId id="63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BD0ABD-9092-47BC-860C-56FA57FF4719}" type="doc">
      <dgm:prSet loTypeId="urn:microsoft.com/office/officeart/2005/8/layout/radia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737F26F-BD85-417F-8082-737D776813C8}">
      <dgm:prSet phldrT="[Текст]" custT="1"/>
      <dgm:spPr>
        <a:solidFill>
          <a:srgbClr val="FF6600"/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Meta-</a:t>
          </a:r>
        </a:p>
        <a:p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morfoz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E4AE40-193E-42F6-B3F6-F38219FF67E5}" type="parTrans" cxnId="{F0C4DF3A-44B7-4C1E-816E-57E5645152B4}">
      <dgm:prSet/>
      <dgm:spPr/>
      <dgm:t>
        <a:bodyPr/>
        <a:lstStyle/>
        <a:p>
          <a:endParaRPr lang="ru-RU"/>
        </a:p>
      </dgm:t>
    </dgm:pt>
    <dgm:pt modelId="{057BC321-2836-44F9-B90A-0974BACC459F}" type="sibTrans" cxnId="{F0C4DF3A-44B7-4C1E-816E-57E5645152B4}">
      <dgm:prSet/>
      <dgm:spPr/>
      <dgm:t>
        <a:bodyPr/>
        <a:lstStyle/>
        <a:p>
          <a:endParaRPr lang="ru-RU"/>
        </a:p>
      </dgm:t>
    </dgm:pt>
    <dgm:pt modelId="{DD247E22-14A9-42A5-92D6-B33E96137356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assidiya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BCD463-6AB4-44BA-AA2E-E8819648154F}" type="parTrans" cxnId="{E8539A1A-1664-466D-9722-0D34AE8FFD6F}">
      <dgm:prSet/>
      <dgm:spPr/>
      <dgm:t>
        <a:bodyPr/>
        <a:lstStyle/>
        <a:p>
          <a:endParaRPr lang="ru-RU"/>
        </a:p>
      </dgm:t>
    </dgm:pt>
    <dgm:pt modelId="{2E6F320F-B80B-467F-BA4E-244D4D3A15F2}" type="sibTrans" cxnId="{E8539A1A-1664-466D-9722-0D34AE8FFD6F}">
      <dgm:prSet/>
      <dgm:spPr/>
      <dgm:t>
        <a:bodyPr/>
        <a:lstStyle/>
        <a:p>
          <a:endParaRPr lang="ru-RU"/>
        </a:p>
      </dgm:t>
    </dgm:pt>
    <dgm:pt modelId="{4FB73177-C76F-4395-A470-CF053E55B6FE}">
      <dgm:prSet phldrT="[Текст]" custT="1"/>
      <dgm:spPr>
        <a:solidFill>
          <a:srgbClr val="2EB83E"/>
        </a:solidFill>
      </dgm:spPr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chigirtka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89288A-2A77-4D52-BB62-30FDD63D0E1A}" type="parTrans" cxnId="{5F98BB9B-F70B-408F-B1B6-945EB7F2FDC1}">
      <dgm:prSet/>
      <dgm:spPr/>
      <dgm:t>
        <a:bodyPr/>
        <a:lstStyle/>
        <a:p>
          <a:endParaRPr lang="ru-RU"/>
        </a:p>
      </dgm:t>
    </dgm:pt>
    <dgm:pt modelId="{29D12E45-7B01-42C3-9CFE-718479CE22EE}" type="sibTrans" cxnId="{5F98BB9B-F70B-408F-B1B6-945EB7F2FDC1}">
      <dgm:prSet/>
      <dgm:spPr/>
      <dgm:t>
        <a:bodyPr/>
        <a:lstStyle/>
        <a:p>
          <a:endParaRPr lang="ru-RU"/>
        </a:p>
      </dgm:t>
    </dgm:pt>
    <dgm:pt modelId="{DF2DFA64-542C-4ACE-9B89-349D47275DE9}">
      <dgm:prSet phldrT="[Текст]" custT="1"/>
      <dgm:spPr>
        <a:solidFill>
          <a:srgbClr val="D038B3"/>
        </a:solidFill>
      </dgm:spPr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baqa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72F79F-42F7-4283-B0AF-472B8A2ADDEA}" type="parTrans" cxnId="{86ED6056-1EA7-448A-9A1D-6CE978173744}">
      <dgm:prSet/>
      <dgm:spPr/>
      <dgm:t>
        <a:bodyPr/>
        <a:lstStyle/>
        <a:p>
          <a:endParaRPr lang="ru-RU"/>
        </a:p>
      </dgm:t>
    </dgm:pt>
    <dgm:pt modelId="{279CEC4E-A800-4301-B72E-F92CD1F28989}" type="sibTrans" cxnId="{86ED6056-1EA7-448A-9A1D-6CE978173744}">
      <dgm:prSet/>
      <dgm:spPr/>
      <dgm:t>
        <a:bodyPr/>
        <a:lstStyle/>
        <a:p>
          <a:endParaRPr lang="ru-RU"/>
        </a:p>
      </dgm:t>
    </dgm:pt>
    <dgm:pt modelId="{5A7790B4-4A99-47DE-9CFB-595C522052BF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kapalak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0B509D-5104-4BD3-8490-A441925662EE}" type="sibTrans" cxnId="{C1AECF43-49EB-4997-9455-7BFB5271FFD3}">
      <dgm:prSet/>
      <dgm:spPr/>
      <dgm:t>
        <a:bodyPr/>
        <a:lstStyle/>
        <a:p>
          <a:endParaRPr lang="ru-RU"/>
        </a:p>
      </dgm:t>
    </dgm:pt>
    <dgm:pt modelId="{3E0BBE0F-6FF0-47ED-A5BC-B26A67A80A17}" type="parTrans" cxnId="{C1AECF43-49EB-4997-9455-7BFB5271FFD3}">
      <dgm:prSet/>
      <dgm:spPr/>
      <dgm:t>
        <a:bodyPr/>
        <a:lstStyle/>
        <a:p>
          <a:endParaRPr lang="ru-RU"/>
        </a:p>
      </dgm:t>
    </dgm:pt>
    <dgm:pt modelId="{63E28C23-57BB-4C9A-894C-84FB4BE7BBD4}" type="pres">
      <dgm:prSet presAssocID="{F5BD0ABD-9092-47BC-860C-56FA57FF47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9538B8-831D-415C-97DA-16DB2E6F2670}" type="pres">
      <dgm:prSet presAssocID="{5737F26F-BD85-417F-8082-737D776813C8}" presName="centerShape" presStyleLbl="node0" presStyleIdx="0" presStyleCnt="1"/>
      <dgm:spPr/>
      <dgm:t>
        <a:bodyPr/>
        <a:lstStyle/>
        <a:p>
          <a:endParaRPr lang="ru-RU"/>
        </a:p>
      </dgm:t>
    </dgm:pt>
    <dgm:pt modelId="{9F5960DB-7377-4E38-A9D2-AD0B319540E4}" type="pres">
      <dgm:prSet presAssocID="{FFBCD463-6AB4-44BA-AA2E-E8819648154F}" presName="Name9" presStyleLbl="parChTrans1D2" presStyleIdx="0" presStyleCnt="4"/>
      <dgm:spPr/>
      <dgm:t>
        <a:bodyPr/>
        <a:lstStyle/>
        <a:p>
          <a:endParaRPr lang="ru-RU"/>
        </a:p>
      </dgm:t>
    </dgm:pt>
    <dgm:pt modelId="{8C0EFD3B-4D9C-46EC-A0D9-DBE71A49B810}" type="pres">
      <dgm:prSet presAssocID="{FFBCD463-6AB4-44BA-AA2E-E8819648154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BC350C0-F7EF-4FBE-8FA3-E6E5DFA881D1}" type="pres">
      <dgm:prSet presAssocID="{DD247E22-14A9-42A5-92D6-B33E96137356}" presName="node" presStyleLbl="node1" presStyleIdx="0" presStyleCnt="4" custScaleX="145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EBD26-B4D6-4697-8797-A12B9217B978}" type="pres">
      <dgm:prSet presAssocID="{4889288A-2A77-4D52-BB62-30FDD63D0E1A}" presName="Name9" presStyleLbl="parChTrans1D2" presStyleIdx="1" presStyleCnt="4"/>
      <dgm:spPr/>
      <dgm:t>
        <a:bodyPr/>
        <a:lstStyle/>
        <a:p>
          <a:endParaRPr lang="ru-RU"/>
        </a:p>
      </dgm:t>
    </dgm:pt>
    <dgm:pt modelId="{66CA6DC7-A787-44D1-B045-F09E978ED02F}" type="pres">
      <dgm:prSet presAssocID="{4889288A-2A77-4D52-BB62-30FDD63D0E1A}" presName="connTx" presStyleLbl="parChTrans1D2" presStyleIdx="1" presStyleCnt="4"/>
      <dgm:spPr/>
      <dgm:t>
        <a:bodyPr/>
        <a:lstStyle/>
        <a:p>
          <a:endParaRPr lang="ru-RU"/>
        </a:p>
      </dgm:t>
    </dgm:pt>
    <dgm:pt modelId="{F23C046C-7824-4A87-AD2F-C0AC1764DB29}" type="pres">
      <dgm:prSet presAssocID="{4FB73177-C76F-4395-A470-CF053E55B6FE}" presName="node" presStyleLbl="node1" presStyleIdx="1" presStyleCnt="4" custScaleX="132329" custRadScaleRad="101543" custRadScaleInc="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79591-0455-4FC0-B79D-5D1312DFAD9B}" type="pres">
      <dgm:prSet presAssocID="{2172F79F-42F7-4283-B0AF-472B8A2ADDEA}" presName="Name9" presStyleLbl="parChTrans1D2" presStyleIdx="2" presStyleCnt="4"/>
      <dgm:spPr/>
      <dgm:t>
        <a:bodyPr/>
        <a:lstStyle/>
        <a:p>
          <a:endParaRPr lang="ru-RU"/>
        </a:p>
      </dgm:t>
    </dgm:pt>
    <dgm:pt modelId="{9168199F-6737-4BD9-B155-7B0E0B1E1E78}" type="pres">
      <dgm:prSet presAssocID="{2172F79F-42F7-4283-B0AF-472B8A2ADDEA}" presName="connTx" presStyleLbl="parChTrans1D2" presStyleIdx="2" presStyleCnt="4"/>
      <dgm:spPr/>
      <dgm:t>
        <a:bodyPr/>
        <a:lstStyle/>
        <a:p>
          <a:endParaRPr lang="ru-RU"/>
        </a:p>
      </dgm:t>
    </dgm:pt>
    <dgm:pt modelId="{FECF7657-34BF-49FF-AF54-26C5604C1EED}" type="pres">
      <dgm:prSet presAssocID="{DF2DFA64-542C-4ACE-9B89-349D47275DE9}" presName="node" presStyleLbl="node1" presStyleIdx="2" presStyleCnt="4" custRadScaleRad="100145" custRadScaleInc="-6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AE889-F943-471F-9EBC-0040687D9F12}" type="pres">
      <dgm:prSet presAssocID="{3E0BBE0F-6FF0-47ED-A5BC-B26A67A80A17}" presName="Name9" presStyleLbl="parChTrans1D2" presStyleIdx="3" presStyleCnt="4"/>
      <dgm:spPr/>
      <dgm:t>
        <a:bodyPr/>
        <a:lstStyle/>
        <a:p>
          <a:endParaRPr lang="ru-RU"/>
        </a:p>
      </dgm:t>
    </dgm:pt>
    <dgm:pt modelId="{D7E0BA2E-61C1-4C73-B904-4FC5DB58FCC7}" type="pres">
      <dgm:prSet presAssocID="{3E0BBE0F-6FF0-47ED-A5BC-B26A67A80A1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73465B67-60EE-4A73-A84B-09D1B60132DA}" type="pres">
      <dgm:prSet presAssocID="{5A7790B4-4A99-47DE-9CFB-595C522052BF}" presName="node" presStyleLbl="node1" presStyleIdx="3" presStyleCnt="4" custScaleX="127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A70A99-747B-4FDA-8EBC-F745BBF48DC0}" type="presOf" srcId="{4889288A-2A77-4D52-BB62-30FDD63D0E1A}" destId="{66CA6DC7-A787-44D1-B045-F09E978ED02F}" srcOrd="1" destOrd="0" presId="urn:microsoft.com/office/officeart/2005/8/layout/radial1"/>
    <dgm:cxn modelId="{95E4EE1B-7C9D-451D-BAED-87A274F30472}" type="presOf" srcId="{5A7790B4-4A99-47DE-9CFB-595C522052BF}" destId="{73465B67-60EE-4A73-A84B-09D1B60132DA}" srcOrd="0" destOrd="0" presId="urn:microsoft.com/office/officeart/2005/8/layout/radial1"/>
    <dgm:cxn modelId="{E8539A1A-1664-466D-9722-0D34AE8FFD6F}" srcId="{5737F26F-BD85-417F-8082-737D776813C8}" destId="{DD247E22-14A9-42A5-92D6-B33E96137356}" srcOrd="0" destOrd="0" parTransId="{FFBCD463-6AB4-44BA-AA2E-E8819648154F}" sibTransId="{2E6F320F-B80B-467F-BA4E-244D4D3A15F2}"/>
    <dgm:cxn modelId="{9BAE54B5-B6FD-4B66-A0E1-E74737ACD6B7}" type="presOf" srcId="{4FB73177-C76F-4395-A470-CF053E55B6FE}" destId="{F23C046C-7824-4A87-AD2F-C0AC1764DB29}" srcOrd="0" destOrd="0" presId="urn:microsoft.com/office/officeart/2005/8/layout/radial1"/>
    <dgm:cxn modelId="{2C30B4FA-B953-4680-9FAD-2BEF8E5B8077}" type="presOf" srcId="{2172F79F-42F7-4283-B0AF-472B8A2ADDEA}" destId="{9168199F-6737-4BD9-B155-7B0E0B1E1E78}" srcOrd="1" destOrd="0" presId="urn:microsoft.com/office/officeart/2005/8/layout/radial1"/>
    <dgm:cxn modelId="{31A1421B-BBDD-481B-BA01-B16F6B365930}" type="presOf" srcId="{FFBCD463-6AB4-44BA-AA2E-E8819648154F}" destId="{9F5960DB-7377-4E38-A9D2-AD0B319540E4}" srcOrd="0" destOrd="0" presId="urn:microsoft.com/office/officeart/2005/8/layout/radial1"/>
    <dgm:cxn modelId="{C1AECF43-49EB-4997-9455-7BFB5271FFD3}" srcId="{5737F26F-BD85-417F-8082-737D776813C8}" destId="{5A7790B4-4A99-47DE-9CFB-595C522052BF}" srcOrd="3" destOrd="0" parTransId="{3E0BBE0F-6FF0-47ED-A5BC-B26A67A80A17}" sibTransId="{1B0B509D-5104-4BD3-8490-A441925662EE}"/>
    <dgm:cxn modelId="{86ED6056-1EA7-448A-9A1D-6CE978173744}" srcId="{5737F26F-BD85-417F-8082-737D776813C8}" destId="{DF2DFA64-542C-4ACE-9B89-349D47275DE9}" srcOrd="2" destOrd="0" parTransId="{2172F79F-42F7-4283-B0AF-472B8A2ADDEA}" sibTransId="{279CEC4E-A800-4301-B72E-F92CD1F28989}"/>
    <dgm:cxn modelId="{45169508-3BCA-4290-AF72-684D630E17FD}" type="presOf" srcId="{DD247E22-14A9-42A5-92D6-B33E96137356}" destId="{6BC350C0-F7EF-4FBE-8FA3-E6E5DFA881D1}" srcOrd="0" destOrd="0" presId="urn:microsoft.com/office/officeart/2005/8/layout/radial1"/>
    <dgm:cxn modelId="{56A1FE85-990C-4CE3-A572-8F144B531F6A}" type="presOf" srcId="{FFBCD463-6AB4-44BA-AA2E-E8819648154F}" destId="{8C0EFD3B-4D9C-46EC-A0D9-DBE71A49B810}" srcOrd="1" destOrd="0" presId="urn:microsoft.com/office/officeart/2005/8/layout/radial1"/>
    <dgm:cxn modelId="{EEEAB1C1-64B6-4C1A-A6C9-6119E2E56694}" type="presOf" srcId="{2172F79F-42F7-4283-B0AF-472B8A2ADDEA}" destId="{0BF79591-0455-4FC0-B79D-5D1312DFAD9B}" srcOrd="0" destOrd="0" presId="urn:microsoft.com/office/officeart/2005/8/layout/radial1"/>
    <dgm:cxn modelId="{326CCABD-3347-472E-8393-714F6C22DBD7}" type="presOf" srcId="{3E0BBE0F-6FF0-47ED-A5BC-B26A67A80A17}" destId="{D7E0BA2E-61C1-4C73-B904-4FC5DB58FCC7}" srcOrd="1" destOrd="0" presId="urn:microsoft.com/office/officeart/2005/8/layout/radial1"/>
    <dgm:cxn modelId="{F0C4DF3A-44B7-4C1E-816E-57E5645152B4}" srcId="{F5BD0ABD-9092-47BC-860C-56FA57FF4719}" destId="{5737F26F-BD85-417F-8082-737D776813C8}" srcOrd="0" destOrd="0" parTransId="{62E4AE40-193E-42F6-B3F6-F38219FF67E5}" sibTransId="{057BC321-2836-44F9-B90A-0974BACC459F}"/>
    <dgm:cxn modelId="{5488BEED-9E72-4468-A623-A3630C5F17C5}" type="presOf" srcId="{4889288A-2A77-4D52-BB62-30FDD63D0E1A}" destId="{5A6EBD26-B4D6-4697-8797-A12B9217B978}" srcOrd="0" destOrd="0" presId="urn:microsoft.com/office/officeart/2005/8/layout/radial1"/>
    <dgm:cxn modelId="{FE5AF5EB-7E18-4207-8CB5-C54379DC0A47}" type="presOf" srcId="{5737F26F-BD85-417F-8082-737D776813C8}" destId="{F19538B8-831D-415C-97DA-16DB2E6F2670}" srcOrd="0" destOrd="0" presId="urn:microsoft.com/office/officeart/2005/8/layout/radial1"/>
    <dgm:cxn modelId="{FA8EADC9-A13E-489D-98A3-0CD1AFF99AD4}" type="presOf" srcId="{DF2DFA64-542C-4ACE-9B89-349D47275DE9}" destId="{FECF7657-34BF-49FF-AF54-26C5604C1EED}" srcOrd="0" destOrd="0" presId="urn:microsoft.com/office/officeart/2005/8/layout/radial1"/>
    <dgm:cxn modelId="{5F98BB9B-F70B-408F-B1B6-945EB7F2FDC1}" srcId="{5737F26F-BD85-417F-8082-737D776813C8}" destId="{4FB73177-C76F-4395-A470-CF053E55B6FE}" srcOrd="1" destOrd="0" parTransId="{4889288A-2A77-4D52-BB62-30FDD63D0E1A}" sibTransId="{29D12E45-7B01-42C3-9CFE-718479CE22EE}"/>
    <dgm:cxn modelId="{609A9DBE-8279-4E31-A0CA-9B81260D31A0}" type="presOf" srcId="{F5BD0ABD-9092-47BC-860C-56FA57FF4719}" destId="{63E28C23-57BB-4C9A-894C-84FB4BE7BBD4}" srcOrd="0" destOrd="0" presId="urn:microsoft.com/office/officeart/2005/8/layout/radial1"/>
    <dgm:cxn modelId="{95C960BB-88F6-4837-938D-7D3F448FAF23}" type="presOf" srcId="{3E0BBE0F-6FF0-47ED-A5BC-B26A67A80A17}" destId="{19EAE889-F943-471F-9EBC-0040687D9F12}" srcOrd="0" destOrd="0" presId="urn:microsoft.com/office/officeart/2005/8/layout/radial1"/>
    <dgm:cxn modelId="{3AD57A46-7BD4-4DCD-AE11-A27D707D9557}" type="presParOf" srcId="{63E28C23-57BB-4C9A-894C-84FB4BE7BBD4}" destId="{F19538B8-831D-415C-97DA-16DB2E6F2670}" srcOrd="0" destOrd="0" presId="urn:microsoft.com/office/officeart/2005/8/layout/radial1"/>
    <dgm:cxn modelId="{3E91C901-E49C-414F-B060-9279FA9D817E}" type="presParOf" srcId="{63E28C23-57BB-4C9A-894C-84FB4BE7BBD4}" destId="{9F5960DB-7377-4E38-A9D2-AD0B319540E4}" srcOrd="1" destOrd="0" presId="urn:microsoft.com/office/officeart/2005/8/layout/radial1"/>
    <dgm:cxn modelId="{479C224C-B737-4DE1-BA80-CB858D4F95E9}" type="presParOf" srcId="{9F5960DB-7377-4E38-A9D2-AD0B319540E4}" destId="{8C0EFD3B-4D9C-46EC-A0D9-DBE71A49B810}" srcOrd="0" destOrd="0" presId="urn:microsoft.com/office/officeart/2005/8/layout/radial1"/>
    <dgm:cxn modelId="{9AA90950-825C-492F-966D-0C9B63AA5EBE}" type="presParOf" srcId="{63E28C23-57BB-4C9A-894C-84FB4BE7BBD4}" destId="{6BC350C0-F7EF-4FBE-8FA3-E6E5DFA881D1}" srcOrd="2" destOrd="0" presId="urn:microsoft.com/office/officeart/2005/8/layout/radial1"/>
    <dgm:cxn modelId="{4A6A081B-CD52-42A1-B1C6-25156EB39C16}" type="presParOf" srcId="{63E28C23-57BB-4C9A-894C-84FB4BE7BBD4}" destId="{5A6EBD26-B4D6-4697-8797-A12B9217B978}" srcOrd="3" destOrd="0" presId="urn:microsoft.com/office/officeart/2005/8/layout/radial1"/>
    <dgm:cxn modelId="{70632053-C438-4AB6-BC72-635B3754B96D}" type="presParOf" srcId="{5A6EBD26-B4D6-4697-8797-A12B9217B978}" destId="{66CA6DC7-A787-44D1-B045-F09E978ED02F}" srcOrd="0" destOrd="0" presId="urn:microsoft.com/office/officeart/2005/8/layout/radial1"/>
    <dgm:cxn modelId="{79821E4F-6ACA-4787-8DA8-FEC4B03C6442}" type="presParOf" srcId="{63E28C23-57BB-4C9A-894C-84FB4BE7BBD4}" destId="{F23C046C-7824-4A87-AD2F-C0AC1764DB29}" srcOrd="4" destOrd="0" presId="urn:microsoft.com/office/officeart/2005/8/layout/radial1"/>
    <dgm:cxn modelId="{16C7F62F-ED48-4F31-9D4E-3699D31C1392}" type="presParOf" srcId="{63E28C23-57BB-4C9A-894C-84FB4BE7BBD4}" destId="{0BF79591-0455-4FC0-B79D-5D1312DFAD9B}" srcOrd="5" destOrd="0" presId="urn:microsoft.com/office/officeart/2005/8/layout/radial1"/>
    <dgm:cxn modelId="{C4897F7E-4616-4CB3-B3AE-6ED5955F3026}" type="presParOf" srcId="{0BF79591-0455-4FC0-B79D-5D1312DFAD9B}" destId="{9168199F-6737-4BD9-B155-7B0E0B1E1E78}" srcOrd="0" destOrd="0" presId="urn:microsoft.com/office/officeart/2005/8/layout/radial1"/>
    <dgm:cxn modelId="{36950319-53AA-4B4D-985D-E16B355EF923}" type="presParOf" srcId="{63E28C23-57BB-4C9A-894C-84FB4BE7BBD4}" destId="{FECF7657-34BF-49FF-AF54-26C5604C1EED}" srcOrd="6" destOrd="0" presId="urn:microsoft.com/office/officeart/2005/8/layout/radial1"/>
    <dgm:cxn modelId="{1F723673-FDB6-4F84-AD91-055E78C33271}" type="presParOf" srcId="{63E28C23-57BB-4C9A-894C-84FB4BE7BBD4}" destId="{19EAE889-F943-471F-9EBC-0040687D9F12}" srcOrd="7" destOrd="0" presId="urn:microsoft.com/office/officeart/2005/8/layout/radial1"/>
    <dgm:cxn modelId="{02344795-DF66-410C-9224-8D0EA0CC0181}" type="presParOf" srcId="{19EAE889-F943-471F-9EBC-0040687D9F12}" destId="{D7E0BA2E-61C1-4C73-B904-4FC5DB58FCC7}" srcOrd="0" destOrd="0" presId="urn:microsoft.com/office/officeart/2005/8/layout/radial1"/>
    <dgm:cxn modelId="{B2A8CEF0-5DA1-4A75-9391-5850DCC3E3C9}" type="presParOf" srcId="{63E28C23-57BB-4C9A-894C-84FB4BE7BBD4}" destId="{73465B67-60EE-4A73-A84B-09D1B60132D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538B8-831D-415C-97DA-16DB2E6F2670}">
      <dsp:nvSpPr>
        <dsp:cNvPr id="0" name=""/>
        <dsp:cNvSpPr/>
      </dsp:nvSpPr>
      <dsp:spPr>
        <a:xfrm>
          <a:off x="4909719" y="1728738"/>
          <a:ext cx="1313306" cy="1313306"/>
        </a:xfrm>
        <a:prstGeom prst="ellipse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Meta-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morfoz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02048" y="1921067"/>
        <a:ext cx="928648" cy="928648"/>
      </dsp:txXfrm>
    </dsp:sp>
    <dsp:sp modelId="{9F5960DB-7377-4E38-A9D2-AD0B319540E4}">
      <dsp:nvSpPr>
        <dsp:cNvPr id="0" name=""/>
        <dsp:cNvSpPr/>
      </dsp:nvSpPr>
      <dsp:spPr>
        <a:xfrm rot="16200000">
          <a:off x="5367881" y="1519663"/>
          <a:ext cx="396981" cy="21168"/>
        </a:xfrm>
        <a:custGeom>
          <a:avLst/>
          <a:gdLst/>
          <a:ahLst/>
          <a:cxnLst/>
          <a:rect l="0" t="0" r="0" b="0"/>
          <a:pathLst>
            <a:path>
              <a:moveTo>
                <a:pt x="0" y="10584"/>
              </a:moveTo>
              <a:lnTo>
                <a:pt x="396981" y="1058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56448" y="1520322"/>
        <a:ext cx="19849" cy="19849"/>
      </dsp:txXfrm>
    </dsp:sp>
    <dsp:sp modelId="{6BC350C0-F7EF-4FBE-8FA3-E6E5DFA881D1}">
      <dsp:nvSpPr>
        <dsp:cNvPr id="0" name=""/>
        <dsp:cNvSpPr/>
      </dsp:nvSpPr>
      <dsp:spPr>
        <a:xfrm>
          <a:off x="4610173" y="18450"/>
          <a:ext cx="1912397" cy="1313306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assidiya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90237" y="210779"/>
        <a:ext cx="1352269" cy="928648"/>
      </dsp:txXfrm>
    </dsp:sp>
    <dsp:sp modelId="{5A6EBD26-B4D6-4697-8797-A12B9217B978}">
      <dsp:nvSpPr>
        <dsp:cNvPr id="0" name=""/>
        <dsp:cNvSpPr/>
      </dsp:nvSpPr>
      <dsp:spPr>
        <a:xfrm rot="24894">
          <a:off x="6223005" y="2380326"/>
          <a:ext cx="211099" cy="21168"/>
        </a:xfrm>
        <a:custGeom>
          <a:avLst/>
          <a:gdLst/>
          <a:ahLst/>
          <a:cxnLst/>
          <a:rect l="0" t="0" r="0" b="0"/>
          <a:pathLst>
            <a:path>
              <a:moveTo>
                <a:pt x="0" y="10584"/>
              </a:moveTo>
              <a:lnTo>
                <a:pt x="211099" y="1058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323277" y="2385633"/>
        <a:ext cx="10554" cy="10554"/>
      </dsp:txXfrm>
    </dsp:sp>
    <dsp:sp modelId="{F23C046C-7824-4A87-AD2F-C0AC1764DB29}">
      <dsp:nvSpPr>
        <dsp:cNvPr id="0" name=""/>
        <dsp:cNvSpPr/>
      </dsp:nvSpPr>
      <dsp:spPr>
        <a:xfrm>
          <a:off x="6434062" y="1741314"/>
          <a:ext cx="1737885" cy="1313306"/>
        </a:xfrm>
        <a:prstGeom prst="ellipse">
          <a:avLst/>
        </a:prstGeom>
        <a:solidFill>
          <a:srgbClr val="2EB83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chigirtka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88569" y="1933643"/>
        <a:ext cx="1228871" cy="928648"/>
      </dsp:txXfrm>
    </dsp:sp>
    <dsp:sp modelId="{0BF79591-0455-4FC0-B79D-5D1312DFAD9B}">
      <dsp:nvSpPr>
        <dsp:cNvPr id="0" name=""/>
        <dsp:cNvSpPr/>
      </dsp:nvSpPr>
      <dsp:spPr>
        <a:xfrm rot="5214888">
          <a:off x="5412733" y="3229949"/>
          <a:ext cx="399461" cy="21168"/>
        </a:xfrm>
        <a:custGeom>
          <a:avLst/>
          <a:gdLst/>
          <a:ahLst/>
          <a:cxnLst/>
          <a:rect l="0" t="0" r="0" b="0"/>
          <a:pathLst>
            <a:path>
              <a:moveTo>
                <a:pt x="0" y="10584"/>
              </a:moveTo>
              <a:lnTo>
                <a:pt x="399461" y="1058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02477" y="3230547"/>
        <a:ext cx="19973" cy="19973"/>
      </dsp:txXfrm>
    </dsp:sp>
    <dsp:sp modelId="{FECF7657-34BF-49FF-AF54-26C5604C1EED}">
      <dsp:nvSpPr>
        <dsp:cNvPr id="0" name=""/>
        <dsp:cNvSpPr/>
      </dsp:nvSpPr>
      <dsp:spPr>
        <a:xfrm>
          <a:off x="5001902" y="3439023"/>
          <a:ext cx="1313306" cy="1313306"/>
        </a:xfrm>
        <a:prstGeom prst="ellipse">
          <a:avLst/>
        </a:prstGeom>
        <a:solidFill>
          <a:srgbClr val="D038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baqa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94231" y="3631352"/>
        <a:ext cx="928648" cy="928648"/>
      </dsp:txXfrm>
    </dsp:sp>
    <dsp:sp modelId="{19EAE889-F943-471F-9EBC-0040687D9F12}">
      <dsp:nvSpPr>
        <dsp:cNvPr id="0" name=""/>
        <dsp:cNvSpPr/>
      </dsp:nvSpPr>
      <dsp:spPr>
        <a:xfrm rot="10800000">
          <a:off x="4690605" y="2374807"/>
          <a:ext cx="219114" cy="21168"/>
        </a:xfrm>
        <a:custGeom>
          <a:avLst/>
          <a:gdLst/>
          <a:ahLst/>
          <a:cxnLst/>
          <a:rect l="0" t="0" r="0" b="0"/>
          <a:pathLst>
            <a:path>
              <a:moveTo>
                <a:pt x="0" y="10584"/>
              </a:moveTo>
              <a:lnTo>
                <a:pt x="219114" y="1058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794684" y="2379913"/>
        <a:ext cx="10955" cy="10955"/>
      </dsp:txXfrm>
    </dsp:sp>
    <dsp:sp modelId="{73465B67-60EE-4A73-A84B-09D1B60132DA}">
      <dsp:nvSpPr>
        <dsp:cNvPr id="0" name=""/>
        <dsp:cNvSpPr/>
      </dsp:nvSpPr>
      <dsp:spPr>
        <a:xfrm>
          <a:off x="3021563" y="1728738"/>
          <a:ext cx="1669041" cy="13133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kapalak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65988" y="1921067"/>
        <a:ext cx="1180191" cy="928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62777D-6B0B-49BE-879B-2D917B8DF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77D1D43-8480-4261-9F03-AC7FB1D11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C851ED-6E1D-4B18-9794-D49B66AEA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2F1E-888A-4D01-BDD0-25EDA29CDBB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C3D41E-2A40-4D59-999E-28D61753F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6D5E0E-CD58-4D78-BDFE-26E7359C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9D07-A07E-47ED-BE49-290D5BE2A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87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40A74B-FFC2-4384-B393-B56734BF2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0CCEAC9-14B2-48E0-85A1-D6701E291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89BA5A-28AB-4CB4-A927-A6A9D049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2F1E-888A-4D01-BDD0-25EDA29CDBB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DC1A12-0C15-4314-9741-8FBE5CCDF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4645ED-7DB8-4705-8942-C4635D49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9D07-A07E-47ED-BE49-290D5BE2A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29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4D5E6A5-5383-4C0A-9CC1-D85F07130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8CF0285-0334-4034-9C37-1F67FDF7C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ACBD79-0C81-4035-B77E-23461108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2F1E-888A-4D01-BDD0-25EDA29CDBB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D20CE3-38BC-4D89-9869-BE04427BC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9B2BFF4-CCAA-47E1-B8CB-80BE001E7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9D07-A07E-47ED-BE49-290D5BE2A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05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8469E6-3C0C-4AD9-919E-81EC663CF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25E465-2B83-4A6F-AB95-B9E80BD40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9C7022-8ECF-4C54-8F43-5ECEFE087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2F1E-888A-4D01-BDD0-25EDA29CDBB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8D461B-7886-4331-8A80-634A0C38C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A0FFA4-8791-4D87-A36A-3962AC02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9D07-A07E-47ED-BE49-290D5BE2A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72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23C3D6-6F6E-4729-9138-9CDBA557A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E40E0B7-2E18-468C-9A77-E43C05818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37A99D-EDDF-4495-B2EE-013280F83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2F1E-888A-4D01-BDD0-25EDA29CDBB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49493A-0A58-4A8E-8673-6F97F39C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5CD313-C17B-4326-923B-89CF6DA8D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9D07-A07E-47ED-BE49-290D5BE2A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521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8548AA-5B49-4BEC-95F2-609852F7A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15C25C-29EE-4FF7-95EA-73B961D6C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5428CF0-0697-463C-8515-DA961E63A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306A5B7-D587-44F9-AE25-A7521A2D4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2F1E-888A-4D01-BDD0-25EDA29CDBB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727A5DD-A686-4F1D-A981-6D19F404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B3FB26-49E6-4172-A1C7-1DBE0E63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9D07-A07E-47ED-BE49-290D5BE2A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65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BE3A0A-4D77-46A3-BF65-E1D260B49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FD175CB-223F-4516-9DBB-C8DFB2356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B0F5A21-237C-4682-AAD8-80E47FBC9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6FF891F-A6F0-4DD4-AF55-840C30D0D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D4B725A-F222-43D4-A7ED-3007A0FB4B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452F52B-6C2A-46F6-ADC6-77B87224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2F1E-888A-4D01-BDD0-25EDA29CDBB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9F045C8-24C7-44F8-B8F3-CE3973588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A2538BB-3736-4342-A27B-BCFE451C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9D07-A07E-47ED-BE49-290D5BE2A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58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F0E8C3-86B4-481B-AD6E-27F3C87B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5756F5F-1797-46B0-9BC5-B9CFF740C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2F1E-888A-4D01-BDD0-25EDA29CDBB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1B1E8A9-EB11-48EB-9DA0-4811ABD2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246A3AE-44E0-49C9-A999-72BDA449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9D07-A07E-47ED-BE49-290D5BE2A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9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6C6E0D5-0D0D-4BFD-AF4E-AA31647C2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2F1E-888A-4D01-BDD0-25EDA29CDBB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4EFA8AD-77BC-4FF9-BE87-5222CA890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37EFA47-87EC-49B0-97E2-98FB5990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9D07-A07E-47ED-BE49-290D5BE2A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79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130598-1681-4DB3-B0D5-F0EBA8AE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555849-F97B-4CCF-9219-3F0899A28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3CA3478-B779-4824-AB9B-442F749E7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940A816-9781-4CC0-95B8-985634062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2F1E-888A-4D01-BDD0-25EDA29CDBB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CA66EA4-5282-4256-AB75-D72D9C39C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4BDBADE-ECBF-458D-8DE0-D918665CD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9D07-A07E-47ED-BE49-290D5BE2A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28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ABB50A-2E80-42F7-B843-C38F7833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47F8553-8D56-4E32-A6E0-C3AA247B21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4914FFB-C1A7-4BEC-9CA8-E145FAD61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1B02AC6-2589-4232-AC17-97FE9F0B9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2F1E-888A-4D01-BDD0-25EDA29CDBB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A0F7CEB-A0DC-4B22-AED8-BCAB08508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8DEA5D9-2A8B-4177-809C-59D59E368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9D07-A07E-47ED-BE49-290D5BE2A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82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8FEC73-A099-4F30-9CB2-D8DCA228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818B6E7-034E-4B90-B811-CB5ED6B92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FF7E74-37D5-4D6A-A854-FF7499AD2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62F1E-888A-4D01-BDD0-25EDA29CDBBD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4F24DD-9CE6-4AA0-8182-FEF4E7103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5B02AD-3192-4017-836D-14E37966C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29D07-A07E-47ED-BE49-290D5BE2A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97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8C01033-1690-492D-AEF0-7DD8E700F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885" y="3429000"/>
            <a:ext cx="4318009" cy="3068994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8B9AAE6-C2C2-4E00-9D1D-800DDC935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BED673-0A00-4754-8F8F-9D5CE3EC9335}"/>
              </a:ext>
            </a:extLst>
          </p:cNvPr>
          <p:cNvSpPr txBox="1"/>
          <p:nvPr/>
        </p:nvSpPr>
        <p:spPr>
          <a:xfrm>
            <a:off x="1409056" y="1632158"/>
            <a:ext cx="107829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dominantlik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chala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dominantlik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allellik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kodominantlik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DF4D50-39C2-45F6-8546-A64B50E46FBC}"/>
              </a:ext>
            </a:extLst>
          </p:cNvPr>
          <p:cNvSpPr/>
          <p:nvPr/>
        </p:nvSpPr>
        <p:spPr>
          <a:xfrm>
            <a:off x="10052179" y="194590"/>
            <a:ext cx="1268963" cy="93638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4F8C591-41F9-482A-AD86-C8A92910E3DF}"/>
              </a:ext>
            </a:extLst>
          </p:cNvPr>
          <p:cNvSpPr/>
          <p:nvPr/>
        </p:nvSpPr>
        <p:spPr>
          <a:xfrm>
            <a:off x="9937376" y="194590"/>
            <a:ext cx="1519518" cy="936381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10-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274272" y="4389830"/>
            <a:ext cx="727075" cy="151120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F227DC3-BF93-455D-9817-F4C675ED4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64" y="2101727"/>
            <a:ext cx="731583" cy="151193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3713F76-9DFD-4D9E-AE8B-9E2449E0A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986" y="3429000"/>
            <a:ext cx="4318009" cy="306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TO‘LIQ DOMINANTLIK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28C2F0-504A-45F5-ADD1-72D0E1F80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373" y="1815549"/>
            <a:ext cx="4638261" cy="46117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14EAC81-BA5D-4010-BE91-DC008E2BD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66" y="1815549"/>
            <a:ext cx="4823791" cy="46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59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TO‘LIQ DOMINANTLIK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36AA675-F5DA-44EC-AE63-50CEF934E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61" y="2460188"/>
            <a:ext cx="4359965" cy="27081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8F05DDF-B091-404F-8C99-9B2A2BC13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055" y="1843710"/>
            <a:ext cx="4857284" cy="446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67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F638CF3-F6B3-4ACE-9970-7363991F4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909" y="1472532"/>
            <a:ext cx="4388226" cy="242680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08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CHALA DOMINANTLIK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4BBAFE2-C599-471A-8285-ADC208863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282" y="1472532"/>
            <a:ext cx="2525809" cy="24268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E60726D-C802-4939-AD18-733504394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834" y="4135840"/>
            <a:ext cx="2566150" cy="24268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D5A11A2-8EB5-409C-A3FB-1491AA82B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32" y="1472532"/>
            <a:ext cx="2507368" cy="24268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657D7E-52D2-4C33-B135-9D4C22B068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7685" y="4135840"/>
            <a:ext cx="2579597" cy="242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52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CHALA DOMINANTLIK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63C9AC8-A41D-46B2-8A83-3C05E517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7" y="2315749"/>
            <a:ext cx="4426226" cy="35250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E754456-493D-4CD2-A8B5-7660D3CFE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103" y="1828800"/>
            <a:ext cx="5419279" cy="439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75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CHALA DOMINANTLIK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457739"/>
            <a:ext cx="11820939" cy="528761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86ED7D-3F64-4C00-B21B-AB7B11896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69" y="1590261"/>
            <a:ext cx="7712766" cy="515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38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CHALA DOMINANTLIK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63D5859-23BE-4D92-8663-6AD488331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2" y="2035097"/>
            <a:ext cx="4956311" cy="40863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69A2E1F-1F58-4ECC-953B-8CA1F7C7E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579" y="2035097"/>
            <a:ext cx="4143169" cy="397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99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KODOMINANTLIK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DAC77A3-8373-4CF0-BBCC-5F7521246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56" y="1792221"/>
            <a:ext cx="9925877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75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KODOMINANTLIK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1390BD2-6455-442F-81B6-EB1CBD9E1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78" y="1805085"/>
            <a:ext cx="9819861" cy="450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84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 ALLELLILIK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886AE8-23A4-402D-9369-C2EF40499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149" y="2064383"/>
            <a:ext cx="7832033" cy="4027809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5D534AB-BCBD-436D-95C9-E42C4B003AC9}"/>
              </a:ext>
            </a:extLst>
          </p:cNvPr>
          <p:cNvSpPr/>
          <p:nvPr/>
        </p:nvSpPr>
        <p:spPr>
          <a:xfrm>
            <a:off x="410818" y="1857697"/>
            <a:ext cx="2994991" cy="41611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mutatsiyalari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belgining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allellari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allellilik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87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KODOMINANTLIK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9E849EC-A252-47AB-BBFC-6F9BBF1CC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85" y="2190814"/>
            <a:ext cx="3861030" cy="35829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ADB16EB-4D8B-4E79-847C-75B7541F4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817" y="1600131"/>
            <a:ext cx="7010400" cy="49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2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kern="0" dirty="0" err="1">
                <a:solidFill>
                  <a:prstClr val="white"/>
                </a:solidFill>
                <a:latin typeface="Arial"/>
                <a:cs typeface="Arial"/>
              </a:rPr>
              <a:t>O‘tgan</a:t>
            </a:r>
            <a:r>
              <a:rPr lang="en-US" sz="48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800" b="1" kern="0" dirty="0" err="1">
                <a:solidFill>
                  <a:prstClr val="white"/>
                </a:solidFill>
                <a:latin typeface="Arial"/>
                <a:cs typeface="Arial"/>
              </a:rPr>
              <a:t>dars</a:t>
            </a:r>
            <a:r>
              <a:rPr lang="en-US" sz="48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800" b="1" kern="0" dirty="0" err="1">
                <a:solidFill>
                  <a:prstClr val="white"/>
                </a:solidFill>
                <a:latin typeface="Arial"/>
                <a:cs typeface="Arial"/>
              </a:rPr>
              <a:t>mavzusini</a:t>
            </a:r>
            <a:r>
              <a:rPr lang="en-US" sz="48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800" b="1" kern="0" dirty="0" err="1">
                <a:solidFill>
                  <a:prstClr val="white"/>
                </a:solidFill>
                <a:latin typeface="Arial"/>
                <a:cs typeface="Arial"/>
              </a:rPr>
              <a:t>mustahkamlash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1467219C-E637-4387-BB4F-BF5C804E0258}"/>
              </a:ext>
            </a:extLst>
          </p:cNvPr>
          <p:cNvGraphicFramePr>
            <a:graphicFrameLocks noGrp="1"/>
          </p:cNvGraphicFramePr>
          <p:nvPr/>
        </p:nvGraphicFramePr>
        <p:xfrm>
          <a:off x="795130" y="1761808"/>
          <a:ext cx="10323448" cy="463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345">
                  <a:extLst>
                    <a:ext uri="{9D8B030D-6E8A-4147-A177-3AD203B41FA5}">
                      <a16:colId xmlns:a16="http://schemas.microsoft.com/office/drawing/2014/main" xmlns="" val="1820678828"/>
                    </a:ext>
                  </a:extLst>
                </a:gridCol>
                <a:gridCol w="1032345">
                  <a:extLst>
                    <a:ext uri="{9D8B030D-6E8A-4147-A177-3AD203B41FA5}">
                      <a16:colId xmlns:a16="http://schemas.microsoft.com/office/drawing/2014/main" xmlns="" val="1805901304"/>
                    </a:ext>
                  </a:extLst>
                </a:gridCol>
                <a:gridCol w="1032345">
                  <a:extLst>
                    <a:ext uri="{9D8B030D-6E8A-4147-A177-3AD203B41FA5}">
                      <a16:colId xmlns:a16="http://schemas.microsoft.com/office/drawing/2014/main" xmlns="" val="3127545349"/>
                    </a:ext>
                  </a:extLst>
                </a:gridCol>
                <a:gridCol w="1032345">
                  <a:extLst>
                    <a:ext uri="{9D8B030D-6E8A-4147-A177-3AD203B41FA5}">
                      <a16:colId xmlns:a16="http://schemas.microsoft.com/office/drawing/2014/main" xmlns="" val="2901175488"/>
                    </a:ext>
                  </a:extLst>
                </a:gridCol>
                <a:gridCol w="1032345">
                  <a:extLst>
                    <a:ext uri="{9D8B030D-6E8A-4147-A177-3AD203B41FA5}">
                      <a16:colId xmlns:a16="http://schemas.microsoft.com/office/drawing/2014/main" xmlns="" val="3082632811"/>
                    </a:ext>
                  </a:extLst>
                </a:gridCol>
                <a:gridCol w="1032345">
                  <a:extLst>
                    <a:ext uri="{9D8B030D-6E8A-4147-A177-3AD203B41FA5}">
                      <a16:colId xmlns:a16="http://schemas.microsoft.com/office/drawing/2014/main" xmlns="" val="760416020"/>
                    </a:ext>
                  </a:extLst>
                </a:gridCol>
                <a:gridCol w="1032345">
                  <a:extLst>
                    <a:ext uri="{9D8B030D-6E8A-4147-A177-3AD203B41FA5}">
                      <a16:colId xmlns:a16="http://schemas.microsoft.com/office/drawing/2014/main" xmlns="" val="786170407"/>
                    </a:ext>
                  </a:extLst>
                </a:gridCol>
                <a:gridCol w="1032345">
                  <a:extLst>
                    <a:ext uri="{9D8B030D-6E8A-4147-A177-3AD203B41FA5}">
                      <a16:colId xmlns:a16="http://schemas.microsoft.com/office/drawing/2014/main" xmlns="" val="2463123736"/>
                    </a:ext>
                  </a:extLst>
                </a:gridCol>
                <a:gridCol w="1080803">
                  <a:extLst>
                    <a:ext uri="{9D8B030D-6E8A-4147-A177-3AD203B41FA5}">
                      <a16:colId xmlns:a16="http://schemas.microsoft.com/office/drawing/2014/main" xmlns="" val="440757605"/>
                    </a:ext>
                  </a:extLst>
                </a:gridCol>
                <a:gridCol w="983885">
                  <a:extLst>
                    <a:ext uri="{9D8B030D-6E8A-4147-A177-3AD203B41FA5}">
                      <a16:colId xmlns:a16="http://schemas.microsoft.com/office/drawing/2014/main" xmlns="" val="1771710418"/>
                    </a:ext>
                  </a:extLst>
                </a:gridCol>
              </a:tblGrid>
              <a:tr h="5218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DE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DE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DE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DE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DE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DE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DED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7597118"/>
                  </a:ext>
                </a:extLst>
              </a:tr>
              <a:tr h="5218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38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0299009"/>
                  </a:ext>
                </a:extLst>
              </a:tr>
              <a:tr h="5218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38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38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38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8020441"/>
                  </a:ext>
                </a:extLst>
              </a:tr>
              <a:tr h="5218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38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38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38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3239975"/>
                  </a:ext>
                </a:extLst>
              </a:tr>
              <a:tr h="5218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38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EB8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4217557"/>
                  </a:ext>
                </a:extLst>
              </a:tr>
              <a:tr h="5218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38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EB8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EB8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2049490"/>
                  </a:ext>
                </a:extLst>
              </a:tr>
              <a:tr h="5218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EB8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EB8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9416098"/>
                  </a:ext>
                </a:extLst>
              </a:tr>
              <a:tr h="5218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EB8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8455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76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KODOMINANTLIK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89FF624-CC69-4681-9590-FF4C5AEFA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" y="2014330"/>
            <a:ext cx="4267200" cy="3962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31136F7-B803-439A-BEF2-089685B93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982" y="1726027"/>
            <a:ext cx="7553740" cy="470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90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TAHLILIY CHATISHTIRISH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D73937A-362B-4DCB-852B-822520192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65" y="1855304"/>
            <a:ext cx="11118574" cy="459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95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19485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8C2C2C-6087-4C12-8FA9-477B6610AC16}"/>
              </a:ext>
            </a:extLst>
          </p:cNvPr>
          <p:cNvSpPr/>
          <p:nvPr/>
        </p:nvSpPr>
        <p:spPr>
          <a:xfrm>
            <a:off x="543339" y="2413338"/>
            <a:ext cx="110523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9B1BF7A8-5C39-42A4-B845-9953124B3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798268"/>
              </p:ext>
            </p:extLst>
          </p:nvPr>
        </p:nvGraphicFramePr>
        <p:xfrm>
          <a:off x="510208" y="1675747"/>
          <a:ext cx="11198087" cy="4944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4283">
                  <a:extLst>
                    <a:ext uri="{9D8B030D-6E8A-4147-A177-3AD203B41FA5}">
                      <a16:colId xmlns:a16="http://schemas.microsoft.com/office/drawing/2014/main" xmlns="" val="2416502628"/>
                    </a:ext>
                  </a:extLst>
                </a:gridCol>
                <a:gridCol w="2613804">
                  <a:extLst>
                    <a:ext uri="{9D8B030D-6E8A-4147-A177-3AD203B41FA5}">
                      <a16:colId xmlns:a16="http://schemas.microsoft.com/office/drawing/2014/main" xmlns="" val="4150585847"/>
                    </a:ext>
                  </a:extLst>
                </a:gridCol>
              </a:tblGrid>
              <a:tr h="57135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Ta’rif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To‘g‘ri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javob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2412957"/>
                  </a:ext>
                </a:extLst>
              </a:tr>
              <a:tr h="571355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Organizmning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tashqi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xususiyatlari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yig‘indisi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870866"/>
                  </a:ext>
                </a:extLst>
              </a:tr>
              <a:tr h="57135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xil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genga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zigota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5279208"/>
                  </a:ext>
                </a:extLst>
              </a:tr>
              <a:tr h="571355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Jinsiy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hujayra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2432464"/>
                  </a:ext>
                </a:extLst>
              </a:tr>
              <a:tr h="571355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Mendelning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birinchi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qonuni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967126"/>
                  </a:ext>
                </a:extLst>
              </a:tr>
              <a:tr h="911694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Organizmni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retsessiv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chatishtirish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7155822"/>
                  </a:ext>
                </a:extLst>
              </a:tr>
              <a:tr h="571355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guruhlarining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irsiylanishi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931617"/>
                  </a:ext>
                </a:extLst>
              </a:tr>
              <a:tr h="571355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Qulupnay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mevasining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irsiylanishi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0467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166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8C2C2C-6087-4C12-8FA9-477B6610AC16}"/>
              </a:ext>
            </a:extLst>
          </p:cNvPr>
          <p:cNvSpPr/>
          <p:nvPr/>
        </p:nvSpPr>
        <p:spPr>
          <a:xfrm>
            <a:off x="408868" y="1902349"/>
            <a:ext cx="116108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17-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§.</a:t>
            </a:r>
            <a:r>
              <a:rPr lang="ru-RU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80-84 – </a:t>
            </a:r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betlardagi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6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50950" lvl="0" indent="-1250950"/>
            <a:r>
              <a: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85 – </a:t>
            </a:r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betdagi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</a:t>
            </a:r>
            <a:r>
              <a: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6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90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227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kern="0" dirty="0" err="1">
                <a:solidFill>
                  <a:prstClr val="white"/>
                </a:solidFill>
                <a:latin typeface="Arial"/>
                <a:cs typeface="Arial"/>
              </a:rPr>
              <a:t>O‘tgan</a:t>
            </a:r>
            <a:r>
              <a:rPr lang="en-US" sz="48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800" b="1" kern="0" dirty="0" err="1">
                <a:solidFill>
                  <a:prstClr val="white"/>
                </a:solidFill>
                <a:latin typeface="Arial"/>
                <a:cs typeface="Arial"/>
              </a:rPr>
              <a:t>dars</a:t>
            </a:r>
            <a:r>
              <a:rPr lang="en-US" sz="48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800" b="1" kern="0" dirty="0" err="1">
                <a:solidFill>
                  <a:prstClr val="white"/>
                </a:solidFill>
                <a:latin typeface="Arial"/>
                <a:cs typeface="Arial"/>
              </a:rPr>
              <a:t>mavzusini</a:t>
            </a:r>
            <a:r>
              <a:rPr lang="en-US" sz="48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800" b="1" kern="0" dirty="0" err="1">
                <a:solidFill>
                  <a:prstClr val="white"/>
                </a:solidFill>
                <a:latin typeface="Arial"/>
                <a:cs typeface="Arial"/>
              </a:rPr>
              <a:t>mustahkamlash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780BC88C-8301-4ECE-B95F-1D265B62D5C2}"/>
              </a:ext>
            </a:extLst>
          </p:cNvPr>
          <p:cNvSpPr/>
          <p:nvPr/>
        </p:nvSpPr>
        <p:spPr>
          <a:xfrm>
            <a:off x="609600" y="1802296"/>
            <a:ext cx="6718852" cy="4585251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4E615E87-2384-40DA-8C91-68BF8823EFD1}"/>
              </a:ext>
            </a:extLst>
          </p:cNvPr>
          <p:cNvSpPr/>
          <p:nvPr/>
        </p:nvSpPr>
        <p:spPr>
          <a:xfrm>
            <a:off x="4678017" y="1802296"/>
            <a:ext cx="6904383" cy="458525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61D8830-5C9D-4361-A680-EAB52DC1AAAF}"/>
              </a:ext>
            </a:extLst>
          </p:cNvPr>
          <p:cNvSpPr/>
          <p:nvPr/>
        </p:nvSpPr>
        <p:spPr>
          <a:xfrm>
            <a:off x="1086678" y="1976718"/>
            <a:ext cx="3794604" cy="899049"/>
          </a:xfrm>
          <a:prstGeom prst="rect">
            <a:avLst/>
          </a:prstGeom>
          <a:solidFill>
            <a:srgbClr val="2EB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O‘SIMLIKLARDA SPOROGENEZ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DF40A1E-6E74-4658-8BE2-7360E3C35EEA}"/>
              </a:ext>
            </a:extLst>
          </p:cNvPr>
          <p:cNvSpPr/>
          <p:nvPr/>
        </p:nvSpPr>
        <p:spPr>
          <a:xfrm>
            <a:off x="7328453" y="1990165"/>
            <a:ext cx="3558208" cy="899049"/>
          </a:xfrm>
          <a:prstGeom prst="rect">
            <a:avLst/>
          </a:prstGeom>
          <a:solidFill>
            <a:srgbClr val="D038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HAYVONLARDA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GAMETOGENEZ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951FEE7-D8F1-4E8D-9A1F-676C84A5884C}"/>
              </a:ext>
            </a:extLst>
          </p:cNvPr>
          <p:cNvSpPr/>
          <p:nvPr/>
        </p:nvSpPr>
        <p:spPr>
          <a:xfrm>
            <a:off x="1086678" y="2880834"/>
            <a:ext cx="3591339" cy="29287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mitoz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Makrosporagenez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mikrosporagenezdan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Changdonda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urug‘chi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tugunchasida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36CB6B5-D064-47E2-B17C-412A76CC9184}"/>
              </a:ext>
            </a:extLst>
          </p:cNvPr>
          <p:cNvSpPr/>
          <p:nvPr/>
        </p:nvSpPr>
        <p:spPr>
          <a:xfrm>
            <a:off x="7566991" y="2880834"/>
            <a:ext cx="3352800" cy="29287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Tx/>
              <a:buAutoNum type="arabicPeriod"/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mitoz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Tx/>
              <a:buAutoNum type="arabicPeriod"/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Spermatogenez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ovogenezdan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Tx/>
              <a:buAutoNum type="arabicPeriod"/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Urug‘donda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tuxumdonda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85470CE-FC8D-4CE3-AAE8-E04C390BD90B}"/>
              </a:ext>
            </a:extLst>
          </p:cNvPr>
          <p:cNvSpPr/>
          <p:nvPr/>
        </p:nvSpPr>
        <p:spPr>
          <a:xfrm>
            <a:off x="4651513" y="2880834"/>
            <a:ext cx="2888974" cy="29287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hujayradan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 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Mitoz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61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kern="0" dirty="0" err="1">
                <a:solidFill>
                  <a:prstClr val="white"/>
                </a:solidFill>
                <a:latin typeface="Arial"/>
                <a:cs typeface="Arial"/>
              </a:rPr>
              <a:t>O‘tgan</a:t>
            </a:r>
            <a:r>
              <a:rPr lang="en-US" sz="48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800" b="1" kern="0" dirty="0" err="1">
                <a:solidFill>
                  <a:prstClr val="white"/>
                </a:solidFill>
                <a:latin typeface="Arial"/>
                <a:cs typeface="Arial"/>
              </a:rPr>
              <a:t>dars</a:t>
            </a:r>
            <a:r>
              <a:rPr lang="en-US" sz="48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800" b="1" kern="0" dirty="0" err="1">
                <a:solidFill>
                  <a:prstClr val="white"/>
                </a:solidFill>
                <a:latin typeface="Arial"/>
                <a:cs typeface="Arial"/>
              </a:rPr>
              <a:t>mavzusini</a:t>
            </a:r>
            <a:r>
              <a:rPr lang="en-US" sz="48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800" b="1" kern="0" dirty="0" err="1">
                <a:solidFill>
                  <a:prstClr val="white"/>
                </a:solidFill>
                <a:latin typeface="Arial"/>
                <a:cs typeface="Arial"/>
              </a:rPr>
              <a:t>mustahkamlash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18E8A60B-DA57-4DA7-913A-3F8EEBF6DF96}"/>
              </a:ext>
            </a:extLst>
          </p:cNvPr>
          <p:cNvGraphicFramePr/>
          <p:nvPr/>
        </p:nvGraphicFramePr>
        <p:xfrm>
          <a:off x="640520" y="1692896"/>
          <a:ext cx="11167167" cy="4770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9FC0EF0C-D61E-495E-93CD-5C63364DAFA8}"/>
              </a:ext>
            </a:extLst>
          </p:cNvPr>
          <p:cNvSpPr/>
          <p:nvPr/>
        </p:nvSpPr>
        <p:spPr>
          <a:xfrm>
            <a:off x="9250017" y="2586728"/>
            <a:ext cx="1705743" cy="914400"/>
          </a:xfrm>
          <a:prstGeom prst="ellipse">
            <a:avLst/>
          </a:prstGeom>
          <a:solidFill>
            <a:srgbClr val="2EB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ED76C1DD-FD01-4D5E-8F4F-0D2EE5C3BB5C}"/>
              </a:ext>
            </a:extLst>
          </p:cNvPr>
          <p:cNvSpPr/>
          <p:nvPr/>
        </p:nvSpPr>
        <p:spPr>
          <a:xfrm>
            <a:off x="9287265" y="3661020"/>
            <a:ext cx="1709531" cy="914400"/>
          </a:xfrm>
          <a:prstGeom prst="ellipse">
            <a:avLst/>
          </a:prstGeom>
          <a:solidFill>
            <a:srgbClr val="2EB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lichinka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A9D40926-7566-47FC-8640-20D17014E768}"/>
              </a:ext>
            </a:extLst>
          </p:cNvPr>
          <p:cNvSpPr/>
          <p:nvPr/>
        </p:nvSpPr>
        <p:spPr>
          <a:xfrm>
            <a:off x="9193223" y="4782106"/>
            <a:ext cx="1762538" cy="914400"/>
          </a:xfrm>
          <a:prstGeom prst="ellipse">
            <a:avLst/>
          </a:prstGeom>
          <a:solidFill>
            <a:srgbClr val="2EB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imago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A5E81A6-B3FC-419A-B66B-AF2BA313C6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036" y="5165104"/>
            <a:ext cx="1774090" cy="862786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C2A956E8-9CEA-4118-BE2E-D3A79A4319F9}"/>
              </a:ext>
            </a:extLst>
          </p:cNvPr>
          <p:cNvSpPr/>
          <p:nvPr/>
        </p:nvSpPr>
        <p:spPr>
          <a:xfrm>
            <a:off x="1127285" y="2939857"/>
            <a:ext cx="170953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lichinka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39B8FDB-A250-4DE7-A63D-2392B5B72C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595" y="1853041"/>
            <a:ext cx="1709531" cy="926672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80774D12-17D7-4F53-BC7E-2C0552F9B572}"/>
              </a:ext>
            </a:extLst>
          </p:cNvPr>
          <p:cNvSpPr/>
          <p:nvPr/>
        </p:nvSpPr>
        <p:spPr>
          <a:xfrm>
            <a:off x="1010477" y="4060943"/>
            <a:ext cx="1905001" cy="885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g‘umbak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D92FCACF-5776-4CCC-9E7E-0D7DF0465668}"/>
              </a:ext>
            </a:extLst>
          </p:cNvPr>
          <p:cNvCxnSpPr>
            <a:cxnSpLocks/>
          </p:cNvCxnSpPr>
          <p:nvPr/>
        </p:nvCxnSpPr>
        <p:spPr>
          <a:xfrm flipH="1" flipV="1">
            <a:off x="2561661" y="2571762"/>
            <a:ext cx="1110044" cy="1506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8B0F77C0-7EAA-46A8-BB1E-CE838BABE063}"/>
              </a:ext>
            </a:extLst>
          </p:cNvPr>
          <p:cNvCxnSpPr>
            <a:cxnSpLocks/>
          </p:cNvCxnSpPr>
          <p:nvPr/>
        </p:nvCxnSpPr>
        <p:spPr>
          <a:xfrm flipH="1" flipV="1">
            <a:off x="2730126" y="3501128"/>
            <a:ext cx="900972" cy="559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D15D6EDD-EBCD-413E-9AF9-228C1E357190}"/>
              </a:ext>
            </a:extLst>
          </p:cNvPr>
          <p:cNvCxnSpPr>
            <a:cxnSpLocks/>
            <a:endCxn id="12" idx="6"/>
          </p:cNvCxnSpPr>
          <p:nvPr/>
        </p:nvCxnSpPr>
        <p:spPr>
          <a:xfrm flipH="1">
            <a:off x="2915478" y="4078285"/>
            <a:ext cx="756227" cy="425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78B9C58D-574C-4FD4-AF5B-A356A26D56C7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2730126" y="4095628"/>
            <a:ext cx="995014" cy="1500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229F314B-5DE8-4DF7-B311-6413DA6D574F}"/>
              </a:ext>
            </a:extLst>
          </p:cNvPr>
          <p:cNvCxnSpPr>
            <a:cxnSpLocks/>
          </p:cNvCxnSpPr>
          <p:nvPr/>
        </p:nvCxnSpPr>
        <p:spPr>
          <a:xfrm flipV="1">
            <a:off x="8803863" y="3220278"/>
            <a:ext cx="472659" cy="840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xmlns="" id="{A9F2B813-CBC0-4BD3-80FB-5AC8B850690E}"/>
              </a:ext>
            </a:extLst>
          </p:cNvPr>
          <p:cNvCxnSpPr>
            <a:cxnSpLocks/>
          </p:cNvCxnSpPr>
          <p:nvPr/>
        </p:nvCxnSpPr>
        <p:spPr>
          <a:xfrm>
            <a:off x="8842042" y="4060943"/>
            <a:ext cx="434480" cy="22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D6894432-D7E9-4CFA-A47B-B6C858994DC8}"/>
              </a:ext>
            </a:extLst>
          </p:cNvPr>
          <p:cNvCxnSpPr>
            <a:cxnSpLocks/>
          </p:cNvCxnSpPr>
          <p:nvPr/>
        </p:nvCxnSpPr>
        <p:spPr>
          <a:xfrm>
            <a:off x="8809985" y="4050902"/>
            <a:ext cx="609299" cy="905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36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 REJASI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BCE08DC-AC2D-4B39-9059-221F218475A5}"/>
              </a:ext>
            </a:extLst>
          </p:cNvPr>
          <p:cNvSpPr/>
          <p:nvPr/>
        </p:nvSpPr>
        <p:spPr>
          <a:xfrm>
            <a:off x="2902226" y="2001078"/>
            <a:ext cx="7357879" cy="39226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Genlarning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dominantlik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Chala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dominantlik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Kodominantlik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Bekross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88216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 TA’SIRI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38EB540-18D8-4A77-AFE8-B2A656506599}"/>
              </a:ext>
            </a:extLst>
          </p:cNvPr>
          <p:cNvSpPr/>
          <p:nvPr/>
        </p:nvSpPr>
        <p:spPr>
          <a:xfrm>
            <a:off x="3498573" y="1968084"/>
            <a:ext cx="5512905" cy="728870"/>
          </a:xfrm>
          <a:prstGeom prst="rect">
            <a:avLst/>
          </a:prstGeom>
          <a:solidFill>
            <a:srgbClr val="D038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Genlarning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816CB41-B17D-48A3-ACA4-DBCC2A9C0B4E}"/>
              </a:ext>
            </a:extLst>
          </p:cNvPr>
          <p:cNvSpPr/>
          <p:nvPr/>
        </p:nvSpPr>
        <p:spPr>
          <a:xfrm>
            <a:off x="7583558" y="3142388"/>
            <a:ext cx="3445563" cy="6857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Noallel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39ED731A-61A0-41F9-BF9E-AD409BEB3184}"/>
              </a:ext>
            </a:extLst>
          </p:cNvPr>
          <p:cNvSpPr/>
          <p:nvPr/>
        </p:nvSpPr>
        <p:spPr>
          <a:xfrm>
            <a:off x="6573078" y="4273554"/>
            <a:ext cx="2305878" cy="800166"/>
          </a:xfrm>
          <a:prstGeom prst="roundRect">
            <a:avLst/>
          </a:prstGeom>
          <a:solidFill>
            <a:srgbClr val="2EB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epistaz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A1F438F1-4BCD-4ECD-B35F-42D155131206}"/>
              </a:ext>
            </a:extLst>
          </p:cNvPr>
          <p:cNvSpPr/>
          <p:nvPr/>
        </p:nvSpPr>
        <p:spPr>
          <a:xfrm>
            <a:off x="9824830" y="4288838"/>
            <a:ext cx="1918253" cy="784882"/>
          </a:xfrm>
          <a:prstGeom prst="roundRect">
            <a:avLst/>
          </a:prstGeom>
          <a:solidFill>
            <a:srgbClr val="2EB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polimeriya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4063B301-5777-4DDC-85C6-54F61A9AE622}"/>
              </a:ext>
            </a:extLst>
          </p:cNvPr>
          <p:cNvSpPr/>
          <p:nvPr/>
        </p:nvSpPr>
        <p:spPr>
          <a:xfrm>
            <a:off x="7780683" y="5307496"/>
            <a:ext cx="3091071" cy="851384"/>
          </a:xfrm>
          <a:prstGeom prst="roundRect">
            <a:avLst/>
          </a:prstGeom>
          <a:solidFill>
            <a:srgbClr val="2EB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komplementariya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269141A-1E15-470C-9EB1-4D11C42DA656}"/>
              </a:ext>
            </a:extLst>
          </p:cNvPr>
          <p:cNvSpPr/>
          <p:nvPr/>
        </p:nvSpPr>
        <p:spPr>
          <a:xfrm>
            <a:off x="1391478" y="3142388"/>
            <a:ext cx="3127513" cy="6857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Allel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F76496F8-3B09-468B-A8F6-BD3B3B20266E}"/>
              </a:ext>
            </a:extLst>
          </p:cNvPr>
          <p:cNvSpPr/>
          <p:nvPr/>
        </p:nvSpPr>
        <p:spPr>
          <a:xfrm>
            <a:off x="490330" y="4288838"/>
            <a:ext cx="2213113" cy="840895"/>
          </a:xfrm>
          <a:prstGeom prst="roundRect">
            <a:avLst/>
          </a:prstGeom>
          <a:solidFill>
            <a:srgbClr val="4BA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dominantlik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8690C64B-A91B-4B23-ABD2-5AF441B5D298}"/>
              </a:ext>
            </a:extLst>
          </p:cNvPr>
          <p:cNvSpPr/>
          <p:nvPr/>
        </p:nvSpPr>
        <p:spPr>
          <a:xfrm>
            <a:off x="3193774" y="4288838"/>
            <a:ext cx="2014330" cy="840895"/>
          </a:xfrm>
          <a:prstGeom prst="roundRect">
            <a:avLst/>
          </a:prstGeom>
          <a:solidFill>
            <a:srgbClr val="4BA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Chala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dominantlik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247D8F69-200C-40E3-B42A-54187870910C}"/>
              </a:ext>
            </a:extLst>
          </p:cNvPr>
          <p:cNvSpPr/>
          <p:nvPr/>
        </p:nvSpPr>
        <p:spPr>
          <a:xfrm>
            <a:off x="1543877" y="5387009"/>
            <a:ext cx="2822713" cy="851385"/>
          </a:xfrm>
          <a:prstGeom prst="roundRect">
            <a:avLst/>
          </a:prstGeom>
          <a:solidFill>
            <a:srgbClr val="4BA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Kodominantlik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ACFDCBF0-5178-4457-9671-79C28E04364A}"/>
              </a:ext>
            </a:extLst>
          </p:cNvPr>
          <p:cNvCxnSpPr>
            <a:stCxn id="5" idx="2"/>
          </p:cNvCxnSpPr>
          <p:nvPr/>
        </p:nvCxnSpPr>
        <p:spPr>
          <a:xfrm flipH="1">
            <a:off x="3074504" y="2696954"/>
            <a:ext cx="3180522" cy="445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E7303411-88CE-4C72-91B1-22DC591A5F84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6255026" y="2696954"/>
            <a:ext cx="3051314" cy="445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8EB0058B-6383-4FE0-83D3-AEA01A58F199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 flipH="1">
            <a:off x="1596887" y="3828120"/>
            <a:ext cx="1358348" cy="460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EB354346-2674-4317-A901-CA14997CD6F7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2955235" y="3828120"/>
            <a:ext cx="1245704" cy="460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0CB59754-AC27-4139-BBA5-18ED9F2A38EE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 flipH="1">
            <a:off x="2955234" y="3828120"/>
            <a:ext cx="1" cy="1558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D5ABC3E2-2C18-4317-80C9-FAEC5398193E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7726017" y="3828120"/>
            <a:ext cx="1580323" cy="445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467FE7A7-EE0D-4DD9-8934-58A33263A828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9306340" y="3828120"/>
            <a:ext cx="1477617" cy="460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43857965-470C-49CC-8030-D193EACE470F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9306340" y="3828120"/>
            <a:ext cx="21531" cy="1493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35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TO‘LIQ DOMINANTLIK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CAC884F-9D75-4FEE-8906-C4FEA9251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2" y="1798914"/>
            <a:ext cx="4943060" cy="46813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B9A580A-590B-41E9-BD48-1BA223D15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278" y="1643269"/>
            <a:ext cx="5168347" cy="48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24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TO‘LIQ DOMINANTLIK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D2A7D5-FBC8-4F0D-BA30-75DE34C3D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7" y="1887462"/>
            <a:ext cx="4916556" cy="44721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C79B9A0-FFC9-4319-B51E-9107A94ED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070" y="1796998"/>
            <a:ext cx="4518991" cy="456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02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TO‘LIQ DOMINANTLIK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4BC67B8-08E0-4D63-A52F-01A3FEF8F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0" y="2196149"/>
            <a:ext cx="4338632" cy="38402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5A5DD92-09A5-4FA0-B090-7CDE52C76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109" y="2014009"/>
            <a:ext cx="5799282" cy="418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686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317</Words>
  <Application>Microsoft Office PowerPoint</Application>
  <PresentationFormat>Широкоэкранный</PresentationFormat>
  <Paragraphs>156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BIOLOGIYA</vt:lpstr>
      <vt:lpstr>O‘tgan dars mavzusini mustahkamlash</vt:lpstr>
      <vt:lpstr>O‘tgan dars mavzusini mustahkamlash</vt:lpstr>
      <vt:lpstr>O‘tgan dars mavzusini mustahkamlash</vt:lpstr>
      <vt:lpstr>DARS REJASI</vt:lpstr>
      <vt:lpstr>GENLAR TA’SIRI</vt:lpstr>
      <vt:lpstr>TO‘LIQ DOMINANTLIK</vt:lpstr>
      <vt:lpstr>TO‘LIQ DOMINANTLIK</vt:lpstr>
      <vt:lpstr>TO‘LIQ DOMINANTLIK</vt:lpstr>
      <vt:lpstr>TO‘LIQ DOMINANTLIK</vt:lpstr>
      <vt:lpstr>TO‘LIQ DOMINANTLIK</vt:lpstr>
      <vt:lpstr>CHALA DOMINANTLIK</vt:lpstr>
      <vt:lpstr>CHALA DOMINANTLIK</vt:lpstr>
      <vt:lpstr>CHALA DOMINANTLIK</vt:lpstr>
      <vt:lpstr>CHALA DOMINANTLIK</vt:lpstr>
      <vt:lpstr>KODOMINANTLIK</vt:lpstr>
      <vt:lpstr>KODOMINANTLIK</vt:lpstr>
      <vt:lpstr>KO‘P ALLELLILIK</vt:lpstr>
      <vt:lpstr>KODOMINANTLIK</vt:lpstr>
      <vt:lpstr>KODOMINANTLIK</vt:lpstr>
      <vt:lpstr>TAHLILIY CHATISHTIRISH</vt:lpstr>
      <vt:lpstr>Mustaqil bajarish uchun topshiriqlar</vt:lpstr>
      <vt:lpstr>Mustaqil bajarish uchun topshiriqlar</vt:lpstr>
      <vt:lpstr>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Учетная запись Майкрософт</cp:lastModifiedBy>
  <cp:revision>25</cp:revision>
  <dcterms:created xsi:type="dcterms:W3CDTF">2020-11-05T19:20:01Z</dcterms:created>
  <dcterms:modified xsi:type="dcterms:W3CDTF">2020-11-07T09:15:57Z</dcterms:modified>
</cp:coreProperties>
</file>