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590" r:id="rId3"/>
    <p:sldId id="591" r:id="rId4"/>
    <p:sldId id="592" r:id="rId5"/>
    <p:sldId id="616" r:id="rId6"/>
    <p:sldId id="606" r:id="rId7"/>
    <p:sldId id="608" r:id="rId8"/>
    <p:sldId id="607" r:id="rId9"/>
    <p:sldId id="595" r:id="rId10"/>
    <p:sldId id="596" r:id="rId11"/>
    <p:sldId id="601" r:id="rId12"/>
    <p:sldId id="602" r:id="rId13"/>
    <p:sldId id="598" r:id="rId14"/>
    <p:sldId id="597" r:id="rId15"/>
    <p:sldId id="617" r:id="rId16"/>
    <p:sldId id="618" r:id="rId17"/>
    <p:sldId id="609" r:id="rId18"/>
    <p:sldId id="610" r:id="rId19"/>
    <p:sldId id="611" r:id="rId20"/>
    <p:sldId id="599" r:id="rId21"/>
    <p:sldId id="594" r:id="rId22"/>
    <p:sldId id="612" r:id="rId23"/>
    <p:sldId id="613" r:id="rId24"/>
    <p:sldId id="586" r:id="rId25"/>
    <p:sldId id="614" r:id="rId26"/>
    <p:sldId id="615" r:id="rId27"/>
    <p:sldId id="593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240E"/>
    <a:srgbClr val="D038B3"/>
    <a:srgbClr val="2EB83E"/>
    <a:srgbClr val="FF6600"/>
    <a:srgbClr val="6DED98"/>
    <a:srgbClr val="4BAB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 varScale="1">
        <p:scale>
          <a:sx n="71" d="100"/>
          <a:sy n="71" d="100"/>
        </p:scale>
        <p:origin x="5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3053CD-C929-4896-8318-ED6F5FCF5E41}" type="doc">
      <dgm:prSet loTypeId="urn:microsoft.com/office/officeart/2005/8/layout/cycle2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728549-5D5D-4992-9B50-AD01E4DFA419}">
      <dgm:prSet phldrT="[Текст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tuxum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E68F85-6166-467F-9228-476F43AB82E2}" type="parTrans" cxnId="{5A8E98B5-746B-464A-83F2-7E8C2AEC2389}">
      <dgm:prSet/>
      <dgm:spPr/>
      <dgm:t>
        <a:bodyPr/>
        <a:lstStyle/>
        <a:p>
          <a:endParaRPr lang="ru-RU"/>
        </a:p>
      </dgm:t>
    </dgm:pt>
    <dgm:pt modelId="{50E7F587-F142-4D45-AF89-A8DB093B8552}" type="sibTrans" cxnId="{5A8E98B5-746B-464A-83F2-7E8C2AEC2389}">
      <dgm:prSet/>
      <dgm:spPr/>
      <dgm:t>
        <a:bodyPr/>
        <a:lstStyle/>
        <a:p>
          <a:endParaRPr lang="ru-RU"/>
        </a:p>
      </dgm:t>
    </dgm:pt>
    <dgm:pt modelId="{BFAC8243-4941-446A-B6A6-83B143B0AA29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lichinka</a:t>
          </a:r>
          <a:endParaRPr lang="ru-RU" sz="1000" dirty="0"/>
        </a:p>
      </dgm:t>
    </dgm:pt>
    <dgm:pt modelId="{EA13BA1D-9549-46E1-8E87-2928A6C5D756}" type="parTrans" cxnId="{C0429999-857A-41FF-B6E6-2386189E64DE}">
      <dgm:prSet/>
      <dgm:spPr/>
      <dgm:t>
        <a:bodyPr/>
        <a:lstStyle/>
        <a:p>
          <a:endParaRPr lang="ru-RU"/>
        </a:p>
      </dgm:t>
    </dgm:pt>
    <dgm:pt modelId="{4C15D319-325A-4E0F-BD3B-5C77432556B2}" type="sibTrans" cxnId="{C0429999-857A-41FF-B6E6-2386189E64DE}">
      <dgm:prSet/>
      <dgm:spPr>
        <a:solidFill>
          <a:srgbClr val="00B050"/>
        </a:solidFill>
      </dgm:spPr>
      <dgm:t>
        <a:bodyPr/>
        <a:lstStyle/>
        <a:p>
          <a:endParaRPr lang="ru-RU"/>
        </a:p>
      </dgm:t>
    </dgm:pt>
    <dgm:pt modelId="{33C64F4D-4251-4DE2-B988-4D41D81D323A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imago</a:t>
          </a:r>
          <a:endParaRPr lang="ru-RU" sz="1000" dirty="0"/>
        </a:p>
      </dgm:t>
    </dgm:pt>
    <dgm:pt modelId="{52647FDF-B065-4C83-B361-16352EAE3A31}" type="parTrans" cxnId="{B434665A-508D-4740-93CA-196C456D0CDC}">
      <dgm:prSet/>
      <dgm:spPr/>
      <dgm:t>
        <a:bodyPr/>
        <a:lstStyle/>
        <a:p>
          <a:endParaRPr lang="ru-RU"/>
        </a:p>
      </dgm:t>
    </dgm:pt>
    <dgm:pt modelId="{BA02F8AF-8C8D-4382-84CB-9F2B350996A1}" type="sibTrans" cxnId="{B434665A-508D-4740-93CA-196C456D0CDC}">
      <dgm:prSet/>
      <dgm:spPr>
        <a:solidFill>
          <a:srgbClr val="0070C0"/>
        </a:solidFill>
      </dgm:spPr>
      <dgm:t>
        <a:bodyPr/>
        <a:lstStyle/>
        <a:p>
          <a:endParaRPr lang="ru-RU"/>
        </a:p>
      </dgm:t>
    </dgm:pt>
    <dgm:pt modelId="{3F402B4E-E199-4057-B55A-52E43FBE53DC}" type="pres">
      <dgm:prSet presAssocID="{E83053CD-C929-4896-8318-ED6F5FCF5E4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26ED92-53B2-4923-B4C2-4402D7FCCD8E}" type="pres">
      <dgm:prSet presAssocID="{C7728549-5D5D-4992-9B50-AD01E4DFA419}" presName="node" presStyleLbl="node1" presStyleIdx="0" presStyleCnt="3" custScaleX="1017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EF2DF-72A5-49C8-A069-3D1131F0D7F1}" type="pres">
      <dgm:prSet presAssocID="{50E7F587-F142-4D45-AF89-A8DB093B8552}" presName="sibTrans" presStyleLbl="sibTrans2D1" presStyleIdx="0" presStyleCnt="3"/>
      <dgm:spPr/>
      <dgm:t>
        <a:bodyPr/>
        <a:lstStyle/>
        <a:p>
          <a:endParaRPr lang="ru-RU"/>
        </a:p>
      </dgm:t>
    </dgm:pt>
    <dgm:pt modelId="{1B19479E-6A5E-40AD-9EB2-39596B2F90B8}" type="pres">
      <dgm:prSet presAssocID="{50E7F587-F142-4D45-AF89-A8DB093B855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B644A109-2891-412B-945B-E117AD6EB66E}" type="pres">
      <dgm:prSet presAssocID="{BFAC8243-4941-446A-B6A6-83B143B0AA29}" presName="node" presStyleLbl="node1" presStyleIdx="1" presStyleCnt="3" custScaleX="104308" custRadScaleRad="107362" custRadScaleInc="-123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891E1-BC37-4107-BF56-EB997080270E}" type="pres">
      <dgm:prSet presAssocID="{4C15D319-325A-4E0F-BD3B-5C77432556B2}" presName="sibTrans" presStyleLbl="sibTrans2D1" presStyleIdx="1" presStyleCnt="3"/>
      <dgm:spPr/>
      <dgm:t>
        <a:bodyPr/>
        <a:lstStyle/>
        <a:p>
          <a:endParaRPr lang="ru-RU"/>
        </a:p>
      </dgm:t>
    </dgm:pt>
    <dgm:pt modelId="{01BB4958-A52F-429A-985A-C8B7893A2441}" type="pres">
      <dgm:prSet presAssocID="{4C15D319-325A-4E0F-BD3B-5C77432556B2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A41BF4ED-B937-4FDF-A877-BE1138712EA1}" type="pres">
      <dgm:prSet presAssocID="{33C64F4D-4251-4DE2-B988-4D41D81D323A}" presName="node" presStyleLbl="node1" presStyleIdx="2" presStyleCnt="3" custScaleX="101897" custRadScaleRad="96670" custRadScaleInc="186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7B47C-4BD3-4DAF-8D43-25EFCC4C8885}" type="pres">
      <dgm:prSet presAssocID="{BA02F8AF-8C8D-4382-84CB-9F2B350996A1}" presName="sibTrans" presStyleLbl="sibTrans2D1" presStyleIdx="2" presStyleCnt="3"/>
      <dgm:spPr/>
      <dgm:t>
        <a:bodyPr/>
        <a:lstStyle/>
        <a:p>
          <a:endParaRPr lang="ru-RU"/>
        </a:p>
      </dgm:t>
    </dgm:pt>
    <dgm:pt modelId="{A1223A68-EA20-4FE4-A1D2-4FAF0A2A874B}" type="pres">
      <dgm:prSet presAssocID="{BA02F8AF-8C8D-4382-84CB-9F2B350996A1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029C640B-8EFF-44F5-AE65-14E00D0C326E}" type="presOf" srcId="{BFAC8243-4941-446A-B6A6-83B143B0AA29}" destId="{B644A109-2891-412B-945B-E117AD6EB66E}" srcOrd="0" destOrd="0" presId="urn:microsoft.com/office/officeart/2005/8/layout/cycle2"/>
    <dgm:cxn modelId="{91DE727E-4BB2-411E-8B8B-915CE83AA637}" type="presOf" srcId="{4C15D319-325A-4E0F-BD3B-5C77432556B2}" destId="{01BB4958-A52F-429A-985A-C8B7893A2441}" srcOrd="1" destOrd="0" presId="urn:microsoft.com/office/officeart/2005/8/layout/cycle2"/>
    <dgm:cxn modelId="{C2FB676B-4C35-4BBA-AD3E-743E39402BDC}" type="presOf" srcId="{BA02F8AF-8C8D-4382-84CB-9F2B350996A1}" destId="{FDA7B47C-4BD3-4DAF-8D43-25EFCC4C8885}" srcOrd="0" destOrd="0" presId="urn:microsoft.com/office/officeart/2005/8/layout/cycle2"/>
    <dgm:cxn modelId="{F3BDD854-8CE6-4943-A4AB-610B1143C254}" type="presOf" srcId="{E83053CD-C929-4896-8318-ED6F5FCF5E41}" destId="{3F402B4E-E199-4057-B55A-52E43FBE53DC}" srcOrd="0" destOrd="0" presId="urn:microsoft.com/office/officeart/2005/8/layout/cycle2"/>
    <dgm:cxn modelId="{C0429999-857A-41FF-B6E6-2386189E64DE}" srcId="{E83053CD-C929-4896-8318-ED6F5FCF5E41}" destId="{BFAC8243-4941-446A-B6A6-83B143B0AA29}" srcOrd="1" destOrd="0" parTransId="{EA13BA1D-9549-46E1-8E87-2928A6C5D756}" sibTransId="{4C15D319-325A-4E0F-BD3B-5C77432556B2}"/>
    <dgm:cxn modelId="{245F7948-20E2-475A-945C-52471C53A708}" type="presOf" srcId="{BA02F8AF-8C8D-4382-84CB-9F2B350996A1}" destId="{A1223A68-EA20-4FE4-A1D2-4FAF0A2A874B}" srcOrd="1" destOrd="0" presId="urn:microsoft.com/office/officeart/2005/8/layout/cycle2"/>
    <dgm:cxn modelId="{78B132FC-A240-4F34-9033-CA628E0097AA}" type="presOf" srcId="{50E7F587-F142-4D45-AF89-A8DB093B8552}" destId="{023EF2DF-72A5-49C8-A069-3D1131F0D7F1}" srcOrd="0" destOrd="0" presId="urn:microsoft.com/office/officeart/2005/8/layout/cycle2"/>
    <dgm:cxn modelId="{B434665A-508D-4740-93CA-196C456D0CDC}" srcId="{E83053CD-C929-4896-8318-ED6F5FCF5E41}" destId="{33C64F4D-4251-4DE2-B988-4D41D81D323A}" srcOrd="2" destOrd="0" parTransId="{52647FDF-B065-4C83-B361-16352EAE3A31}" sibTransId="{BA02F8AF-8C8D-4382-84CB-9F2B350996A1}"/>
    <dgm:cxn modelId="{5A8E98B5-746B-464A-83F2-7E8C2AEC2389}" srcId="{E83053CD-C929-4896-8318-ED6F5FCF5E41}" destId="{C7728549-5D5D-4992-9B50-AD01E4DFA419}" srcOrd="0" destOrd="0" parTransId="{3DE68F85-6166-467F-9228-476F43AB82E2}" sibTransId="{50E7F587-F142-4D45-AF89-A8DB093B8552}"/>
    <dgm:cxn modelId="{F8CFC144-ED42-4863-BA68-A739A1E268FD}" type="presOf" srcId="{C7728549-5D5D-4992-9B50-AD01E4DFA419}" destId="{5326ED92-53B2-4923-B4C2-4402D7FCCD8E}" srcOrd="0" destOrd="0" presId="urn:microsoft.com/office/officeart/2005/8/layout/cycle2"/>
    <dgm:cxn modelId="{6C679ACE-82B5-4FFD-A763-C15D08F64BA3}" type="presOf" srcId="{4C15D319-325A-4E0F-BD3B-5C77432556B2}" destId="{556891E1-BC37-4107-BF56-EB997080270E}" srcOrd="0" destOrd="0" presId="urn:microsoft.com/office/officeart/2005/8/layout/cycle2"/>
    <dgm:cxn modelId="{8E16DCE6-1951-4D69-B7B2-28CD514C7A9B}" type="presOf" srcId="{50E7F587-F142-4D45-AF89-A8DB093B8552}" destId="{1B19479E-6A5E-40AD-9EB2-39596B2F90B8}" srcOrd="1" destOrd="0" presId="urn:microsoft.com/office/officeart/2005/8/layout/cycle2"/>
    <dgm:cxn modelId="{BA566E9F-7348-42CF-B7F6-8B5F48600BC8}" type="presOf" srcId="{33C64F4D-4251-4DE2-B988-4D41D81D323A}" destId="{A41BF4ED-B937-4FDF-A877-BE1138712EA1}" srcOrd="0" destOrd="0" presId="urn:microsoft.com/office/officeart/2005/8/layout/cycle2"/>
    <dgm:cxn modelId="{ECC7DF8B-83E1-41DC-B265-6959FF3E86D0}" type="presParOf" srcId="{3F402B4E-E199-4057-B55A-52E43FBE53DC}" destId="{5326ED92-53B2-4923-B4C2-4402D7FCCD8E}" srcOrd="0" destOrd="0" presId="urn:microsoft.com/office/officeart/2005/8/layout/cycle2"/>
    <dgm:cxn modelId="{11E6C3C5-6630-4CAF-AD1F-AA3E9B4BDFE4}" type="presParOf" srcId="{3F402B4E-E199-4057-B55A-52E43FBE53DC}" destId="{023EF2DF-72A5-49C8-A069-3D1131F0D7F1}" srcOrd="1" destOrd="0" presId="urn:microsoft.com/office/officeart/2005/8/layout/cycle2"/>
    <dgm:cxn modelId="{7DFE670B-000A-4FB3-90A3-C8E80B209F87}" type="presParOf" srcId="{023EF2DF-72A5-49C8-A069-3D1131F0D7F1}" destId="{1B19479E-6A5E-40AD-9EB2-39596B2F90B8}" srcOrd="0" destOrd="0" presId="urn:microsoft.com/office/officeart/2005/8/layout/cycle2"/>
    <dgm:cxn modelId="{8D29B9B2-5952-48D2-A8F4-F5E22199F404}" type="presParOf" srcId="{3F402B4E-E199-4057-B55A-52E43FBE53DC}" destId="{B644A109-2891-412B-945B-E117AD6EB66E}" srcOrd="2" destOrd="0" presId="urn:microsoft.com/office/officeart/2005/8/layout/cycle2"/>
    <dgm:cxn modelId="{F04FF169-F097-4C15-AFA6-2357B80B2448}" type="presParOf" srcId="{3F402B4E-E199-4057-B55A-52E43FBE53DC}" destId="{556891E1-BC37-4107-BF56-EB997080270E}" srcOrd="3" destOrd="0" presId="urn:microsoft.com/office/officeart/2005/8/layout/cycle2"/>
    <dgm:cxn modelId="{320E952C-87B6-4749-9A84-3E594A1E9EF5}" type="presParOf" srcId="{556891E1-BC37-4107-BF56-EB997080270E}" destId="{01BB4958-A52F-429A-985A-C8B7893A2441}" srcOrd="0" destOrd="0" presId="urn:microsoft.com/office/officeart/2005/8/layout/cycle2"/>
    <dgm:cxn modelId="{454AA520-AA1D-4898-ABF6-EC1BF39DDFB9}" type="presParOf" srcId="{3F402B4E-E199-4057-B55A-52E43FBE53DC}" destId="{A41BF4ED-B937-4FDF-A877-BE1138712EA1}" srcOrd="4" destOrd="0" presId="urn:microsoft.com/office/officeart/2005/8/layout/cycle2"/>
    <dgm:cxn modelId="{3EE26472-F8B0-4412-B0F6-0B2E952D8DF2}" type="presParOf" srcId="{3F402B4E-E199-4057-B55A-52E43FBE53DC}" destId="{FDA7B47C-4BD3-4DAF-8D43-25EFCC4C8885}" srcOrd="5" destOrd="0" presId="urn:microsoft.com/office/officeart/2005/8/layout/cycle2"/>
    <dgm:cxn modelId="{1CC5EB98-9020-44C2-8B5D-9E9ADE725376}" type="presParOf" srcId="{FDA7B47C-4BD3-4DAF-8D43-25EFCC4C8885}" destId="{A1223A68-EA20-4FE4-A1D2-4FAF0A2A874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CD39F4-706D-4181-9893-F86D81C305ED}" type="doc">
      <dgm:prSet loTypeId="urn:microsoft.com/office/officeart/2005/8/layout/venn1" loCatId="relationship" qsTypeId="urn:microsoft.com/office/officeart/2005/8/quickstyle/simple3" qsCatId="simple" csTypeId="urn:microsoft.com/office/officeart/2005/8/colors/accent1_2" csCatId="accent1" phldr="1"/>
      <dgm:spPr/>
    </dgm:pt>
    <dgm:pt modelId="{9E84F9AC-9B8E-4346-9E6C-15E2CB47153B}">
      <dgm:prSet phldrT="[Текст]" custT="1"/>
      <dgm:spPr/>
      <dgm:t>
        <a:bodyPr/>
        <a:lstStyle/>
        <a:p>
          <a:pPr algn="l"/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endParaRPr lang="en-US" sz="20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indent="0" algn="l"/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Zigotadan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l"/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tug‘ilguncha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davom</a:t>
          </a:r>
          <a:endParaRPr lang="en-US" sz="2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l"/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etadi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algn="l"/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Morfologik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l"/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biokimyoviy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l"/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Ixtisoslashadi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algn="l"/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2DC6BB-2991-4BC1-AEBE-642DA236E3AC}" type="parTrans" cxnId="{0F8FD5FA-E064-4A28-AD83-C910DB0A0157}">
      <dgm:prSet/>
      <dgm:spPr/>
      <dgm:t>
        <a:bodyPr/>
        <a:lstStyle/>
        <a:p>
          <a:endParaRPr lang="ru-RU"/>
        </a:p>
      </dgm:t>
    </dgm:pt>
    <dgm:pt modelId="{AF470C02-3928-4B29-A289-B89160EDD062}" type="sibTrans" cxnId="{0F8FD5FA-E064-4A28-AD83-C910DB0A0157}">
      <dgm:prSet/>
      <dgm:spPr/>
      <dgm:t>
        <a:bodyPr/>
        <a:lstStyle/>
        <a:p>
          <a:endParaRPr lang="ru-RU"/>
        </a:p>
      </dgm:t>
    </dgm:pt>
    <dgm:pt modelId="{3D2C0E62-EFF0-491D-8899-3F16698E6D7E}">
      <dgm:prSet phldrT="[Текст]" custT="1"/>
      <dgm:spPr/>
      <dgm:t>
        <a:bodyPr/>
        <a:lstStyle/>
        <a:p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CE7E7C-E080-4F0F-9438-8B6C1C0521E3}" type="parTrans" cxnId="{00F68A60-6219-48E4-A991-26BF98DB88C3}">
      <dgm:prSet/>
      <dgm:spPr/>
      <dgm:t>
        <a:bodyPr/>
        <a:lstStyle/>
        <a:p>
          <a:endParaRPr lang="ru-RU"/>
        </a:p>
      </dgm:t>
    </dgm:pt>
    <dgm:pt modelId="{6AF8533D-F588-4263-A9BD-5CEAA8568125}" type="sibTrans" cxnId="{00F68A60-6219-48E4-A991-26BF98DB88C3}">
      <dgm:prSet/>
      <dgm:spPr/>
      <dgm:t>
        <a:bodyPr/>
        <a:lstStyle/>
        <a:p>
          <a:endParaRPr lang="ru-RU"/>
        </a:p>
      </dgm:t>
    </dgm:pt>
    <dgm:pt modelId="{6FFA3906-352E-45A2-8620-869834670E0E}" type="pres">
      <dgm:prSet presAssocID="{D1CD39F4-706D-4181-9893-F86D81C305ED}" presName="compositeShape" presStyleCnt="0">
        <dgm:presLayoutVars>
          <dgm:chMax val="7"/>
          <dgm:dir/>
          <dgm:resizeHandles val="exact"/>
        </dgm:presLayoutVars>
      </dgm:prSet>
      <dgm:spPr/>
    </dgm:pt>
    <dgm:pt modelId="{A573432E-FABF-4164-B783-7B627591C9EE}" type="pres">
      <dgm:prSet presAssocID="{9E84F9AC-9B8E-4346-9E6C-15E2CB47153B}" presName="circ1" presStyleLbl="vennNode1" presStyleIdx="0" presStyleCnt="2" custScaleX="166662" custLinFactNeighborX="-1076" custLinFactNeighborY="215"/>
      <dgm:spPr/>
      <dgm:t>
        <a:bodyPr/>
        <a:lstStyle/>
        <a:p>
          <a:endParaRPr lang="ru-RU"/>
        </a:p>
      </dgm:t>
    </dgm:pt>
    <dgm:pt modelId="{A62655C9-D3F5-4D53-A9D5-742379E9EE42}" type="pres">
      <dgm:prSet presAssocID="{9E84F9AC-9B8E-4346-9E6C-15E2CB47153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E78AC-84BA-42F1-AB87-A8339F6113D9}" type="pres">
      <dgm:prSet presAssocID="{3D2C0E62-EFF0-491D-8899-3F16698E6D7E}" presName="circ2" presStyleLbl="vennNode1" presStyleIdx="1" presStyleCnt="2" custScaleX="149406" custLinFactNeighborX="4047" custLinFactNeighborY="0"/>
      <dgm:spPr/>
      <dgm:t>
        <a:bodyPr/>
        <a:lstStyle/>
        <a:p>
          <a:endParaRPr lang="ru-RU"/>
        </a:p>
      </dgm:t>
    </dgm:pt>
    <dgm:pt modelId="{45170DBA-37F7-47EA-8324-BF3B153D8201}" type="pres">
      <dgm:prSet presAssocID="{3D2C0E62-EFF0-491D-8899-3F16698E6D7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F8FD5FA-E064-4A28-AD83-C910DB0A0157}" srcId="{D1CD39F4-706D-4181-9893-F86D81C305ED}" destId="{9E84F9AC-9B8E-4346-9E6C-15E2CB47153B}" srcOrd="0" destOrd="0" parTransId="{8B2DC6BB-2991-4BC1-AEBE-642DA236E3AC}" sibTransId="{AF470C02-3928-4B29-A289-B89160EDD062}"/>
    <dgm:cxn modelId="{BB051405-251A-4B1B-85CB-C75BE218F821}" type="presOf" srcId="{9E84F9AC-9B8E-4346-9E6C-15E2CB47153B}" destId="{A62655C9-D3F5-4D53-A9D5-742379E9EE42}" srcOrd="1" destOrd="0" presId="urn:microsoft.com/office/officeart/2005/8/layout/venn1"/>
    <dgm:cxn modelId="{00F68A60-6219-48E4-A991-26BF98DB88C3}" srcId="{D1CD39F4-706D-4181-9893-F86D81C305ED}" destId="{3D2C0E62-EFF0-491D-8899-3F16698E6D7E}" srcOrd="1" destOrd="0" parTransId="{8ECE7E7C-E080-4F0F-9438-8B6C1C0521E3}" sibTransId="{6AF8533D-F588-4263-A9BD-5CEAA8568125}"/>
    <dgm:cxn modelId="{484C7C8B-92D0-4594-8D37-C3B97B8EA356}" type="presOf" srcId="{9E84F9AC-9B8E-4346-9E6C-15E2CB47153B}" destId="{A573432E-FABF-4164-B783-7B627591C9EE}" srcOrd="0" destOrd="0" presId="urn:microsoft.com/office/officeart/2005/8/layout/venn1"/>
    <dgm:cxn modelId="{1FBE4EDD-E93A-4800-AE32-543AD75CD162}" type="presOf" srcId="{3D2C0E62-EFF0-491D-8899-3F16698E6D7E}" destId="{45170DBA-37F7-47EA-8324-BF3B153D8201}" srcOrd="1" destOrd="0" presId="urn:microsoft.com/office/officeart/2005/8/layout/venn1"/>
    <dgm:cxn modelId="{024090DD-C4D1-4BE0-BB78-04550ACF6349}" type="presOf" srcId="{3D2C0E62-EFF0-491D-8899-3F16698E6D7E}" destId="{93AE78AC-84BA-42F1-AB87-A8339F6113D9}" srcOrd="0" destOrd="0" presId="urn:microsoft.com/office/officeart/2005/8/layout/venn1"/>
    <dgm:cxn modelId="{24A4FFD5-E57D-4E39-9DD4-FB0D8E04B9B3}" type="presOf" srcId="{D1CD39F4-706D-4181-9893-F86D81C305ED}" destId="{6FFA3906-352E-45A2-8620-869834670E0E}" srcOrd="0" destOrd="0" presId="urn:microsoft.com/office/officeart/2005/8/layout/venn1"/>
    <dgm:cxn modelId="{484204AC-BFDF-422E-A940-CA4DC80BA4A3}" type="presParOf" srcId="{6FFA3906-352E-45A2-8620-869834670E0E}" destId="{A573432E-FABF-4164-B783-7B627591C9EE}" srcOrd="0" destOrd="0" presId="urn:microsoft.com/office/officeart/2005/8/layout/venn1"/>
    <dgm:cxn modelId="{5CDCE60B-99D5-48F5-B896-0A83DF73922E}" type="presParOf" srcId="{6FFA3906-352E-45A2-8620-869834670E0E}" destId="{A62655C9-D3F5-4D53-A9D5-742379E9EE42}" srcOrd="1" destOrd="0" presId="urn:microsoft.com/office/officeart/2005/8/layout/venn1"/>
    <dgm:cxn modelId="{77C2A4F2-7330-48A1-A7FE-F08A6D04108D}" type="presParOf" srcId="{6FFA3906-352E-45A2-8620-869834670E0E}" destId="{93AE78AC-84BA-42F1-AB87-A8339F6113D9}" srcOrd="2" destOrd="0" presId="urn:microsoft.com/office/officeart/2005/8/layout/venn1"/>
    <dgm:cxn modelId="{DB30EF22-CCF0-46AA-ADA5-63B31E9F390A}" type="presParOf" srcId="{6FFA3906-352E-45A2-8620-869834670E0E}" destId="{45170DBA-37F7-47EA-8324-BF3B153D820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072117-61D2-4443-B91D-093028D090D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1AB5C8F-CEBF-42DE-AF64-EC7868D098A8}">
      <dgm:prSet phldrT="[Текст]" custT="1"/>
      <dgm:spPr>
        <a:solidFill>
          <a:schemeClr val="accent2"/>
        </a:solidFill>
      </dgm:spPr>
      <dgm:t>
        <a:bodyPr/>
        <a:lstStyle/>
        <a:p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  <a:p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Klassik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dirty="0" err="1">
              <a:latin typeface="Arial" panose="020B0604020202020204" pitchFamily="34" charset="0"/>
              <a:cs typeface="Arial" panose="020B0604020202020204" pitchFamily="34" charset="0"/>
            </a:rPr>
            <a:t>genetika</a:t>
          </a: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 (1900-1930)</a:t>
          </a:r>
        </a:p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Fenotip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genotip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tushunchasi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   Gen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xromosoma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nazariyasi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1DC679-403E-4121-8FC8-31A63FCE0A25}" type="parTrans" cxnId="{2955FACC-4C2B-456A-89AB-7C98FFC45262}">
      <dgm:prSet/>
      <dgm:spPr/>
      <dgm:t>
        <a:bodyPr/>
        <a:lstStyle/>
        <a:p>
          <a:endParaRPr lang="ru-RU"/>
        </a:p>
      </dgm:t>
    </dgm:pt>
    <dgm:pt modelId="{EBD9B671-8AA3-48E3-A837-294190F658E2}" type="sibTrans" cxnId="{2955FACC-4C2B-456A-89AB-7C98FFC45262}">
      <dgm:prSet/>
      <dgm:spPr/>
      <dgm:t>
        <a:bodyPr/>
        <a:lstStyle/>
        <a:p>
          <a:endParaRPr lang="ru-RU"/>
        </a:p>
      </dgm:t>
    </dgm:pt>
    <dgm:pt modelId="{003E8804-48FF-4A23-9C0D-6579CC04F2F6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Neoklassik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genetika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(1930-1953)</a:t>
          </a:r>
        </a:p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    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Mutagenez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jarayoni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    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DNKda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genetik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informatsiya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1AA533-9021-4957-975D-0BC2C709DB43}" type="parTrans" cxnId="{121525BB-B9BB-4BA4-8437-CF2DCCDAF96A}">
      <dgm:prSet/>
      <dgm:spPr/>
      <dgm:t>
        <a:bodyPr/>
        <a:lstStyle/>
        <a:p>
          <a:endParaRPr lang="ru-RU"/>
        </a:p>
      </dgm:t>
    </dgm:pt>
    <dgm:pt modelId="{D308ACF7-D33D-4816-B44E-25EB21BF6DF2}" type="sibTrans" cxnId="{121525BB-B9BB-4BA4-8437-CF2DCCDAF96A}">
      <dgm:prSet/>
      <dgm:spPr/>
      <dgm:t>
        <a:bodyPr/>
        <a:lstStyle/>
        <a:p>
          <a:endParaRPr lang="ru-RU"/>
        </a:p>
      </dgm:t>
    </dgm:pt>
    <dgm:pt modelId="{9751570A-266A-4B10-AC81-13C0BB88C18C}">
      <dgm:prSet phldrT="[Текст]" custT="1"/>
      <dgm:spPr>
        <a:solidFill>
          <a:srgbClr val="00B050"/>
        </a:solidFill>
      </dgm:spPr>
      <dgm:t>
        <a:bodyPr/>
        <a:lstStyle/>
        <a:p>
          <a:endParaRPr lang="en-US" sz="28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Molekulyar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genetika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 (1953 – </a:t>
          </a:r>
          <a:r>
            <a:rPr lang="en-US" sz="2800" b="1" dirty="0" err="1">
              <a:latin typeface="Arial" panose="020B0604020202020204" pitchFamily="34" charset="0"/>
              <a:cs typeface="Arial" panose="020B0604020202020204" pitchFamily="34" charset="0"/>
            </a:rPr>
            <a:t>h.v.q</a:t>
          </a:r>
          <a:r>
            <a:rPr lang="en-US" sz="2800" b="1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DNKning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qo‘sh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spiral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ekanligi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Genlarni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boshqarish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mexanizmi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Gen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injenerligi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700" dirty="0"/>
        </a:p>
      </dgm:t>
    </dgm:pt>
    <dgm:pt modelId="{E332D601-9CD7-462C-B04E-65817D92A2EF}" type="parTrans" cxnId="{BAAE5E87-43C2-4426-962F-5FDCF1AC0A66}">
      <dgm:prSet/>
      <dgm:spPr/>
      <dgm:t>
        <a:bodyPr/>
        <a:lstStyle/>
        <a:p>
          <a:endParaRPr lang="ru-RU"/>
        </a:p>
      </dgm:t>
    </dgm:pt>
    <dgm:pt modelId="{2DE9C3F3-6B90-4BAE-A090-E712B19F7897}" type="sibTrans" cxnId="{BAAE5E87-43C2-4426-962F-5FDCF1AC0A66}">
      <dgm:prSet/>
      <dgm:spPr/>
      <dgm:t>
        <a:bodyPr/>
        <a:lstStyle/>
        <a:p>
          <a:endParaRPr lang="ru-RU"/>
        </a:p>
      </dgm:t>
    </dgm:pt>
    <dgm:pt modelId="{E379FBF1-272F-4636-92DE-3BD9DA87BBEB}" type="pres">
      <dgm:prSet presAssocID="{C5072117-61D2-4443-B91D-093028D090D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8E7EB27-1E4E-4E37-9735-6944BCF52216}" type="pres">
      <dgm:prSet presAssocID="{C5072117-61D2-4443-B91D-093028D090DA}" presName="Name1" presStyleCnt="0"/>
      <dgm:spPr/>
    </dgm:pt>
    <dgm:pt modelId="{9A7E3C58-B131-4EFE-ADA7-00AF29556022}" type="pres">
      <dgm:prSet presAssocID="{C5072117-61D2-4443-B91D-093028D090DA}" presName="cycle" presStyleCnt="0"/>
      <dgm:spPr/>
    </dgm:pt>
    <dgm:pt modelId="{C389B391-EFA8-43B1-822E-D393F8360C54}" type="pres">
      <dgm:prSet presAssocID="{C5072117-61D2-4443-B91D-093028D090DA}" presName="srcNode" presStyleLbl="node1" presStyleIdx="0" presStyleCnt="3"/>
      <dgm:spPr/>
    </dgm:pt>
    <dgm:pt modelId="{52C53330-F83A-4B54-AD51-DC34727DB751}" type="pres">
      <dgm:prSet presAssocID="{C5072117-61D2-4443-B91D-093028D090DA}" presName="conn" presStyleLbl="parChTrans1D2" presStyleIdx="0" presStyleCnt="1"/>
      <dgm:spPr/>
      <dgm:t>
        <a:bodyPr/>
        <a:lstStyle/>
        <a:p>
          <a:endParaRPr lang="ru-RU"/>
        </a:p>
      </dgm:t>
    </dgm:pt>
    <dgm:pt modelId="{055EA564-7614-49B9-A4F9-CF22D6B03074}" type="pres">
      <dgm:prSet presAssocID="{C5072117-61D2-4443-B91D-093028D090DA}" presName="extraNode" presStyleLbl="node1" presStyleIdx="0" presStyleCnt="3"/>
      <dgm:spPr/>
    </dgm:pt>
    <dgm:pt modelId="{89C7F76E-6C12-4A2E-817B-FBF08ACAD4A8}" type="pres">
      <dgm:prSet presAssocID="{C5072117-61D2-4443-B91D-093028D090DA}" presName="dstNode" presStyleLbl="node1" presStyleIdx="0" presStyleCnt="3"/>
      <dgm:spPr/>
    </dgm:pt>
    <dgm:pt modelId="{88532F24-737E-437A-9357-E28B1CC4DA5A}" type="pres">
      <dgm:prSet presAssocID="{81AB5C8F-CEBF-42DE-AF64-EC7868D098A8}" presName="text_1" presStyleLbl="node1" presStyleIdx="0" presStyleCnt="3" custScaleX="96626" custScaleY="164743" custLinFactNeighborX="2484" custLinFactNeighborY="-97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C5A87F-E944-415D-9839-CDADFFE4F870}" type="pres">
      <dgm:prSet presAssocID="{81AB5C8F-CEBF-42DE-AF64-EC7868D098A8}" presName="accent_1" presStyleCnt="0"/>
      <dgm:spPr/>
    </dgm:pt>
    <dgm:pt modelId="{801A4B83-59B9-4145-83E2-185EA1887C95}" type="pres">
      <dgm:prSet presAssocID="{81AB5C8F-CEBF-42DE-AF64-EC7868D098A8}" presName="accentRepeatNode" presStyleLbl="solidFgAcc1" presStyleIdx="0" presStyleCnt="3" custLinFactNeighborX="28392" custLinFactNeighborY="-6567"/>
      <dgm:spPr/>
    </dgm:pt>
    <dgm:pt modelId="{F33FAE08-423B-4E68-A0BB-E7F7A01746EF}" type="pres">
      <dgm:prSet presAssocID="{003E8804-48FF-4A23-9C0D-6579CC04F2F6}" presName="text_2" presStyleLbl="node1" presStyleIdx="1" presStyleCnt="3" custScaleX="95959" custScaleY="171060" custLinFactNeighborX="5621" custLinFactNeighborY="1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4FB91-39B1-4BDA-BC58-8C703C9E9C58}" type="pres">
      <dgm:prSet presAssocID="{003E8804-48FF-4A23-9C0D-6579CC04F2F6}" presName="accent_2" presStyleCnt="0"/>
      <dgm:spPr/>
    </dgm:pt>
    <dgm:pt modelId="{B355E280-323A-4A38-B2B3-66425D665E0B}" type="pres">
      <dgm:prSet presAssocID="{003E8804-48FF-4A23-9C0D-6579CC04F2F6}" presName="accentRepeatNode" presStyleLbl="solidFgAcc1" presStyleIdx="1" presStyleCnt="3" custLinFactNeighborX="46813" custLinFactNeighborY="-10391"/>
      <dgm:spPr/>
    </dgm:pt>
    <dgm:pt modelId="{D2296B21-3569-475B-AA78-F14CB6AEC534}" type="pres">
      <dgm:prSet presAssocID="{9751570A-266A-4B10-AC81-13C0BB88C18C}" presName="text_3" presStyleLbl="node1" presStyleIdx="2" presStyleCnt="3" custScaleY="191651" custLinFactNeighborX="1024" custLinFactNeighborY="147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1F6172-4087-48C2-A8F9-15836B0D6909}" type="pres">
      <dgm:prSet presAssocID="{9751570A-266A-4B10-AC81-13C0BB88C18C}" presName="accent_3" presStyleCnt="0"/>
      <dgm:spPr/>
    </dgm:pt>
    <dgm:pt modelId="{14636CA7-57F3-4AC0-BA89-6208D4CC9DAA}" type="pres">
      <dgm:prSet presAssocID="{9751570A-266A-4B10-AC81-13C0BB88C18C}" presName="accentRepeatNode" presStyleLbl="solidFgAcc1" presStyleIdx="2" presStyleCnt="3" custScaleX="93478" custScaleY="100272" custLinFactNeighborX="7632" custLinFactNeighborY="5583"/>
      <dgm:spPr/>
    </dgm:pt>
  </dgm:ptLst>
  <dgm:cxnLst>
    <dgm:cxn modelId="{6BC00A02-3300-49DA-A6E3-2EB48666C665}" type="presOf" srcId="{C5072117-61D2-4443-B91D-093028D090DA}" destId="{E379FBF1-272F-4636-92DE-3BD9DA87BBEB}" srcOrd="0" destOrd="0" presId="urn:microsoft.com/office/officeart/2008/layout/VerticalCurvedList"/>
    <dgm:cxn modelId="{BAAE5E87-43C2-4426-962F-5FDCF1AC0A66}" srcId="{C5072117-61D2-4443-B91D-093028D090DA}" destId="{9751570A-266A-4B10-AC81-13C0BB88C18C}" srcOrd="2" destOrd="0" parTransId="{E332D601-9CD7-462C-B04E-65817D92A2EF}" sibTransId="{2DE9C3F3-6B90-4BAE-A090-E712B19F7897}"/>
    <dgm:cxn modelId="{367F8C25-3C36-48B7-BA90-D4D9E2AAF1C3}" type="presOf" srcId="{EBD9B671-8AA3-48E3-A837-294190F658E2}" destId="{52C53330-F83A-4B54-AD51-DC34727DB751}" srcOrd="0" destOrd="0" presId="urn:microsoft.com/office/officeart/2008/layout/VerticalCurvedList"/>
    <dgm:cxn modelId="{2955FACC-4C2B-456A-89AB-7C98FFC45262}" srcId="{C5072117-61D2-4443-B91D-093028D090DA}" destId="{81AB5C8F-CEBF-42DE-AF64-EC7868D098A8}" srcOrd="0" destOrd="0" parTransId="{231DC679-403E-4121-8FC8-31A63FCE0A25}" sibTransId="{EBD9B671-8AA3-48E3-A837-294190F658E2}"/>
    <dgm:cxn modelId="{95DC726C-4F0C-4564-BA28-58885F97A424}" type="presOf" srcId="{9751570A-266A-4B10-AC81-13C0BB88C18C}" destId="{D2296B21-3569-475B-AA78-F14CB6AEC534}" srcOrd="0" destOrd="0" presId="urn:microsoft.com/office/officeart/2008/layout/VerticalCurvedList"/>
    <dgm:cxn modelId="{E1AEB361-407C-4561-9E14-05A2BBD42366}" type="presOf" srcId="{81AB5C8F-CEBF-42DE-AF64-EC7868D098A8}" destId="{88532F24-737E-437A-9357-E28B1CC4DA5A}" srcOrd="0" destOrd="0" presId="urn:microsoft.com/office/officeart/2008/layout/VerticalCurvedList"/>
    <dgm:cxn modelId="{C280FB6E-3D8A-405C-BA88-F280C359804D}" type="presOf" srcId="{003E8804-48FF-4A23-9C0D-6579CC04F2F6}" destId="{F33FAE08-423B-4E68-A0BB-E7F7A01746EF}" srcOrd="0" destOrd="0" presId="urn:microsoft.com/office/officeart/2008/layout/VerticalCurvedList"/>
    <dgm:cxn modelId="{121525BB-B9BB-4BA4-8437-CF2DCCDAF96A}" srcId="{C5072117-61D2-4443-B91D-093028D090DA}" destId="{003E8804-48FF-4A23-9C0D-6579CC04F2F6}" srcOrd="1" destOrd="0" parTransId="{C61AA533-9021-4957-975D-0BC2C709DB43}" sibTransId="{D308ACF7-D33D-4816-B44E-25EB21BF6DF2}"/>
    <dgm:cxn modelId="{75D7A6C1-C48C-4CFB-9198-8ECA2D880BF1}" type="presParOf" srcId="{E379FBF1-272F-4636-92DE-3BD9DA87BBEB}" destId="{68E7EB27-1E4E-4E37-9735-6944BCF52216}" srcOrd="0" destOrd="0" presId="urn:microsoft.com/office/officeart/2008/layout/VerticalCurvedList"/>
    <dgm:cxn modelId="{3EC1ADE5-8884-4656-AAE7-B28D4D9D7468}" type="presParOf" srcId="{68E7EB27-1E4E-4E37-9735-6944BCF52216}" destId="{9A7E3C58-B131-4EFE-ADA7-00AF29556022}" srcOrd="0" destOrd="0" presId="urn:microsoft.com/office/officeart/2008/layout/VerticalCurvedList"/>
    <dgm:cxn modelId="{7A9710AB-B20B-4742-9152-470D73A7AFF6}" type="presParOf" srcId="{9A7E3C58-B131-4EFE-ADA7-00AF29556022}" destId="{C389B391-EFA8-43B1-822E-D393F8360C54}" srcOrd="0" destOrd="0" presId="urn:microsoft.com/office/officeart/2008/layout/VerticalCurvedList"/>
    <dgm:cxn modelId="{66A04706-1856-47F4-9F6C-A43E02813654}" type="presParOf" srcId="{9A7E3C58-B131-4EFE-ADA7-00AF29556022}" destId="{52C53330-F83A-4B54-AD51-DC34727DB751}" srcOrd="1" destOrd="0" presId="urn:microsoft.com/office/officeart/2008/layout/VerticalCurvedList"/>
    <dgm:cxn modelId="{B42B9292-D5C8-4F4C-921A-26D6085891BF}" type="presParOf" srcId="{9A7E3C58-B131-4EFE-ADA7-00AF29556022}" destId="{055EA564-7614-49B9-A4F9-CF22D6B03074}" srcOrd="2" destOrd="0" presId="urn:microsoft.com/office/officeart/2008/layout/VerticalCurvedList"/>
    <dgm:cxn modelId="{95426061-0E3E-4968-8D32-1DF254C5D011}" type="presParOf" srcId="{9A7E3C58-B131-4EFE-ADA7-00AF29556022}" destId="{89C7F76E-6C12-4A2E-817B-FBF08ACAD4A8}" srcOrd="3" destOrd="0" presId="urn:microsoft.com/office/officeart/2008/layout/VerticalCurvedList"/>
    <dgm:cxn modelId="{A8670B24-FACF-476C-B1B3-D02491F4FFB4}" type="presParOf" srcId="{68E7EB27-1E4E-4E37-9735-6944BCF52216}" destId="{88532F24-737E-437A-9357-E28B1CC4DA5A}" srcOrd="1" destOrd="0" presId="urn:microsoft.com/office/officeart/2008/layout/VerticalCurvedList"/>
    <dgm:cxn modelId="{E320C750-D2E5-400E-B066-04F4ADF7C42B}" type="presParOf" srcId="{68E7EB27-1E4E-4E37-9735-6944BCF52216}" destId="{00C5A87F-E944-415D-9839-CDADFFE4F870}" srcOrd="2" destOrd="0" presId="urn:microsoft.com/office/officeart/2008/layout/VerticalCurvedList"/>
    <dgm:cxn modelId="{66B9EBA8-8AF4-4B72-BECE-ACA44EEFE669}" type="presParOf" srcId="{00C5A87F-E944-415D-9839-CDADFFE4F870}" destId="{801A4B83-59B9-4145-83E2-185EA1887C95}" srcOrd="0" destOrd="0" presId="urn:microsoft.com/office/officeart/2008/layout/VerticalCurvedList"/>
    <dgm:cxn modelId="{44605F36-16D2-4E79-8F2A-2CEC56CD2B3A}" type="presParOf" srcId="{68E7EB27-1E4E-4E37-9735-6944BCF52216}" destId="{F33FAE08-423B-4E68-A0BB-E7F7A01746EF}" srcOrd="3" destOrd="0" presId="urn:microsoft.com/office/officeart/2008/layout/VerticalCurvedList"/>
    <dgm:cxn modelId="{2045A479-A097-4C05-A79B-8257F2E7E63F}" type="presParOf" srcId="{68E7EB27-1E4E-4E37-9735-6944BCF52216}" destId="{E064FB91-39B1-4BDA-BC58-8C703C9E9C58}" srcOrd="4" destOrd="0" presId="urn:microsoft.com/office/officeart/2008/layout/VerticalCurvedList"/>
    <dgm:cxn modelId="{058F54D3-AA8A-424E-9F7A-2AF42AEA88DD}" type="presParOf" srcId="{E064FB91-39B1-4BDA-BC58-8C703C9E9C58}" destId="{B355E280-323A-4A38-B2B3-66425D665E0B}" srcOrd="0" destOrd="0" presId="urn:microsoft.com/office/officeart/2008/layout/VerticalCurvedList"/>
    <dgm:cxn modelId="{49D3BDE3-50C2-4596-ACE7-90D8D7B9E643}" type="presParOf" srcId="{68E7EB27-1E4E-4E37-9735-6944BCF52216}" destId="{D2296B21-3569-475B-AA78-F14CB6AEC534}" srcOrd="5" destOrd="0" presId="urn:microsoft.com/office/officeart/2008/layout/VerticalCurvedList"/>
    <dgm:cxn modelId="{B585F9A8-326E-4FAD-89F9-CDF594203C7E}" type="presParOf" srcId="{68E7EB27-1E4E-4E37-9735-6944BCF52216}" destId="{9C1F6172-4087-48C2-A8F9-15836B0D6909}" srcOrd="6" destOrd="0" presId="urn:microsoft.com/office/officeart/2008/layout/VerticalCurvedList"/>
    <dgm:cxn modelId="{59D37F22-D1FE-4698-9C32-654E4014D169}" type="presParOf" srcId="{9C1F6172-4087-48C2-A8F9-15836B0D6909}" destId="{14636CA7-57F3-4AC0-BA89-6208D4CC9DA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2A58E4-2275-47AC-9240-0CA26D9B1F1F}" type="doc">
      <dgm:prSet loTypeId="urn:microsoft.com/office/officeart/2005/8/layout/radial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70E0F2F-29EB-4EF6-8324-626AAF41E506}">
      <dgm:prSet phldrT="[Текст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genetika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usullari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4A6805-AFE1-4CE8-A3BF-AB5081464BF3}" type="parTrans" cxnId="{CA7A840E-EDCC-4433-9854-662644DF001A}">
      <dgm:prSet/>
      <dgm:spPr/>
      <dgm:t>
        <a:bodyPr/>
        <a:lstStyle/>
        <a:p>
          <a:endParaRPr lang="ru-RU"/>
        </a:p>
      </dgm:t>
    </dgm:pt>
    <dgm:pt modelId="{933A1C63-D9A9-4F7A-A99F-80A6A11A089E}" type="sibTrans" cxnId="{CA7A840E-EDCC-4433-9854-662644DF001A}">
      <dgm:prSet/>
      <dgm:spPr/>
      <dgm:t>
        <a:bodyPr/>
        <a:lstStyle/>
        <a:p>
          <a:endParaRPr lang="ru-RU"/>
        </a:p>
      </dgm:t>
    </dgm:pt>
    <dgm:pt modelId="{D64FBDAC-C77C-4EF2-B54F-9A80EAB30B3B}">
      <dgm:prSet phldrT="[Текст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duragaylash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E3B1C3-EF3C-4D19-86B4-E5F433167F32}" type="parTrans" cxnId="{0BE3627A-E918-46EA-BA88-9F7E72710432}">
      <dgm:prSet/>
      <dgm:spPr/>
      <dgm:t>
        <a:bodyPr/>
        <a:lstStyle/>
        <a:p>
          <a:endParaRPr lang="ru-RU"/>
        </a:p>
      </dgm:t>
    </dgm:pt>
    <dgm:pt modelId="{625CF87D-0786-42E8-890A-6305694EC489}" type="sibTrans" cxnId="{0BE3627A-E918-46EA-BA88-9F7E72710432}">
      <dgm:prSet/>
      <dgm:spPr/>
      <dgm:t>
        <a:bodyPr/>
        <a:lstStyle/>
        <a:p>
          <a:endParaRPr lang="ru-RU"/>
        </a:p>
      </dgm:t>
    </dgm:pt>
    <dgm:pt modelId="{749621E9-2779-4383-ACF6-097D94448BE7}">
      <dgm:prSet phldrT="[Текст]" custT="1"/>
      <dgm:spPr>
        <a:solidFill>
          <a:srgbClr val="D038B3"/>
        </a:solidFill>
      </dgm:spPr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molekulyar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genetik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4881CC-3F51-4E7F-B747-53A808C82B2A}" type="parTrans" cxnId="{79909A1D-F3D5-4C2A-885F-4CCA1D8CAB3B}">
      <dgm:prSet/>
      <dgm:spPr/>
      <dgm:t>
        <a:bodyPr/>
        <a:lstStyle/>
        <a:p>
          <a:endParaRPr lang="ru-RU"/>
        </a:p>
      </dgm:t>
    </dgm:pt>
    <dgm:pt modelId="{B22163F8-CCBA-4490-A825-886B73C34DEB}" type="sibTrans" cxnId="{79909A1D-F3D5-4C2A-885F-4CCA1D8CAB3B}">
      <dgm:prSet/>
      <dgm:spPr/>
      <dgm:t>
        <a:bodyPr/>
        <a:lstStyle/>
        <a:p>
          <a:endParaRPr lang="ru-RU"/>
        </a:p>
      </dgm:t>
    </dgm:pt>
    <dgm:pt modelId="{D61B968F-EBCA-4389-BEC8-328724FB7D3D}">
      <dgm:prSet phldrT="[Текст]" custT="1"/>
      <dgm:spPr>
        <a:solidFill>
          <a:srgbClr val="7030A0"/>
        </a:solidFill>
      </dgm:spPr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ontogenetik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F32C0-8F3D-4C2B-8C59-28B3F446F703}" type="parTrans" cxnId="{AE2BC0BB-77CB-45FE-9802-5302795AD336}">
      <dgm:prSet/>
      <dgm:spPr/>
      <dgm:t>
        <a:bodyPr/>
        <a:lstStyle/>
        <a:p>
          <a:endParaRPr lang="ru-RU"/>
        </a:p>
      </dgm:t>
    </dgm:pt>
    <dgm:pt modelId="{EB8C4159-9F8E-4CD8-BBC5-4BF95FA22D57}" type="sibTrans" cxnId="{AE2BC0BB-77CB-45FE-9802-5302795AD336}">
      <dgm:prSet/>
      <dgm:spPr/>
      <dgm:t>
        <a:bodyPr/>
        <a:lstStyle/>
        <a:p>
          <a:endParaRPr lang="ru-RU"/>
        </a:p>
      </dgm:t>
    </dgm:pt>
    <dgm:pt modelId="{755A7811-22B7-49EB-BB68-94F0CF77DE2F}">
      <dgm:prSet phldrT="[Текст]"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genetik</a:t>
          </a:r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injeneriya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9A0952-9431-4197-BEDE-CEBD7BE97EC3}" type="parTrans" cxnId="{892E54B1-17FB-4AFB-AD9F-CAE5B376B9EA}">
      <dgm:prSet/>
      <dgm:spPr/>
      <dgm:t>
        <a:bodyPr/>
        <a:lstStyle/>
        <a:p>
          <a:endParaRPr lang="ru-RU"/>
        </a:p>
      </dgm:t>
    </dgm:pt>
    <dgm:pt modelId="{A685D7A2-5CCD-421C-A74F-CD10A3937876}" type="sibTrans" cxnId="{892E54B1-17FB-4AFB-AD9F-CAE5B376B9EA}">
      <dgm:prSet/>
      <dgm:spPr/>
      <dgm:t>
        <a:bodyPr/>
        <a:lstStyle/>
        <a:p>
          <a:endParaRPr lang="ru-RU"/>
        </a:p>
      </dgm:t>
    </dgm:pt>
    <dgm:pt modelId="{69552E23-9AF4-4600-B4FA-D1B170CE29B1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sitogenetik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FB6998-834D-46A2-AD52-33B01F62DBDF}" type="parTrans" cxnId="{11A7BB9C-7158-4077-AD21-6568561F3FC0}">
      <dgm:prSet/>
      <dgm:spPr/>
      <dgm:t>
        <a:bodyPr/>
        <a:lstStyle/>
        <a:p>
          <a:endParaRPr lang="ru-RU"/>
        </a:p>
      </dgm:t>
    </dgm:pt>
    <dgm:pt modelId="{EE6F74AC-688D-4C97-A543-5AD3296A6A57}" type="sibTrans" cxnId="{11A7BB9C-7158-4077-AD21-6568561F3FC0}">
      <dgm:prSet/>
      <dgm:spPr/>
      <dgm:t>
        <a:bodyPr/>
        <a:lstStyle/>
        <a:p>
          <a:endParaRPr lang="ru-RU"/>
        </a:p>
      </dgm:t>
    </dgm:pt>
    <dgm:pt modelId="{CC8B4B5B-57E0-422B-A3FB-D437E49E99BC}" type="pres">
      <dgm:prSet presAssocID="{102A58E4-2275-47AC-9240-0CA26D9B1F1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4389B8-3D09-4CD2-9F6D-B5B687D9AF3C}" type="pres">
      <dgm:prSet presAssocID="{B70E0F2F-29EB-4EF6-8324-626AAF41E506}" presName="centerShape" presStyleLbl="node0" presStyleIdx="0" presStyleCnt="1" custScaleX="116299"/>
      <dgm:spPr/>
      <dgm:t>
        <a:bodyPr/>
        <a:lstStyle/>
        <a:p>
          <a:endParaRPr lang="ru-RU"/>
        </a:p>
      </dgm:t>
    </dgm:pt>
    <dgm:pt modelId="{56CEDDAB-4B81-4543-B00F-D212EFA5ABBA}" type="pres">
      <dgm:prSet presAssocID="{ADE3B1C3-EF3C-4D19-86B4-E5F433167F32}" presName="Name9" presStyleLbl="parChTrans1D2" presStyleIdx="0" presStyleCnt="5"/>
      <dgm:spPr/>
      <dgm:t>
        <a:bodyPr/>
        <a:lstStyle/>
        <a:p>
          <a:endParaRPr lang="ru-RU"/>
        </a:p>
      </dgm:t>
    </dgm:pt>
    <dgm:pt modelId="{154C6D3B-48C7-44DD-9DED-9FFBF134E25F}" type="pres">
      <dgm:prSet presAssocID="{ADE3B1C3-EF3C-4D19-86B4-E5F433167F32}" presName="connTx" presStyleLbl="parChTrans1D2" presStyleIdx="0" presStyleCnt="5"/>
      <dgm:spPr/>
      <dgm:t>
        <a:bodyPr/>
        <a:lstStyle/>
        <a:p>
          <a:endParaRPr lang="ru-RU"/>
        </a:p>
      </dgm:t>
    </dgm:pt>
    <dgm:pt modelId="{728BD8ED-F0F1-4962-95B1-A9218B912738}" type="pres">
      <dgm:prSet presAssocID="{D64FBDAC-C77C-4EF2-B54F-9A80EAB30B3B}" presName="node" presStyleLbl="node1" presStyleIdx="0" presStyleCnt="5" custScaleX="180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B89878-6611-424C-A431-EEFAFD1C0484}" type="pres">
      <dgm:prSet presAssocID="{C3FB6998-834D-46A2-AD52-33B01F62DBDF}" presName="Name9" presStyleLbl="parChTrans1D2" presStyleIdx="1" presStyleCnt="5"/>
      <dgm:spPr/>
      <dgm:t>
        <a:bodyPr/>
        <a:lstStyle/>
        <a:p>
          <a:endParaRPr lang="ru-RU"/>
        </a:p>
      </dgm:t>
    </dgm:pt>
    <dgm:pt modelId="{D0BCCD4F-4E2D-4D61-A8F3-F6D4AB84A676}" type="pres">
      <dgm:prSet presAssocID="{C3FB6998-834D-46A2-AD52-33B01F62DBDF}" presName="connTx" presStyleLbl="parChTrans1D2" presStyleIdx="1" presStyleCnt="5"/>
      <dgm:spPr/>
      <dgm:t>
        <a:bodyPr/>
        <a:lstStyle/>
        <a:p>
          <a:endParaRPr lang="ru-RU"/>
        </a:p>
      </dgm:t>
    </dgm:pt>
    <dgm:pt modelId="{3E826BDE-86D2-4410-8031-6A2A6499A83D}" type="pres">
      <dgm:prSet presAssocID="{69552E23-9AF4-4600-B4FA-D1B170CE29B1}" presName="node" presStyleLbl="node1" presStyleIdx="1" presStyleCnt="5" custScaleX="157934" custRadScaleRad="123547" custRadScaleInc="10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C8E29-0758-48FF-AB92-D55A17C01657}" type="pres">
      <dgm:prSet presAssocID="{AD4881CC-3F51-4E7F-B747-53A808C82B2A}" presName="Name9" presStyleLbl="parChTrans1D2" presStyleIdx="2" presStyleCnt="5"/>
      <dgm:spPr/>
      <dgm:t>
        <a:bodyPr/>
        <a:lstStyle/>
        <a:p>
          <a:endParaRPr lang="ru-RU"/>
        </a:p>
      </dgm:t>
    </dgm:pt>
    <dgm:pt modelId="{6DD8D46D-AC52-4EE1-B353-27760B5C4922}" type="pres">
      <dgm:prSet presAssocID="{AD4881CC-3F51-4E7F-B747-53A808C82B2A}" presName="connTx" presStyleLbl="parChTrans1D2" presStyleIdx="2" presStyleCnt="5"/>
      <dgm:spPr/>
      <dgm:t>
        <a:bodyPr/>
        <a:lstStyle/>
        <a:p>
          <a:endParaRPr lang="ru-RU"/>
        </a:p>
      </dgm:t>
    </dgm:pt>
    <dgm:pt modelId="{D2BDF697-6B97-4E75-BA5D-9344A3C31A21}" type="pres">
      <dgm:prSet presAssocID="{749621E9-2779-4383-ACF6-097D94448BE7}" presName="node" presStyleLbl="node1" presStyleIdx="2" presStyleCnt="5" custScaleX="150949" custRadScaleRad="115246" custRadScaleInc="-32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A8571-A6AD-4565-B673-6BD5EF3FF143}" type="pres">
      <dgm:prSet presAssocID="{22EF32C0-8F3D-4C2B-8C59-28B3F446F703}" presName="Name9" presStyleLbl="parChTrans1D2" presStyleIdx="3" presStyleCnt="5"/>
      <dgm:spPr/>
      <dgm:t>
        <a:bodyPr/>
        <a:lstStyle/>
        <a:p>
          <a:endParaRPr lang="ru-RU"/>
        </a:p>
      </dgm:t>
    </dgm:pt>
    <dgm:pt modelId="{60F7985D-9225-4307-8906-C0186B99DE65}" type="pres">
      <dgm:prSet presAssocID="{22EF32C0-8F3D-4C2B-8C59-28B3F446F703}" presName="connTx" presStyleLbl="parChTrans1D2" presStyleIdx="3" presStyleCnt="5"/>
      <dgm:spPr/>
      <dgm:t>
        <a:bodyPr/>
        <a:lstStyle/>
        <a:p>
          <a:endParaRPr lang="ru-RU"/>
        </a:p>
      </dgm:t>
    </dgm:pt>
    <dgm:pt modelId="{30F43D4E-7383-49BB-9D25-185980A36256}" type="pres">
      <dgm:prSet presAssocID="{D61B968F-EBCA-4389-BEC8-328724FB7D3D}" presName="node" presStyleLbl="node1" presStyleIdx="3" presStyleCnt="5" custScaleX="156711" custRadScaleRad="107530" custRadScaleInc="25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2D371A-FD41-40A7-933D-539D23CEE27E}" type="pres">
      <dgm:prSet presAssocID="{239A0952-9431-4197-BEDE-CEBD7BE97EC3}" presName="Name9" presStyleLbl="parChTrans1D2" presStyleIdx="4" presStyleCnt="5"/>
      <dgm:spPr/>
      <dgm:t>
        <a:bodyPr/>
        <a:lstStyle/>
        <a:p>
          <a:endParaRPr lang="ru-RU"/>
        </a:p>
      </dgm:t>
    </dgm:pt>
    <dgm:pt modelId="{E5B6767B-052E-47EB-9342-BDB2A24F054F}" type="pres">
      <dgm:prSet presAssocID="{239A0952-9431-4197-BEDE-CEBD7BE97EC3}" presName="connTx" presStyleLbl="parChTrans1D2" presStyleIdx="4" presStyleCnt="5"/>
      <dgm:spPr/>
      <dgm:t>
        <a:bodyPr/>
        <a:lstStyle/>
        <a:p>
          <a:endParaRPr lang="ru-RU"/>
        </a:p>
      </dgm:t>
    </dgm:pt>
    <dgm:pt modelId="{1ADC877C-AC71-4933-BA25-06A0E88A498F}" type="pres">
      <dgm:prSet presAssocID="{755A7811-22B7-49EB-BB68-94F0CF77DE2F}" presName="node" presStyleLbl="node1" presStyleIdx="4" presStyleCnt="5" custScaleX="145770" custRadScaleRad="113675" custRadScaleInc="-61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2E54B1-17FB-4AFB-AD9F-CAE5B376B9EA}" srcId="{B70E0F2F-29EB-4EF6-8324-626AAF41E506}" destId="{755A7811-22B7-49EB-BB68-94F0CF77DE2F}" srcOrd="4" destOrd="0" parTransId="{239A0952-9431-4197-BEDE-CEBD7BE97EC3}" sibTransId="{A685D7A2-5CCD-421C-A74F-CD10A3937876}"/>
    <dgm:cxn modelId="{D243D521-098E-47C5-9BBD-553141E9B3BF}" type="presOf" srcId="{C3FB6998-834D-46A2-AD52-33B01F62DBDF}" destId="{D0BCCD4F-4E2D-4D61-A8F3-F6D4AB84A676}" srcOrd="1" destOrd="0" presId="urn:microsoft.com/office/officeart/2005/8/layout/radial1"/>
    <dgm:cxn modelId="{A45CC302-D418-477B-8F65-2ED2DEA328AC}" type="presOf" srcId="{239A0952-9431-4197-BEDE-CEBD7BE97EC3}" destId="{E5B6767B-052E-47EB-9342-BDB2A24F054F}" srcOrd="1" destOrd="0" presId="urn:microsoft.com/office/officeart/2005/8/layout/radial1"/>
    <dgm:cxn modelId="{AE2BC0BB-77CB-45FE-9802-5302795AD336}" srcId="{B70E0F2F-29EB-4EF6-8324-626AAF41E506}" destId="{D61B968F-EBCA-4389-BEC8-328724FB7D3D}" srcOrd="3" destOrd="0" parTransId="{22EF32C0-8F3D-4C2B-8C59-28B3F446F703}" sibTransId="{EB8C4159-9F8E-4CD8-BBC5-4BF95FA22D57}"/>
    <dgm:cxn modelId="{366210CC-9A19-4265-878F-31333F23AECE}" type="presOf" srcId="{AD4881CC-3F51-4E7F-B747-53A808C82B2A}" destId="{6DD8D46D-AC52-4EE1-B353-27760B5C4922}" srcOrd="1" destOrd="0" presId="urn:microsoft.com/office/officeart/2005/8/layout/radial1"/>
    <dgm:cxn modelId="{AFCED8C7-27E0-4BB3-B635-CB3BC8F796A3}" type="presOf" srcId="{AD4881CC-3F51-4E7F-B747-53A808C82B2A}" destId="{D2EC8E29-0758-48FF-AB92-D55A17C01657}" srcOrd="0" destOrd="0" presId="urn:microsoft.com/office/officeart/2005/8/layout/radial1"/>
    <dgm:cxn modelId="{11A7BB9C-7158-4077-AD21-6568561F3FC0}" srcId="{B70E0F2F-29EB-4EF6-8324-626AAF41E506}" destId="{69552E23-9AF4-4600-B4FA-D1B170CE29B1}" srcOrd="1" destOrd="0" parTransId="{C3FB6998-834D-46A2-AD52-33B01F62DBDF}" sibTransId="{EE6F74AC-688D-4C97-A543-5AD3296A6A57}"/>
    <dgm:cxn modelId="{41F25D8B-0CDA-4CD5-B744-DE5EDD634E7A}" type="presOf" srcId="{ADE3B1C3-EF3C-4D19-86B4-E5F433167F32}" destId="{56CEDDAB-4B81-4543-B00F-D212EFA5ABBA}" srcOrd="0" destOrd="0" presId="urn:microsoft.com/office/officeart/2005/8/layout/radial1"/>
    <dgm:cxn modelId="{0BE3627A-E918-46EA-BA88-9F7E72710432}" srcId="{B70E0F2F-29EB-4EF6-8324-626AAF41E506}" destId="{D64FBDAC-C77C-4EF2-B54F-9A80EAB30B3B}" srcOrd="0" destOrd="0" parTransId="{ADE3B1C3-EF3C-4D19-86B4-E5F433167F32}" sibTransId="{625CF87D-0786-42E8-890A-6305694EC489}"/>
    <dgm:cxn modelId="{79909A1D-F3D5-4C2A-885F-4CCA1D8CAB3B}" srcId="{B70E0F2F-29EB-4EF6-8324-626AAF41E506}" destId="{749621E9-2779-4383-ACF6-097D94448BE7}" srcOrd="2" destOrd="0" parTransId="{AD4881CC-3F51-4E7F-B747-53A808C82B2A}" sibTransId="{B22163F8-CCBA-4490-A825-886B73C34DEB}"/>
    <dgm:cxn modelId="{947F8AC6-8BB6-45F2-AB83-D1B1E1784A9C}" type="presOf" srcId="{749621E9-2779-4383-ACF6-097D94448BE7}" destId="{D2BDF697-6B97-4E75-BA5D-9344A3C31A21}" srcOrd="0" destOrd="0" presId="urn:microsoft.com/office/officeart/2005/8/layout/radial1"/>
    <dgm:cxn modelId="{ED491981-BEDE-4105-9236-E7775B806342}" type="presOf" srcId="{22EF32C0-8F3D-4C2B-8C59-28B3F446F703}" destId="{60F7985D-9225-4307-8906-C0186B99DE65}" srcOrd="1" destOrd="0" presId="urn:microsoft.com/office/officeart/2005/8/layout/radial1"/>
    <dgm:cxn modelId="{C880DB04-3E21-41B3-8A83-F998C03F9165}" type="presOf" srcId="{69552E23-9AF4-4600-B4FA-D1B170CE29B1}" destId="{3E826BDE-86D2-4410-8031-6A2A6499A83D}" srcOrd="0" destOrd="0" presId="urn:microsoft.com/office/officeart/2005/8/layout/radial1"/>
    <dgm:cxn modelId="{85A8C7AB-27E0-41E7-825D-A7CAC8676CEE}" type="presOf" srcId="{ADE3B1C3-EF3C-4D19-86B4-E5F433167F32}" destId="{154C6D3B-48C7-44DD-9DED-9FFBF134E25F}" srcOrd="1" destOrd="0" presId="urn:microsoft.com/office/officeart/2005/8/layout/radial1"/>
    <dgm:cxn modelId="{ACE9B817-798D-4795-855D-294E743F05B7}" type="presOf" srcId="{755A7811-22B7-49EB-BB68-94F0CF77DE2F}" destId="{1ADC877C-AC71-4933-BA25-06A0E88A498F}" srcOrd="0" destOrd="0" presId="urn:microsoft.com/office/officeart/2005/8/layout/radial1"/>
    <dgm:cxn modelId="{7FFB8F72-D181-45D5-A8A4-C5273C124C05}" type="presOf" srcId="{22EF32C0-8F3D-4C2B-8C59-28B3F446F703}" destId="{6CFA8571-A6AD-4565-B673-6BD5EF3FF143}" srcOrd="0" destOrd="0" presId="urn:microsoft.com/office/officeart/2005/8/layout/radial1"/>
    <dgm:cxn modelId="{8F6C9DC5-613B-4B36-B9D8-A80848FD8986}" type="presOf" srcId="{C3FB6998-834D-46A2-AD52-33B01F62DBDF}" destId="{57B89878-6611-424C-A431-EEFAFD1C0484}" srcOrd="0" destOrd="0" presId="urn:microsoft.com/office/officeart/2005/8/layout/radial1"/>
    <dgm:cxn modelId="{E54E3876-32EB-4A17-8550-0A0885DD50C7}" type="presOf" srcId="{D64FBDAC-C77C-4EF2-B54F-9A80EAB30B3B}" destId="{728BD8ED-F0F1-4962-95B1-A9218B912738}" srcOrd="0" destOrd="0" presId="urn:microsoft.com/office/officeart/2005/8/layout/radial1"/>
    <dgm:cxn modelId="{E8CCC282-833F-4068-80FD-C788D3279E06}" type="presOf" srcId="{102A58E4-2275-47AC-9240-0CA26D9B1F1F}" destId="{CC8B4B5B-57E0-422B-A3FB-D437E49E99BC}" srcOrd="0" destOrd="0" presId="urn:microsoft.com/office/officeart/2005/8/layout/radial1"/>
    <dgm:cxn modelId="{8D62C028-B891-4A05-B5D8-E224D85EE0CC}" type="presOf" srcId="{239A0952-9431-4197-BEDE-CEBD7BE97EC3}" destId="{FC2D371A-FD41-40A7-933D-539D23CEE27E}" srcOrd="0" destOrd="0" presId="urn:microsoft.com/office/officeart/2005/8/layout/radial1"/>
    <dgm:cxn modelId="{CB658061-5106-45A4-A03F-157640370679}" type="presOf" srcId="{B70E0F2F-29EB-4EF6-8324-626AAF41E506}" destId="{6E4389B8-3D09-4CD2-9F6D-B5B687D9AF3C}" srcOrd="0" destOrd="0" presId="urn:microsoft.com/office/officeart/2005/8/layout/radial1"/>
    <dgm:cxn modelId="{CA7A840E-EDCC-4433-9854-662644DF001A}" srcId="{102A58E4-2275-47AC-9240-0CA26D9B1F1F}" destId="{B70E0F2F-29EB-4EF6-8324-626AAF41E506}" srcOrd="0" destOrd="0" parTransId="{EE4A6805-AFE1-4CE8-A3BF-AB5081464BF3}" sibTransId="{933A1C63-D9A9-4F7A-A99F-80A6A11A089E}"/>
    <dgm:cxn modelId="{B7600232-3AE9-4F6D-84E4-0C81A80DE449}" type="presOf" srcId="{D61B968F-EBCA-4389-BEC8-328724FB7D3D}" destId="{30F43D4E-7383-49BB-9D25-185980A36256}" srcOrd="0" destOrd="0" presId="urn:microsoft.com/office/officeart/2005/8/layout/radial1"/>
    <dgm:cxn modelId="{259C7C9F-97E3-4983-A815-507ECCEDF4A3}" type="presParOf" srcId="{CC8B4B5B-57E0-422B-A3FB-D437E49E99BC}" destId="{6E4389B8-3D09-4CD2-9F6D-B5B687D9AF3C}" srcOrd="0" destOrd="0" presId="urn:microsoft.com/office/officeart/2005/8/layout/radial1"/>
    <dgm:cxn modelId="{383529B3-6897-494F-A31B-6B926E77F2AD}" type="presParOf" srcId="{CC8B4B5B-57E0-422B-A3FB-D437E49E99BC}" destId="{56CEDDAB-4B81-4543-B00F-D212EFA5ABBA}" srcOrd="1" destOrd="0" presId="urn:microsoft.com/office/officeart/2005/8/layout/radial1"/>
    <dgm:cxn modelId="{6F10AE34-B646-4A36-83EB-D8234C9CE859}" type="presParOf" srcId="{56CEDDAB-4B81-4543-B00F-D212EFA5ABBA}" destId="{154C6D3B-48C7-44DD-9DED-9FFBF134E25F}" srcOrd="0" destOrd="0" presId="urn:microsoft.com/office/officeart/2005/8/layout/radial1"/>
    <dgm:cxn modelId="{02C31EE4-B00F-4D30-842C-9A82304D42FB}" type="presParOf" srcId="{CC8B4B5B-57E0-422B-A3FB-D437E49E99BC}" destId="{728BD8ED-F0F1-4962-95B1-A9218B912738}" srcOrd="2" destOrd="0" presId="urn:microsoft.com/office/officeart/2005/8/layout/radial1"/>
    <dgm:cxn modelId="{BAC8E9FA-81D3-4981-BA05-2820969577B1}" type="presParOf" srcId="{CC8B4B5B-57E0-422B-A3FB-D437E49E99BC}" destId="{57B89878-6611-424C-A431-EEFAFD1C0484}" srcOrd="3" destOrd="0" presId="urn:microsoft.com/office/officeart/2005/8/layout/radial1"/>
    <dgm:cxn modelId="{E58DD7D0-8DE8-490C-BFE5-92A0E0E78492}" type="presParOf" srcId="{57B89878-6611-424C-A431-EEFAFD1C0484}" destId="{D0BCCD4F-4E2D-4D61-A8F3-F6D4AB84A676}" srcOrd="0" destOrd="0" presId="urn:microsoft.com/office/officeart/2005/8/layout/radial1"/>
    <dgm:cxn modelId="{B246FF4A-D18F-4040-B9D3-7420238A90F2}" type="presParOf" srcId="{CC8B4B5B-57E0-422B-A3FB-D437E49E99BC}" destId="{3E826BDE-86D2-4410-8031-6A2A6499A83D}" srcOrd="4" destOrd="0" presId="urn:microsoft.com/office/officeart/2005/8/layout/radial1"/>
    <dgm:cxn modelId="{8E1F3ABA-FC62-4686-BAF8-3C5A8778B81A}" type="presParOf" srcId="{CC8B4B5B-57E0-422B-A3FB-D437E49E99BC}" destId="{D2EC8E29-0758-48FF-AB92-D55A17C01657}" srcOrd="5" destOrd="0" presId="urn:microsoft.com/office/officeart/2005/8/layout/radial1"/>
    <dgm:cxn modelId="{74D81932-B380-4275-852D-0276B96AE055}" type="presParOf" srcId="{D2EC8E29-0758-48FF-AB92-D55A17C01657}" destId="{6DD8D46D-AC52-4EE1-B353-27760B5C4922}" srcOrd="0" destOrd="0" presId="urn:microsoft.com/office/officeart/2005/8/layout/radial1"/>
    <dgm:cxn modelId="{199C88FD-6465-4C3D-8B43-510E151D8505}" type="presParOf" srcId="{CC8B4B5B-57E0-422B-A3FB-D437E49E99BC}" destId="{D2BDF697-6B97-4E75-BA5D-9344A3C31A21}" srcOrd="6" destOrd="0" presId="urn:microsoft.com/office/officeart/2005/8/layout/radial1"/>
    <dgm:cxn modelId="{4A31457B-F1A0-4E22-91B5-FDC1BAD54DCD}" type="presParOf" srcId="{CC8B4B5B-57E0-422B-A3FB-D437E49E99BC}" destId="{6CFA8571-A6AD-4565-B673-6BD5EF3FF143}" srcOrd="7" destOrd="0" presId="urn:microsoft.com/office/officeart/2005/8/layout/radial1"/>
    <dgm:cxn modelId="{D3E65B83-93ED-4E3F-AB61-AD030CEE8140}" type="presParOf" srcId="{6CFA8571-A6AD-4565-B673-6BD5EF3FF143}" destId="{60F7985D-9225-4307-8906-C0186B99DE65}" srcOrd="0" destOrd="0" presId="urn:microsoft.com/office/officeart/2005/8/layout/radial1"/>
    <dgm:cxn modelId="{C633375F-065C-42A1-9A57-53FA35814026}" type="presParOf" srcId="{CC8B4B5B-57E0-422B-A3FB-D437E49E99BC}" destId="{30F43D4E-7383-49BB-9D25-185980A36256}" srcOrd="8" destOrd="0" presId="urn:microsoft.com/office/officeart/2005/8/layout/radial1"/>
    <dgm:cxn modelId="{182DB65B-E1FD-4D7A-A3B2-C00A07F249FD}" type="presParOf" srcId="{CC8B4B5B-57E0-422B-A3FB-D437E49E99BC}" destId="{FC2D371A-FD41-40A7-933D-539D23CEE27E}" srcOrd="9" destOrd="0" presId="urn:microsoft.com/office/officeart/2005/8/layout/radial1"/>
    <dgm:cxn modelId="{713EDBDD-1BE0-4A38-9250-C8B2C44FA7A4}" type="presParOf" srcId="{FC2D371A-FD41-40A7-933D-539D23CEE27E}" destId="{E5B6767B-052E-47EB-9342-BDB2A24F054F}" srcOrd="0" destOrd="0" presId="urn:microsoft.com/office/officeart/2005/8/layout/radial1"/>
    <dgm:cxn modelId="{A0319EA1-C146-4AE5-8982-6FFE01FF1D38}" type="presParOf" srcId="{CC8B4B5B-57E0-422B-A3FB-D437E49E99BC}" destId="{1ADC877C-AC71-4933-BA25-06A0E88A498F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5BD0ABD-9092-47BC-860C-56FA57FF4719}" type="doc">
      <dgm:prSet loTypeId="urn:microsoft.com/office/officeart/2005/8/layout/radial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737F26F-BD85-417F-8082-737D776813C8}">
      <dgm:prSet phldrT="[Текст]" custT="1"/>
      <dgm:spPr>
        <a:solidFill>
          <a:srgbClr val="FF6600"/>
        </a:solidFill>
      </dgm:spPr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Meta-</a:t>
          </a:r>
        </a:p>
        <a:p>
          <a:r>
            <a:rPr lang="en-US" sz="2000" dirty="0" err="1">
              <a:latin typeface="Arial" panose="020B0604020202020204" pitchFamily="34" charset="0"/>
              <a:cs typeface="Arial" panose="020B0604020202020204" pitchFamily="34" charset="0"/>
            </a:rPr>
            <a:t>morfoz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E4AE40-193E-42F6-B3F6-F38219FF67E5}" type="parTrans" cxnId="{F0C4DF3A-44B7-4C1E-816E-57E5645152B4}">
      <dgm:prSet/>
      <dgm:spPr/>
      <dgm:t>
        <a:bodyPr/>
        <a:lstStyle/>
        <a:p>
          <a:endParaRPr lang="ru-RU"/>
        </a:p>
      </dgm:t>
    </dgm:pt>
    <dgm:pt modelId="{057BC321-2836-44F9-B90A-0974BACC459F}" type="sibTrans" cxnId="{F0C4DF3A-44B7-4C1E-816E-57E5645152B4}">
      <dgm:prSet/>
      <dgm:spPr/>
      <dgm:t>
        <a:bodyPr/>
        <a:lstStyle/>
        <a:p>
          <a:endParaRPr lang="ru-RU"/>
        </a:p>
      </dgm:t>
    </dgm:pt>
    <dgm:pt modelId="{DD247E22-14A9-42A5-92D6-B33E96137356}">
      <dgm:prSet phldrT="[Текст]" custT="1"/>
      <dgm:spPr/>
      <dgm:t>
        <a:bodyPr/>
        <a:lstStyle/>
        <a:p>
          <a:r>
            <a:rPr lang="en-US" sz="800" dirty="0"/>
            <a:t>.</a:t>
          </a:r>
          <a:endParaRPr lang="ru-RU" sz="800" dirty="0"/>
        </a:p>
      </dgm:t>
    </dgm:pt>
    <dgm:pt modelId="{FFBCD463-6AB4-44BA-AA2E-E8819648154F}" type="parTrans" cxnId="{E8539A1A-1664-466D-9722-0D34AE8FFD6F}">
      <dgm:prSet/>
      <dgm:spPr/>
      <dgm:t>
        <a:bodyPr/>
        <a:lstStyle/>
        <a:p>
          <a:endParaRPr lang="ru-RU"/>
        </a:p>
      </dgm:t>
    </dgm:pt>
    <dgm:pt modelId="{2E6F320F-B80B-467F-BA4E-244D4D3A15F2}" type="sibTrans" cxnId="{E8539A1A-1664-466D-9722-0D34AE8FFD6F}">
      <dgm:prSet/>
      <dgm:spPr/>
      <dgm:t>
        <a:bodyPr/>
        <a:lstStyle/>
        <a:p>
          <a:endParaRPr lang="ru-RU"/>
        </a:p>
      </dgm:t>
    </dgm:pt>
    <dgm:pt modelId="{4FB73177-C76F-4395-A470-CF053E55B6FE}">
      <dgm:prSet phldrT="[Текст]" custT="1"/>
      <dgm:spPr>
        <a:solidFill>
          <a:srgbClr val="2EB83E"/>
        </a:solidFill>
      </dgm:spPr>
      <dgm:t>
        <a:bodyPr/>
        <a:lstStyle/>
        <a:p>
          <a:endParaRPr lang="ru-RU" sz="800" dirty="0"/>
        </a:p>
      </dgm:t>
    </dgm:pt>
    <dgm:pt modelId="{4889288A-2A77-4D52-BB62-30FDD63D0E1A}" type="parTrans" cxnId="{5F98BB9B-F70B-408F-B1B6-945EB7F2FDC1}">
      <dgm:prSet/>
      <dgm:spPr/>
      <dgm:t>
        <a:bodyPr/>
        <a:lstStyle/>
        <a:p>
          <a:endParaRPr lang="ru-RU"/>
        </a:p>
      </dgm:t>
    </dgm:pt>
    <dgm:pt modelId="{29D12E45-7B01-42C3-9CFE-718479CE22EE}" type="sibTrans" cxnId="{5F98BB9B-F70B-408F-B1B6-945EB7F2FDC1}">
      <dgm:prSet/>
      <dgm:spPr/>
      <dgm:t>
        <a:bodyPr/>
        <a:lstStyle/>
        <a:p>
          <a:endParaRPr lang="ru-RU"/>
        </a:p>
      </dgm:t>
    </dgm:pt>
    <dgm:pt modelId="{DF2DFA64-542C-4ACE-9B89-349D47275DE9}">
      <dgm:prSet phldrT="[Текст]" custT="1"/>
      <dgm:spPr>
        <a:solidFill>
          <a:srgbClr val="D038B3"/>
        </a:solidFill>
      </dgm:spPr>
      <dgm:t>
        <a:bodyPr/>
        <a:lstStyle/>
        <a:p>
          <a:r>
            <a:rPr lang="en-US" sz="800" dirty="0"/>
            <a:t>.</a:t>
          </a:r>
          <a:endParaRPr lang="ru-RU" sz="800" dirty="0"/>
        </a:p>
      </dgm:t>
    </dgm:pt>
    <dgm:pt modelId="{2172F79F-42F7-4283-B0AF-472B8A2ADDEA}" type="parTrans" cxnId="{86ED6056-1EA7-448A-9A1D-6CE978173744}">
      <dgm:prSet/>
      <dgm:spPr/>
      <dgm:t>
        <a:bodyPr/>
        <a:lstStyle/>
        <a:p>
          <a:endParaRPr lang="ru-RU"/>
        </a:p>
      </dgm:t>
    </dgm:pt>
    <dgm:pt modelId="{279CEC4E-A800-4301-B72E-F92CD1F28989}" type="sibTrans" cxnId="{86ED6056-1EA7-448A-9A1D-6CE978173744}">
      <dgm:prSet/>
      <dgm:spPr/>
      <dgm:t>
        <a:bodyPr/>
        <a:lstStyle/>
        <a:p>
          <a:endParaRPr lang="ru-RU"/>
        </a:p>
      </dgm:t>
    </dgm:pt>
    <dgm:pt modelId="{5A7790B4-4A99-47DE-9CFB-595C522052BF}">
      <dgm:prSet phldrT="[Текст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800" dirty="0"/>
            <a:t>.</a:t>
          </a:r>
          <a:endParaRPr lang="ru-RU" sz="800" dirty="0"/>
        </a:p>
      </dgm:t>
    </dgm:pt>
    <dgm:pt modelId="{3E0BBE0F-6FF0-47ED-A5BC-B26A67A80A17}" type="parTrans" cxnId="{C1AECF43-49EB-4997-9455-7BFB5271FFD3}">
      <dgm:prSet/>
      <dgm:spPr/>
      <dgm:t>
        <a:bodyPr/>
        <a:lstStyle/>
        <a:p>
          <a:endParaRPr lang="ru-RU"/>
        </a:p>
      </dgm:t>
    </dgm:pt>
    <dgm:pt modelId="{1B0B509D-5104-4BD3-8490-A441925662EE}" type="sibTrans" cxnId="{C1AECF43-49EB-4997-9455-7BFB5271FFD3}">
      <dgm:prSet/>
      <dgm:spPr/>
      <dgm:t>
        <a:bodyPr/>
        <a:lstStyle/>
        <a:p>
          <a:endParaRPr lang="ru-RU"/>
        </a:p>
      </dgm:t>
    </dgm:pt>
    <dgm:pt modelId="{63E28C23-57BB-4C9A-894C-84FB4BE7BBD4}" type="pres">
      <dgm:prSet presAssocID="{F5BD0ABD-9092-47BC-860C-56FA57FF471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19538B8-831D-415C-97DA-16DB2E6F2670}" type="pres">
      <dgm:prSet presAssocID="{5737F26F-BD85-417F-8082-737D776813C8}" presName="centerShape" presStyleLbl="node0" presStyleIdx="0" presStyleCnt="1"/>
      <dgm:spPr/>
      <dgm:t>
        <a:bodyPr/>
        <a:lstStyle/>
        <a:p>
          <a:endParaRPr lang="ru-RU"/>
        </a:p>
      </dgm:t>
    </dgm:pt>
    <dgm:pt modelId="{9F5960DB-7377-4E38-A9D2-AD0B319540E4}" type="pres">
      <dgm:prSet presAssocID="{FFBCD463-6AB4-44BA-AA2E-E8819648154F}" presName="Name9" presStyleLbl="parChTrans1D2" presStyleIdx="0" presStyleCnt="4"/>
      <dgm:spPr/>
      <dgm:t>
        <a:bodyPr/>
        <a:lstStyle/>
        <a:p>
          <a:endParaRPr lang="ru-RU"/>
        </a:p>
      </dgm:t>
    </dgm:pt>
    <dgm:pt modelId="{8C0EFD3B-4D9C-46EC-A0D9-DBE71A49B810}" type="pres">
      <dgm:prSet presAssocID="{FFBCD463-6AB4-44BA-AA2E-E8819648154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6BC350C0-F7EF-4FBE-8FA3-E6E5DFA881D1}" type="pres">
      <dgm:prSet presAssocID="{DD247E22-14A9-42A5-92D6-B33E96137356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6EBD26-B4D6-4697-8797-A12B9217B978}" type="pres">
      <dgm:prSet presAssocID="{4889288A-2A77-4D52-BB62-30FDD63D0E1A}" presName="Name9" presStyleLbl="parChTrans1D2" presStyleIdx="1" presStyleCnt="4"/>
      <dgm:spPr/>
      <dgm:t>
        <a:bodyPr/>
        <a:lstStyle/>
        <a:p>
          <a:endParaRPr lang="ru-RU"/>
        </a:p>
      </dgm:t>
    </dgm:pt>
    <dgm:pt modelId="{66CA6DC7-A787-44D1-B045-F09E978ED02F}" type="pres">
      <dgm:prSet presAssocID="{4889288A-2A77-4D52-BB62-30FDD63D0E1A}" presName="connTx" presStyleLbl="parChTrans1D2" presStyleIdx="1" presStyleCnt="4"/>
      <dgm:spPr/>
      <dgm:t>
        <a:bodyPr/>
        <a:lstStyle/>
        <a:p>
          <a:endParaRPr lang="ru-RU"/>
        </a:p>
      </dgm:t>
    </dgm:pt>
    <dgm:pt modelId="{F23C046C-7824-4A87-AD2F-C0AC1764DB29}" type="pres">
      <dgm:prSet presAssocID="{4FB73177-C76F-4395-A470-CF053E55B6FE}" presName="node" presStyleLbl="node1" presStyleIdx="1" presStyleCnt="4" custRadScaleRad="101543" custRadScaleInc="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79591-0455-4FC0-B79D-5D1312DFAD9B}" type="pres">
      <dgm:prSet presAssocID="{2172F79F-42F7-4283-B0AF-472B8A2ADDEA}" presName="Name9" presStyleLbl="parChTrans1D2" presStyleIdx="2" presStyleCnt="4"/>
      <dgm:spPr/>
      <dgm:t>
        <a:bodyPr/>
        <a:lstStyle/>
        <a:p>
          <a:endParaRPr lang="ru-RU"/>
        </a:p>
      </dgm:t>
    </dgm:pt>
    <dgm:pt modelId="{9168199F-6737-4BD9-B155-7B0E0B1E1E78}" type="pres">
      <dgm:prSet presAssocID="{2172F79F-42F7-4283-B0AF-472B8A2ADDEA}" presName="connTx" presStyleLbl="parChTrans1D2" presStyleIdx="2" presStyleCnt="4"/>
      <dgm:spPr/>
      <dgm:t>
        <a:bodyPr/>
        <a:lstStyle/>
        <a:p>
          <a:endParaRPr lang="ru-RU"/>
        </a:p>
      </dgm:t>
    </dgm:pt>
    <dgm:pt modelId="{FECF7657-34BF-49FF-AF54-26C5604C1EED}" type="pres">
      <dgm:prSet presAssocID="{DF2DFA64-542C-4ACE-9B89-349D47275DE9}" presName="node" presStyleLbl="node1" presStyleIdx="2" presStyleCnt="4" custRadScaleRad="100145" custRadScaleInc="-68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EAE889-F943-471F-9EBC-0040687D9F12}" type="pres">
      <dgm:prSet presAssocID="{3E0BBE0F-6FF0-47ED-A5BC-B26A67A80A17}" presName="Name9" presStyleLbl="parChTrans1D2" presStyleIdx="3" presStyleCnt="4"/>
      <dgm:spPr/>
      <dgm:t>
        <a:bodyPr/>
        <a:lstStyle/>
        <a:p>
          <a:endParaRPr lang="ru-RU"/>
        </a:p>
      </dgm:t>
    </dgm:pt>
    <dgm:pt modelId="{D7E0BA2E-61C1-4C73-B904-4FC5DB58FCC7}" type="pres">
      <dgm:prSet presAssocID="{3E0BBE0F-6FF0-47ED-A5BC-B26A67A80A17}" presName="connTx" presStyleLbl="parChTrans1D2" presStyleIdx="3" presStyleCnt="4"/>
      <dgm:spPr/>
      <dgm:t>
        <a:bodyPr/>
        <a:lstStyle/>
        <a:p>
          <a:endParaRPr lang="ru-RU"/>
        </a:p>
      </dgm:t>
    </dgm:pt>
    <dgm:pt modelId="{73465B67-60EE-4A73-A84B-09D1B60132DA}" type="pres">
      <dgm:prSet presAssocID="{5A7790B4-4A99-47DE-9CFB-595C522052B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A70A99-747B-4FDA-8EBC-F745BBF48DC0}" type="presOf" srcId="{4889288A-2A77-4D52-BB62-30FDD63D0E1A}" destId="{66CA6DC7-A787-44D1-B045-F09E978ED02F}" srcOrd="1" destOrd="0" presId="urn:microsoft.com/office/officeart/2005/8/layout/radial1"/>
    <dgm:cxn modelId="{95E4EE1B-7C9D-451D-BAED-87A274F30472}" type="presOf" srcId="{5A7790B4-4A99-47DE-9CFB-595C522052BF}" destId="{73465B67-60EE-4A73-A84B-09D1B60132DA}" srcOrd="0" destOrd="0" presId="urn:microsoft.com/office/officeart/2005/8/layout/radial1"/>
    <dgm:cxn modelId="{E8539A1A-1664-466D-9722-0D34AE8FFD6F}" srcId="{5737F26F-BD85-417F-8082-737D776813C8}" destId="{DD247E22-14A9-42A5-92D6-B33E96137356}" srcOrd="0" destOrd="0" parTransId="{FFBCD463-6AB4-44BA-AA2E-E8819648154F}" sibTransId="{2E6F320F-B80B-467F-BA4E-244D4D3A15F2}"/>
    <dgm:cxn modelId="{9BAE54B5-B6FD-4B66-A0E1-E74737ACD6B7}" type="presOf" srcId="{4FB73177-C76F-4395-A470-CF053E55B6FE}" destId="{F23C046C-7824-4A87-AD2F-C0AC1764DB29}" srcOrd="0" destOrd="0" presId="urn:microsoft.com/office/officeart/2005/8/layout/radial1"/>
    <dgm:cxn modelId="{2C30B4FA-B953-4680-9FAD-2BEF8E5B8077}" type="presOf" srcId="{2172F79F-42F7-4283-B0AF-472B8A2ADDEA}" destId="{9168199F-6737-4BD9-B155-7B0E0B1E1E78}" srcOrd="1" destOrd="0" presId="urn:microsoft.com/office/officeart/2005/8/layout/radial1"/>
    <dgm:cxn modelId="{31A1421B-BBDD-481B-BA01-B16F6B365930}" type="presOf" srcId="{FFBCD463-6AB4-44BA-AA2E-E8819648154F}" destId="{9F5960DB-7377-4E38-A9D2-AD0B319540E4}" srcOrd="0" destOrd="0" presId="urn:microsoft.com/office/officeart/2005/8/layout/radial1"/>
    <dgm:cxn modelId="{C1AECF43-49EB-4997-9455-7BFB5271FFD3}" srcId="{5737F26F-BD85-417F-8082-737D776813C8}" destId="{5A7790B4-4A99-47DE-9CFB-595C522052BF}" srcOrd="3" destOrd="0" parTransId="{3E0BBE0F-6FF0-47ED-A5BC-B26A67A80A17}" sibTransId="{1B0B509D-5104-4BD3-8490-A441925662EE}"/>
    <dgm:cxn modelId="{86ED6056-1EA7-448A-9A1D-6CE978173744}" srcId="{5737F26F-BD85-417F-8082-737D776813C8}" destId="{DF2DFA64-542C-4ACE-9B89-349D47275DE9}" srcOrd="2" destOrd="0" parTransId="{2172F79F-42F7-4283-B0AF-472B8A2ADDEA}" sibTransId="{279CEC4E-A800-4301-B72E-F92CD1F28989}"/>
    <dgm:cxn modelId="{45169508-3BCA-4290-AF72-684D630E17FD}" type="presOf" srcId="{DD247E22-14A9-42A5-92D6-B33E96137356}" destId="{6BC350C0-F7EF-4FBE-8FA3-E6E5DFA881D1}" srcOrd="0" destOrd="0" presId="urn:microsoft.com/office/officeart/2005/8/layout/radial1"/>
    <dgm:cxn modelId="{56A1FE85-990C-4CE3-A572-8F144B531F6A}" type="presOf" srcId="{FFBCD463-6AB4-44BA-AA2E-E8819648154F}" destId="{8C0EFD3B-4D9C-46EC-A0D9-DBE71A49B810}" srcOrd="1" destOrd="0" presId="urn:microsoft.com/office/officeart/2005/8/layout/radial1"/>
    <dgm:cxn modelId="{EEEAB1C1-64B6-4C1A-A6C9-6119E2E56694}" type="presOf" srcId="{2172F79F-42F7-4283-B0AF-472B8A2ADDEA}" destId="{0BF79591-0455-4FC0-B79D-5D1312DFAD9B}" srcOrd="0" destOrd="0" presId="urn:microsoft.com/office/officeart/2005/8/layout/radial1"/>
    <dgm:cxn modelId="{326CCABD-3347-472E-8393-714F6C22DBD7}" type="presOf" srcId="{3E0BBE0F-6FF0-47ED-A5BC-B26A67A80A17}" destId="{D7E0BA2E-61C1-4C73-B904-4FC5DB58FCC7}" srcOrd="1" destOrd="0" presId="urn:microsoft.com/office/officeart/2005/8/layout/radial1"/>
    <dgm:cxn modelId="{F0C4DF3A-44B7-4C1E-816E-57E5645152B4}" srcId="{F5BD0ABD-9092-47BC-860C-56FA57FF4719}" destId="{5737F26F-BD85-417F-8082-737D776813C8}" srcOrd="0" destOrd="0" parTransId="{62E4AE40-193E-42F6-B3F6-F38219FF67E5}" sibTransId="{057BC321-2836-44F9-B90A-0974BACC459F}"/>
    <dgm:cxn modelId="{5488BEED-9E72-4468-A623-A3630C5F17C5}" type="presOf" srcId="{4889288A-2A77-4D52-BB62-30FDD63D0E1A}" destId="{5A6EBD26-B4D6-4697-8797-A12B9217B978}" srcOrd="0" destOrd="0" presId="urn:microsoft.com/office/officeart/2005/8/layout/radial1"/>
    <dgm:cxn modelId="{FE5AF5EB-7E18-4207-8CB5-C54379DC0A47}" type="presOf" srcId="{5737F26F-BD85-417F-8082-737D776813C8}" destId="{F19538B8-831D-415C-97DA-16DB2E6F2670}" srcOrd="0" destOrd="0" presId="urn:microsoft.com/office/officeart/2005/8/layout/radial1"/>
    <dgm:cxn modelId="{FA8EADC9-A13E-489D-98A3-0CD1AFF99AD4}" type="presOf" srcId="{DF2DFA64-542C-4ACE-9B89-349D47275DE9}" destId="{FECF7657-34BF-49FF-AF54-26C5604C1EED}" srcOrd="0" destOrd="0" presId="urn:microsoft.com/office/officeart/2005/8/layout/radial1"/>
    <dgm:cxn modelId="{5F98BB9B-F70B-408F-B1B6-945EB7F2FDC1}" srcId="{5737F26F-BD85-417F-8082-737D776813C8}" destId="{4FB73177-C76F-4395-A470-CF053E55B6FE}" srcOrd="1" destOrd="0" parTransId="{4889288A-2A77-4D52-BB62-30FDD63D0E1A}" sibTransId="{29D12E45-7B01-42C3-9CFE-718479CE22EE}"/>
    <dgm:cxn modelId="{609A9DBE-8279-4E31-A0CA-9B81260D31A0}" type="presOf" srcId="{F5BD0ABD-9092-47BC-860C-56FA57FF4719}" destId="{63E28C23-57BB-4C9A-894C-84FB4BE7BBD4}" srcOrd="0" destOrd="0" presId="urn:microsoft.com/office/officeart/2005/8/layout/radial1"/>
    <dgm:cxn modelId="{95C960BB-88F6-4837-938D-7D3F448FAF23}" type="presOf" srcId="{3E0BBE0F-6FF0-47ED-A5BC-B26A67A80A17}" destId="{19EAE889-F943-471F-9EBC-0040687D9F12}" srcOrd="0" destOrd="0" presId="urn:microsoft.com/office/officeart/2005/8/layout/radial1"/>
    <dgm:cxn modelId="{3AD57A46-7BD4-4DCD-AE11-A27D707D9557}" type="presParOf" srcId="{63E28C23-57BB-4C9A-894C-84FB4BE7BBD4}" destId="{F19538B8-831D-415C-97DA-16DB2E6F2670}" srcOrd="0" destOrd="0" presId="urn:microsoft.com/office/officeart/2005/8/layout/radial1"/>
    <dgm:cxn modelId="{3E91C901-E49C-414F-B060-9279FA9D817E}" type="presParOf" srcId="{63E28C23-57BB-4C9A-894C-84FB4BE7BBD4}" destId="{9F5960DB-7377-4E38-A9D2-AD0B319540E4}" srcOrd="1" destOrd="0" presId="urn:microsoft.com/office/officeart/2005/8/layout/radial1"/>
    <dgm:cxn modelId="{479C224C-B737-4DE1-BA80-CB858D4F95E9}" type="presParOf" srcId="{9F5960DB-7377-4E38-A9D2-AD0B319540E4}" destId="{8C0EFD3B-4D9C-46EC-A0D9-DBE71A49B810}" srcOrd="0" destOrd="0" presId="urn:microsoft.com/office/officeart/2005/8/layout/radial1"/>
    <dgm:cxn modelId="{9AA90950-825C-492F-966D-0C9B63AA5EBE}" type="presParOf" srcId="{63E28C23-57BB-4C9A-894C-84FB4BE7BBD4}" destId="{6BC350C0-F7EF-4FBE-8FA3-E6E5DFA881D1}" srcOrd="2" destOrd="0" presId="urn:microsoft.com/office/officeart/2005/8/layout/radial1"/>
    <dgm:cxn modelId="{4A6A081B-CD52-42A1-B1C6-25156EB39C16}" type="presParOf" srcId="{63E28C23-57BB-4C9A-894C-84FB4BE7BBD4}" destId="{5A6EBD26-B4D6-4697-8797-A12B9217B978}" srcOrd="3" destOrd="0" presId="urn:microsoft.com/office/officeart/2005/8/layout/radial1"/>
    <dgm:cxn modelId="{70632053-C438-4AB6-BC72-635B3754B96D}" type="presParOf" srcId="{5A6EBD26-B4D6-4697-8797-A12B9217B978}" destId="{66CA6DC7-A787-44D1-B045-F09E978ED02F}" srcOrd="0" destOrd="0" presId="urn:microsoft.com/office/officeart/2005/8/layout/radial1"/>
    <dgm:cxn modelId="{79821E4F-6ACA-4787-8DA8-FEC4B03C6442}" type="presParOf" srcId="{63E28C23-57BB-4C9A-894C-84FB4BE7BBD4}" destId="{F23C046C-7824-4A87-AD2F-C0AC1764DB29}" srcOrd="4" destOrd="0" presId="urn:microsoft.com/office/officeart/2005/8/layout/radial1"/>
    <dgm:cxn modelId="{16C7F62F-ED48-4F31-9D4E-3699D31C1392}" type="presParOf" srcId="{63E28C23-57BB-4C9A-894C-84FB4BE7BBD4}" destId="{0BF79591-0455-4FC0-B79D-5D1312DFAD9B}" srcOrd="5" destOrd="0" presId="urn:microsoft.com/office/officeart/2005/8/layout/radial1"/>
    <dgm:cxn modelId="{C4897F7E-4616-4CB3-B3AE-6ED5955F3026}" type="presParOf" srcId="{0BF79591-0455-4FC0-B79D-5D1312DFAD9B}" destId="{9168199F-6737-4BD9-B155-7B0E0B1E1E78}" srcOrd="0" destOrd="0" presId="urn:microsoft.com/office/officeart/2005/8/layout/radial1"/>
    <dgm:cxn modelId="{36950319-53AA-4B4D-985D-E16B355EF923}" type="presParOf" srcId="{63E28C23-57BB-4C9A-894C-84FB4BE7BBD4}" destId="{FECF7657-34BF-49FF-AF54-26C5604C1EED}" srcOrd="6" destOrd="0" presId="urn:microsoft.com/office/officeart/2005/8/layout/radial1"/>
    <dgm:cxn modelId="{1F723673-FDB6-4F84-AD91-055E78C33271}" type="presParOf" srcId="{63E28C23-57BB-4C9A-894C-84FB4BE7BBD4}" destId="{19EAE889-F943-471F-9EBC-0040687D9F12}" srcOrd="7" destOrd="0" presId="urn:microsoft.com/office/officeart/2005/8/layout/radial1"/>
    <dgm:cxn modelId="{02344795-DF66-410C-9224-8D0EA0CC0181}" type="presParOf" srcId="{19EAE889-F943-471F-9EBC-0040687D9F12}" destId="{D7E0BA2E-61C1-4C73-B904-4FC5DB58FCC7}" srcOrd="0" destOrd="0" presId="urn:microsoft.com/office/officeart/2005/8/layout/radial1"/>
    <dgm:cxn modelId="{B2A8CEF0-5DA1-4A75-9391-5850DCC3E3C9}" type="presParOf" srcId="{63E28C23-57BB-4C9A-894C-84FB4BE7BBD4}" destId="{73465B67-60EE-4A73-A84B-09D1B60132DA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6ED92-53B2-4923-B4C2-4402D7FCCD8E}">
      <dsp:nvSpPr>
        <dsp:cNvPr id="0" name=""/>
        <dsp:cNvSpPr/>
      </dsp:nvSpPr>
      <dsp:spPr>
        <a:xfrm>
          <a:off x="1701004" y="776"/>
          <a:ext cx="1838935" cy="180649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tuxum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70310" y="265330"/>
        <a:ext cx="1300323" cy="1277383"/>
      </dsp:txXfrm>
    </dsp:sp>
    <dsp:sp modelId="{023EF2DF-72A5-49C8-A069-3D1131F0D7F1}">
      <dsp:nvSpPr>
        <dsp:cNvPr id="0" name=""/>
        <dsp:cNvSpPr/>
      </dsp:nvSpPr>
      <dsp:spPr>
        <a:xfrm rot="3296681">
          <a:off x="3154235" y="1692525"/>
          <a:ext cx="466764" cy="6096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3184035" y="1757149"/>
        <a:ext cx="326735" cy="365814"/>
      </dsp:txXfrm>
    </dsp:sp>
    <dsp:sp modelId="{B644A109-2891-412B-945B-E117AD6EB66E}">
      <dsp:nvSpPr>
        <dsp:cNvPr id="0" name=""/>
        <dsp:cNvSpPr/>
      </dsp:nvSpPr>
      <dsp:spPr>
        <a:xfrm>
          <a:off x="3231826" y="2214866"/>
          <a:ext cx="1884314" cy="1806491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lichinka</a:t>
          </a:r>
          <a:endParaRPr lang="ru-RU" sz="1000" kern="1200" dirty="0"/>
        </a:p>
      </dsp:txBody>
      <dsp:txXfrm>
        <a:off x="3507777" y="2479420"/>
        <a:ext cx="1332412" cy="1277383"/>
      </dsp:txXfrm>
    </dsp:sp>
    <dsp:sp modelId="{556891E1-BC37-4107-BF56-EB997080270E}">
      <dsp:nvSpPr>
        <dsp:cNvPr id="0" name=""/>
        <dsp:cNvSpPr/>
      </dsp:nvSpPr>
      <dsp:spPr>
        <a:xfrm rot="10981017">
          <a:off x="2387045" y="2734859"/>
          <a:ext cx="598518" cy="609690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 rot="10800000">
        <a:off x="2566476" y="2861522"/>
        <a:ext cx="418963" cy="365814"/>
      </dsp:txXfrm>
    </dsp:sp>
    <dsp:sp modelId="{A41BF4ED-B937-4FDF-A877-BE1138712EA1}">
      <dsp:nvSpPr>
        <dsp:cNvPr id="0" name=""/>
        <dsp:cNvSpPr/>
      </dsp:nvSpPr>
      <dsp:spPr>
        <a:xfrm>
          <a:off x="266094" y="2057412"/>
          <a:ext cx="1840760" cy="1806491"/>
        </a:xfrm>
        <a:prstGeom prst="ellipse">
          <a:avLst/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imago</a:t>
          </a:r>
          <a:endParaRPr lang="ru-RU" sz="1000" kern="1200" dirty="0"/>
        </a:p>
      </dsp:txBody>
      <dsp:txXfrm>
        <a:off x="535667" y="2321966"/>
        <a:ext cx="1301614" cy="1277383"/>
      </dsp:txXfrm>
    </dsp:sp>
    <dsp:sp modelId="{FDA7B47C-4BD3-4DAF-8D43-25EFCC4C8885}">
      <dsp:nvSpPr>
        <dsp:cNvPr id="0" name=""/>
        <dsp:cNvSpPr/>
      </dsp:nvSpPr>
      <dsp:spPr>
        <a:xfrm rot="18293178">
          <a:off x="1714784" y="1635866"/>
          <a:ext cx="365703" cy="609690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600" kern="1200"/>
        </a:p>
      </dsp:txBody>
      <dsp:txXfrm>
        <a:off x="1738265" y="1802801"/>
        <a:ext cx="255992" cy="3658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3432E-FABF-4164-B783-7B627591C9EE}">
      <dsp:nvSpPr>
        <dsp:cNvPr id="0" name=""/>
        <dsp:cNvSpPr/>
      </dsp:nvSpPr>
      <dsp:spPr>
        <a:xfrm>
          <a:off x="14947" y="22727"/>
          <a:ext cx="7754063" cy="465256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1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Zigotadan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tug‘ilguncha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davom</a:t>
          </a:r>
          <a:endParaRPr lang="en-US" sz="2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etadi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Morfologik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biokimyoviy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Ixtisoslashadi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7722" y="571365"/>
        <a:ext cx="4470811" cy="3555292"/>
      </dsp:txXfrm>
    </dsp:sp>
    <dsp:sp modelId="{93AE78AC-84BA-42F1-AB87-A8339F6113D9}">
      <dsp:nvSpPr>
        <dsp:cNvPr id="0" name=""/>
        <dsp:cNvSpPr/>
      </dsp:nvSpPr>
      <dsp:spPr>
        <a:xfrm>
          <a:off x="3884645" y="12724"/>
          <a:ext cx="6951216" cy="465256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57287" y="561362"/>
        <a:ext cx="4007908" cy="3555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C53330-F83A-4B54-AD51-DC34727DB751}">
      <dsp:nvSpPr>
        <dsp:cNvPr id="0" name=""/>
        <dsp:cNvSpPr/>
      </dsp:nvSpPr>
      <dsp:spPr>
        <a:xfrm>
          <a:off x="-5563918" y="-883477"/>
          <a:ext cx="6625576" cy="6625576"/>
        </a:xfrm>
        <a:prstGeom prst="blockArc">
          <a:avLst>
            <a:gd name="adj1" fmla="val 18900000"/>
            <a:gd name="adj2" fmla="val 2700000"/>
            <a:gd name="adj3" fmla="val 32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532F24-737E-437A-9357-E28B1CC4DA5A}">
      <dsp:nvSpPr>
        <dsp:cNvPr id="0" name=""/>
        <dsp:cNvSpPr/>
      </dsp:nvSpPr>
      <dsp:spPr>
        <a:xfrm>
          <a:off x="1041533" y="46106"/>
          <a:ext cx="8318919" cy="1621634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321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Klassik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1" kern="1200" dirty="0" err="1">
              <a:latin typeface="Arial" panose="020B0604020202020204" pitchFamily="34" charset="0"/>
              <a:cs typeface="Arial" panose="020B0604020202020204" pitchFamily="34" charset="0"/>
            </a:rPr>
            <a:t>genetika</a:t>
          </a: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 (1900-1930)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Fenotip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genotip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tushunchasi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   Gen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xromosoma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nazariyasi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41533" y="46106"/>
        <a:ext cx="8318919" cy="1621634"/>
      </dsp:txXfrm>
    </dsp:sp>
    <dsp:sp modelId="{801A4B83-59B9-4145-83E2-185EA1887C95}">
      <dsp:nvSpPr>
        <dsp:cNvPr id="0" name=""/>
        <dsp:cNvSpPr/>
      </dsp:nvSpPr>
      <dsp:spPr>
        <a:xfrm>
          <a:off x="417262" y="256782"/>
          <a:ext cx="1230427" cy="1230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3FAE08-423B-4E68-A0BB-E7F7A01746EF}">
      <dsp:nvSpPr>
        <dsp:cNvPr id="0" name=""/>
        <dsp:cNvSpPr/>
      </dsp:nvSpPr>
      <dsp:spPr>
        <a:xfrm>
          <a:off x="1442307" y="1597434"/>
          <a:ext cx="7918145" cy="1683815"/>
        </a:xfrm>
        <a:prstGeom prst="rect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32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  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Neoklassik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genetika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(1930-1953)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    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Mutagenez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jarayoni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    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DNKda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genetik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informatsiya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2307" y="1597434"/>
        <a:ext cx="7918145" cy="1683815"/>
      </dsp:txXfrm>
    </dsp:sp>
    <dsp:sp modelId="{B355E280-323A-4A38-B2B3-66425D665E0B}">
      <dsp:nvSpPr>
        <dsp:cNvPr id="0" name=""/>
        <dsp:cNvSpPr/>
      </dsp:nvSpPr>
      <dsp:spPr>
        <a:xfrm>
          <a:off x="1001727" y="1686244"/>
          <a:ext cx="1230427" cy="12304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296B21-3569-475B-AA78-F14CB6AEC534}">
      <dsp:nvSpPr>
        <dsp:cNvPr id="0" name=""/>
        <dsp:cNvSpPr/>
      </dsp:nvSpPr>
      <dsp:spPr>
        <a:xfrm>
          <a:off x="751052" y="3035208"/>
          <a:ext cx="8609400" cy="1886500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1321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Molekulyar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genetika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 (1953 – </a:t>
          </a:r>
          <a:r>
            <a:rPr lang="en-US" sz="2800" b="1" kern="1200" dirty="0" err="1">
              <a:latin typeface="Arial" panose="020B0604020202020204" pitchFamily="34" charset="0"/>
              <a:cs typeface="Arial" panose="020B0604020202020204" pitchFamily="34" charset="0"/>
            </a:rPr>
            <a:t>h.v.q</a:t>
          </a:r>
          <a:r>
            <a:rPr lang="en-US" sz="2800" b="1" kern="1200" dirty="0">
              <a:latin typeface="Arial" panose="020B0604020202020204" pitchFamily="34" charset="0"/>
              <a:cs typeface="Arial" panose="020B0604020202020204" pitchFamily="34" charset="0"/>
            </a:rPr>
            <a:t>)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DNKning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qo‘sh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spiral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ekanligi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Genlarni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boshqarish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mexanizmi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Gen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injenerligi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751052" y="3035208"/>
        <a:ext cx="8609400" cy="1886500"/>
      </dsp:txXfrm>
    </dsp:sp>
    <dsp:sp modelId="{14636CA7-57F3-4AC0-BA89-6208D4CC9DAA}">
      <dsp:nvSpPr>
        <dsp:cNvPr id="0" name=""/>
        <dsp:cNvSpPr/>
      </dsp:nvSpPr>
      <dsp:spPr>
        <a:xfrm>
          <a:off x="201950" y="3357631"/>
          <a:ext cx="1150178" cy="12337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4389B8-3D09-4CD2-9F6D-B5B687D9AF3C}">
      <dsp:nvSpPr>
        <dsp:cNvPr id="0" name=""/>
        <dsp:cNvSpPr/>
      </dsp:nvSpPr>
      <dsp:spPr>
        <a:xfrm>
          <a:off x="3921840" y="2061355"/>
          <a:ext cx="1823398" cy="15678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genetika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usullari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88870" y="2290962"/>
        <a:ext cx="1289338" cy="1108639"/>
      </dsp:txXfrm>
    </dsp:sp>
    <dsp:sp modelId="{56CEDDAB-4B81-4543-B00F-D212EFA5ABBA}">
      <dsp:nvSpPr>
        <dsp:cNvPr id="0" name=""/>
        <dsp:cNvSpPr/>
      </dsp:nvSpPr>
      <dsp:spPr>
        <a:xfrm rot="16200000">
          <a:off x="4597230" y="1810592"/>
          <a:ext cx="472618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472618" y="144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21724" y="1813231"/>
        <a:ext cx="23630" cy="23630"/>
      </dsp:txXfrm>
    </dsp:sp>
    <dsp:sp modelId="{728BD8ED-F0F1-4962-95B1-A9218B912738}">
      <dsp:nvSpPr>
        <dsp:cNvPr id="0" name=""/>
        <dsp:cNvSpPr/>
      </dsp:nvSpPr>
      <dsp:spPr>
        <a:xfrm>
          <a:off x="3416466" y="20883"/>
          <a:ext cx="2834146" cy="156785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duragaylash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1517" y="250490"/>
        <a:ext cx="2004044" cy="1108639"/>
      </dsp:txXfrm>
    </dsp:sp>
    <dsp:sp modelId="{57B89878-6611-424C-A431-EEFAFD1C0484}">
      <dsp:nvSpPr>
        <dsp:cNvPr id="0" name=""/>
        <dsp:cNvSpPr/>
      </dsp:nvSpPr>
      <dsp:spPr>
        <a:xfrm rot="20749565">
          <a:off x="5701701" y="2556938"/>
          <a:ext cx="432637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432637" y="144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907204" y="2560576"/>
        <a:ext cx="21631" cy="21631"/>
      </dsp:txXfrm>
    </dsp:sp>
    <dsp:sp modelId="{3E826BDE-86D2-4410-8031-6A2A6499A83D}">
      <dsp:nvSpPr>
        <dsp:cNvPr id="0" name=""/>
        <dsp:cNvSpPr/>
      </dsp:nvSpPr>
      <dsp:spPr>
        <a:xfrm>
          <a:off x="6039649" y="1444062"/>
          <a:ext cx="2476174" cy="15678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sitogenetik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402276" y="1673669"/>
        <a:ext cx="1750920" cy="1108639"/>
      </dsp:txXfrm>
    </dsp:sp>
    <dsp:sp modelId="{D2EC8E29-0758-48FF-AB92-D55A17C01657}">
      <dsp:nvSpPr>
        <dsp:cNvPr id="0" name=""/>
        <dsp:cNvSpPr/>
      </dsp:nvSpPr>
      <dsp:spPr>
        <a:xfrm rot="2530613">
          <a:off x="5388360" y="3588178"/>
          <a:ext cx="562194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562194" y="144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55402" y="3588577"/>
        <a:ext cx="28109" cy="28109"/>
      </dsp:txXfrm>
    </dsp:sp>
    <dsp:sp modelId="{D2BDF697-6B97-4E75-BA5D-9344A3C31A21}">
      <dsp:nvSpPr>
        <dsp:cNvPr id="0" name=""/>
        <dsp:cNvSpPr/>
      </dsp:nvSpPr>
      <dsp:spPr>
        <a:xfrm>
          <a:off x="5392895" y="3640245"/>
          <a:ext cx="2366659" cy="1567853"/>
        </a:xfrm>
        <a:prstGeom prst="ellipse">
          <a:avLst/>
        </a:prstGeom>
        <a:solidFill>
          <a:srgbClr val="D03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molekulyar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genetik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39484" y="3869852"/>
        <a:ext cx="1673481" cy="1108639"/>
      </dsp:txXfrm>
    </dsp:sp>
    <dsp:sp modelId="{6CFA8571-A6AD-4565-B673-6BD5EF3FF143}">
      <dsp:nvSpPr>
        <dsp:cNvPr id="0" name=""/>
        <dsp:cNvSpPr/>
      </dsp:nvSpPr>
      <dsp:spPr>
        <a:xfrm rot="8112636">
          <a:off x="3880138" y="3570265"/>
          <a:ext cx="417016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417016" y="144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4078220" y="3574294"/>
        <a:ext cx="20850" cy="20850"/>
      </dsp:txXfrm>
    </dsp:sp>
    <dsp:sp modelId="{30F43D4E-7383-49BB-9D25-185980A36256}">
      <dsp:nvSpPr>
        <dsp:cNvPr id="0" name=""/>
        <dsp:cNvSpPr/>
      </dsp:nvSpPr>
      <dsp:spPr>
        <a:xfrm>
          <a:off x="2047870" y="3607119"/>
          <a:ext cx="2456999" cy="1567853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ontogenetik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07689" y="3836726"/>
        <a:ext cx="1737361" cy="1108639"/>
      </dsp:txXfrm>
    </dsp:sp>
    <dsp:sp modelId="{FC2D371A-FD41-40A7-933D-539D23CEE27E}">
      <dsp:nvSpPr>
        <dsp:cNvPr id="0" name=""/>
        <dsp:cNvSpPr/>
      </dsp:nvSpPr>
      <dsp:spPr>
        <a:xfrm rot="11746447">
          <a:off x="3651983" y="2542461"/>
          <a:ext cx="321453" cy="28908"/>
        </a:xfrm>
        <a:custGeom>
          <a:avLst/>
          <a:gdLst/>
          <a:ahLst/>
          <a:cxnLst/>
          <a:rect l="0" t="0" r="0" b="0"/>
          <a:pathLst>
            <a:path>
              <a:moveTo>
                <a:pt x="0" y="14454"/>
              </a:moveTo>
              <a:lnTo>
                <a:pt x="321453" y="1445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804674" y="2548878"/>
        <a:ext cx="16072" cy="16072"/>
      </dsp:txXfrm>
    </dsp:sp>
    <dsp:sp modelId="{1ADC877C-AC71-4933-BA25-06A0E88A498F}">
      <dsp:nvSpPr>
        <dsp:cNvPr id="0" name=""/>
        <dsp:cNvSpPr/>
      </dsp:nvSpPr>
      <dsp:spPr>
        <a:xfrm>
          <a:off x="1458653" y="1430808"/>
          <a:ext cx="2285460" cy="156785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genetik</a:t>
          </a: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injeneriya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3351" y="1660415"/>
        <a:ext cx="1616064" cy="11086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538B8-831D-415C-97DA-16DB2E6F2670}">
      <dsp:nvSpPr>
        <dsp:cNvPr id="0" name=""/>
        <dsp:cNvSpPr/>
      </dsp:nvSpPr>
      <dsp:spPr>
        <a:xfrm>
          <a:off x="4119888" y="1723454"/>
          <a:ext cx="1323874" cy="1323874"/>
        </a:xfrm>
        <a:prstGeom prst="ellipse">
          <a:avLst/>
        </a:prstGeom>
        <a:solidFill>
          <a:srgbClr val="FF6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Meta-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morfoz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13765" y="1917331"/>
        <a:ext cx="936120" cy="936120"/>
      </dsp:txXfrm>
    </dsp:sp>
    <dsp:sp modelId="{9F5960DB-7377-4E38-A9D2-AD0B319540E4}">
      <dsp:nvSpPr>
        <dsp:cNvPr id="0" name=""/>
        <dsp:cNvSpPr/>
      </dsp:nvSpPr>
      <dsp:spPr>
        <a:xfrm rot="16200000">
          <a:off x="4583189" y="1512358"/>
          <a:ext cx="397273" cy="24916"/>
        </a:xfrm>
        <a:custGeom>
          <a:avLst/>
          <a:gdLst/>
          <a:ahLst/>
          <a:cxnLst/>
          <a:rect l="0" t="0" r="0" b="0"/>
          <a:pathLst>
            <a:path>
              <a:moveTo>
                <a:pt x="0" y="12458"/>
              </a:moveTo>
              <a:lnTo>
                <a:pt x="397273" y="124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771894" y="1514885"/>
        <a:ext cx="19863" cy="19863"/>
      </dsp:txXfrm>
    </dsp:sp>
    <dsp:sp modelId="{6BC350C0-F7EF-4FBE-8FA3-E6E5DFA881D1}">
      <dsp:nvSpPr>
        <dsp:cNvPr id="0" name=""/>
        <dsp:cNvSpPr/>
      </dsp:nvSpPr>
      <dsp:spPr>
        <a:xfrm>
          <a:off x="4119888" y="2305"/>
          <a:ext cx="1323874" cy="132387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.</a:t>
          </a:r>
          <a:endParaRPr lang="ru-RU" sz="800" kern="1200" dirty="0"/>
        </a:p>
      </dsp:txBody>
      <dsp:txXfrm>
        <a:off x="4313765" y="196182"/>
        <a:ext cx="936120" cy="936120"/>
      </dsp:txXfrm>
    </dsp:sp>
    <dsp:sp modelId="{5A6EBD26-B4D6-4697-8797-A12B9217B978}">
      <dsp:nvSpPr>
        <dsp:cNvPr id="0" name=""/>
        <dsp:cNvSpPr/>
      </dsp:nvSpPr>
      <dsp:spPr>
        <a:xfrm rot="24894">
          <a:off x="5443740" y="2379260"/>
          <a:ext cx="423831" cy="24916"/>
        </a:xfrm>
        <a:custGeom>
          <a:avLst/>
          <a:gdLst/>
          <a:ahLst/>
          <a:cxnLst/>
          <a:rect l="0" t="0" r="0" b="0"/>
          <a:pathLst>
            <a:path>
              <a:moveTo>
                <a:pt x="0" y="12458"/>
              </a:moveTo>
              <a:lnTo>
                <a:pt x="423831" y="124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645060" y="2381123"/>
        <a:ext cx="21191" cy="21191"/>
      </dsp:txXfrm>
    </dsp:sp>
    <dsp:sp modelId="{F23C046C-7824-4A87-AD2F-C0AC1764DB29}">
      <dsp:nvSpPr>
        <dsp:cNvPr id="0" name=""/>
        <dsp:cNvSpPr/>
      </dsp:nvSpPr>
      <dsp:spPr>
        <a:xfrm>
          <a:off x="5867548" y="1736109"/>
          <a:ext cx="1323874" cy="1323874"/>
        </a:xfrm>
        <a:prstGeom prst="ellipse">
          <a:avLst/>
        </a:prstGeom>
        <a:solidFill>
          <a:srgbClr val="2EB83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6061425" y="1929986"/>
        <a:ext cx="936120" cy="936120"/>
      </dsp:txXfrm>
    </dsp:sp>
    <dsp:sp modelId="{0BF79591-0455-4FC0-B79D-5D1312DFAD9B}">
      <dsp:nvSpPr>
        <dsp:cNvPr id="0" name=""/>
        <dsp:cNvSpPr/>
      </dsp:nvSpPr>
      <dsp:spPr>
        <a:xfrm rot="5214888">
          <a:off x="4628325" y="3233505"/>
          <a:ext cx="399769" cy="24916"/>
        </a:xfrm>
        <a:custGeom>
          <a:avLst/>
          <a:gdLst/>
          <a:ahLst/>
          <a:cxnLst/>
          <a:rect l="0" t="0" r="0" b="0"/>
          <a:pathLst>
            <a:path>
              <a:moveTo>
                <a:pt x="0" y="12458"/>
              </a:moveTo>
              <a:lnTo>
                <a:pt x="399769" y="124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818215" y="3235970"/>
        <a:ext cx="19988" cy="19988"/>
      </dsp:txXfrm>
    </dsp:sp>
    <dsp:sp modelId="{FECF7657-34BF-49FF-AF54-26C5604C1EED}">
      <dsp:nvSpPr>
        <dsp:cNvPr id="0" name=""/>
        <dsp:cNvSpPr/>
      </dsp:nvSpPr>
      <dsp:spPr>
        <a:xfrm>
          <a:off x="4212656" y="3444600"/>
          <a:ext cx="1323874" cy="1323874"/>
        </a:xfrm>
        <a:prstGeom prst="ellipse">
          <a:avLst/>
        </a:prstGeom>
        <a:solidFill>
          <a:srgbClr val="D038B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.</a:t>
          </a:r>
          <a:endParaRPr lang="ru-RU" sz="800" kern="1200" dirty="0"/>
        </a:p>
      </dsp:txBody>
      <dsp:txXfrm>
        <a:off x="4406533" y="3638477"/>
        <a:ext cx="936120" cy="936120"/>
      </dsp:txXfrm>
    </dsp:sp>
    <dsp:sp modelId="{19EAE889-F943-471F-9EBC-0040687D9F12}">
      <dsp:nvSpPr>
        <dsp:cNvPr id="0" name=""/>
        <dsp:cNvSpPr/>
      </dsp:nvSpPr>
      <dsp:spPr>
        <a:xfrm rot="10800000">
          <a:off x="3722614" y="2372933"/>
          <a:ext cx="397273" cy="24916"/>
        </a:xfrm>
        <a:custGeom>
          <a:avLst/>
          <a:gdLst/>
          <a:ahLst/>
          <a:cxnLst/>
          <a:rect l="0" t="0" r="0" b="0"/>
          <a:pathLst>
            <a:path>
              <a:moveTo>
                <a:pt x="0" y="12458"/>
              </a:moveTo>
              <a:lnTo>
                <a:pt x="397273" y="12458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911319" y="2375459"/>
        <a:ext cx="19863" cy="19863"/>
      </dsp:txXfrm>
    </dsp:sp>
    <dsp:sp modelId="{73465B67-60EE-4A73-A84B-09D1B60132DA}">
      <dsp:nvSpPr>
        <dsp:cNvPr id="0" name=""/>
        <dsp:cNvSpPr/>
      </dsp:nvSpPr>
      <dsp:spPr>
        <a:xfrm>
          <a:off x="2398740" y="1723454"/>
          <a:ext cx="1323874" cy="1323874"/>
        </a:xfrm>
        <a:prstGeom prst="ellips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/>
            <a:t>.</a:t>
          </a:r>
          <a:endParaRPr lang="ru-RU" sz="800" kern="1200" dirty="0"/>
        </a:p>
      </dsp:txBody>
      <dsp:txXfrm>
        <a:off x="2592617" y="1917331"/>
        <a:ext cx="936120" cy="936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05ABFA-C4E6-4419-9C77-A4E0BAE7B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F9AFA643-6015-4B0B-BAFE-034481D61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6CC45FB-738E-4F02-A4F6-1B497D25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519260-3BBB-484F-A898-7C84FC7D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0A7C3C-A1D5-4677-B610-135842FFF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68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437088-6A57-488B-8EDC-B2E036DC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B66A773-B619-422A-94E9-2E02875E5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17DB22-7092-44DF-B066-35A607509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DCC4351-8B70-4E6E-AC8F-8399E41E7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0F536F-9E7E-4185-9DA1-33B2CD35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91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240C46B-4172-4BA5-81CD-AA70345C4C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8452162-6259-4571-85DF-541CC8EA9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9B292A-DBB2-4D48-A7DC-27E5411C0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3D7F3A2-62A5-4463-B193-4595E08C3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AA5D7EE-90EB-461C-A415-BF443EEDD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2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632564-C561-4F66-9A24-E3B4FFFFF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D8E3B5F-28E2-4690-8D50-D5140C670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26C976-B1D6-429D-BCF7-9C8B0D241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1B4DC60-1EE0-47EF-A26F-8F32D95BB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499338-9246-4F67-87F1-447581799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187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2A12B6-A319-4BDB-80D9-8CD5327EB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67D43B5-6E04-4148-85EF-E851213F8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EADE10-8EAA-401E-B2FD-80204BC47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8CB383-0A6B-4A62-9A3A-45D6C80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E55F31F-C127-4454-8FC0-119E81026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681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49928C-0805-41F4-A7AA-8B301B04B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DB5A72-7BAB-4299-9C16-30F70055DB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D6EA932-0CE9-4E6E-8678-F8885A7AC9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A3ECE0-DF5D-4664-9707-52DA1C91C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5F60229-E623-4DD3-878E-8E2AE004B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DBF41A-D799-491C-91F9-8D2ECEF6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811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A5240C-3603-481B-8DF9-9F3A51ED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8BF219-2114-43E9-B35C-3555B5172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5F33051-82C4-4D25-B4B6-5DCF380B9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52CA973-62CB-4502-977B-B00D6F77F4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81452B5-6782-4E47-889F-F544517E59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34644AB-665A-4C8F-B694-5BC416165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4A920F5-4003-4E94-9261-819D3E0FC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93D9A71-9410-459F-A4C5-D379FD69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7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38EDE9-F2D7-46C8-9D95-BCCE61091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44EE06C-3A58-43B9-A4D3-0ABC41A27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A69400A8-BFA5-4247-A53F-BB4ECBB8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6D7BD50-6172-49AB-A5C5-BB0C2BF1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097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1B2F44D-15C7-4E0A-BEA4-21FF1660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3F607191-B8CB-4751-A0D7-5FA0A82FA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F9F10D0-A816-4D59-A82A-932FF040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040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E3FF4B-0607-409C-8767-AB81582C7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31C7B4-8290-4139-AF4C-38F6FC444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EB51B8B-1965-456C-BBD0-C60F091D3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442E5C-BAFD-48D2-A1AD-891B5F8D3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9B596C-A6A4-4709-A720-69B377E4D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0D172B-1424-48D2-B016-40690B7B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8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C21733-9A36-4454-8CC9-9514E0CA9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A3E819F-EA24-4BD8-8CE7-CA174DC6D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246F73E-F1F8-42A8-9EA1-F7C861BC2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7BD3B45-A67C-43BA-AC9C-E2E7DBCDE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A30DA13-E0D7-4699-81AA-4F6BD5C0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8E314C2-B395-4ACC-818B-32BA8D567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722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D32311-8BCC-4535-9952-FE5E304BD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EFA3FA-A181-4DA2-A5C4-081A4DF93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183A05D-468F-4EAA-A690-288E7B1F8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2653C-F44C-41FA-8098-6883A40D5277}" type="datetimeFigureOut">
              <a:rPr lang="ru-RU" smtClean="0"/>
              <a:t>07.11.2020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EC6223-DBDC-4F92-809C-234A0434A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505D31-4478-43BE-9503-0609E276B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40590-52AE-42EB-9F95-E8097582F4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510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106" y="31905"/>
            <a:ext cx="12192000" cy="1325563"/>
          </a:xfrm>
          <a:solidFill>
            <a:srgbClr val="0070C0"/>
          </a:solidFill>
          <a:ln w="5715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BED673-0A00-4754-8F8F-9D5CE3EC9335}"/>
              </a:ext>
            </a:extLst>
          </p:cNvPr>
          <p:cNvSpPr txBox="1"/>
          <p:nvPr/>
        </p:nvSpPr>
        <p:spPr>
          <a:xfrm>
            <a:off x="1388539" y="1834822"/>
            <a:ext cx="77157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Irsiyatning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qonuniyatlari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ularning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mohiyati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5DF4D50-39C2-45F6-8546-A64B50E46FBC}"/>
              </a:ext>
            </a:extLst>
          </p:cNvPr>
          <p:cNvSpPr/>
          <p:nvPr/>
        </p:nvSpPr>
        <p:spPr>
          <a:xfrm>
            <a:off x="9568592" y="194590"/>
            <a:ext cx="1268963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4F8C591-41F9-482A-AD86-C8A92910E3DF}"/>
              </a:ext>
            </a:extLst>
          </p:cNvPr>
          <p:cNvSpPr/>
          <p:nvPr/>
        </p:nvSpPr>
        <p:spPr>
          <a:xfrm>
            <a:off x="9568592" y="194590"/>
            <a:ext cx="1619361" cy="936381"/>
          </a:xfrm>
          <a:prstGeom prst="rect">
            <a:avLst/>
          </a:pr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7727F04-B237-4830-9B61-D0B53E6A71BD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3B83D5B-DCDE-4301-8EDE-B399C9CBE761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object 5"/>
          <p:cNvSpPr/>
          <p:nvPr/>
        </p:nvSpPr>
        <p:spPr>
          <a:xfrm>
            <a:off x="380849" y="4428806"/>
            <a:ext cx="727075" cy="151120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41" y="1834822"/>
            <a:ext cx="731583" cy="15119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459D12C-3325-4249-B7B4-7E76595E5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0174" y="1758955"/>
            <a:ext cx="3045800" cy="461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D04B1B-7193-4DFF-8795-48A3F451A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33" y="1854822"/>
            <a:ext cx="4505738" cy="44933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EEA6FD6-BAA3-4268-AF33-20A4761EF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252" y="1831631"/>
            <a:ext cx="5217215" cy="449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24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GENETIKANING RIVOJLANISH BOSQICHLARI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8EE8016E-2753-4CCE-99AD-879FB924C3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5716560"/>
              </p:ext>
            </p:extLst>
          </p:nvPr>
        </p:nvGraphicFramePr>
        <p:xfrm>
          <a:off x="1771374" y="1550504"/>
          <a:ext cx="9360453" cy="49217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E78DA7F-FBD3-4878-B73B-A797C6C4EF71}"/>
              </a:ext>
            </a:extLst>
          </p:cNvPr>
          <p:cNvSpPr/>
          <p:nvPr/>
        </p:nvSpPr>
        <p:spPr>
          <a:xfrm>
            <a:off x="2456068" y="2010133"/>
            <a:ext cx="596348" cy="82953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086E188-59F1-4F7D-B623-CEC3D1622CFB}"/>
              </a:ext>
            </a:extLst>
          </p:cNvPr>
          <p:cNvSpPr/>
          <p:nvPr/>
        </p:nvSpPr>
        <p:spPr>
          <a:xfrm>
            <a:off x="3052416" y="3438400"/>
            <a:ext cx="583095" cy="83488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E9B8E0E-B1C7-4DC8-932F-79DFE4FAD8A8}"/>
              </a:ext>
            </a:extLst>
          </p:cNvPr>
          <p:cNvSpPr/>
          <p:nvPr/>
        </p:nvSpPr>
        <p:spPr>
          <a:xfrm>
            <a:off x="2279373" y="5090676"/>
            <a:ext cx="583095" cy="8150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09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GENETIKA TARIXI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92572C1-2DE6-413E-9ED5-0249D4960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273" y="1815754"/>
            <a:ext cx="3143250" cy="43053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76182BE-3DC0-4B15-B4C8-FB24237B8F9E}"/>
              </a:ext>
            </a:extLst>
          </p:cNvPr>
          <p:cNvSpPr/>
          <p:nvPr/>
        </p:nvSpPr>
        <p:spPr>
          <a:xfrm>
            <a:off x="569843" y="1815754"/>
            <a:ext cx="7076661" cy="43053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1965-yilda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avstriyalik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botanik-olim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Grigor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Mendel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tajribasini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matbuotda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e’lon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qildi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jamoatchilik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tomonidan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qonunlar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olinmadi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1900-yilda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bir-biridan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mustasno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 ta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Mendel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qonunlarini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kashf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tarixga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genetika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kiritildi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14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GENETIKA TARIXI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2ED19EB-A507-477C-AF6C-DD19D24D1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6" y="1830594"/>
            <a:ext cx="2517912" cy="30546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B22C3BF-9819-4F33-9998-53B104D05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189" y="2116621"/>
            <a:ext cx="2517911" cy="319087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6D955E2-63BE-41FA-8369-86C5850A38FA}"/>
              </a:ext>
            </a:extLst>
          </p:cNvPr>
          <p:cNvSpPr/>
          <p:nvPr/>
        </p:nvSpPr>
        <p:spPr>
          <a:xfrm>
            <a:off x="790475" y="5022574"/>
            <a:ext cx="2517912" cy="10469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G.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De-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Friz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Gollandiya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5969975-3DC9-47B4-9CC1-7F7509118754}"/>
              </a:ext>
            </a:extLst>
          </p:cNvPr>
          <p:cNvSpPr/>
          <p:nvPr/>
        </p:nvSpPr>
        <p:spPr>
          <a:xfrm>
            <a:off x="4837044" y="5482794"/>
            <a:ext cx="2517911" cy="974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K.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Korrens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Germaniya</a:t>
            </a:r>
            <a:r>
              <a:rPr lang="en-US" sz="2400" dirty="0"/>
              <a:t>)</a:t>
            </a:r>
            <a:endParaRPr lang="ru-RU" sz="24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3A1D99B-81B4-4F48-BA0B-4986D47DBB6C}"/>
              </a:ext>
            </a:extLst>
          </p:cNvPr>
          <p:cNvSpPr/>
          <p:nvPr/>
        </p:nvSpPr>
        <p:spPr>
          <a:xfrm>
            <a:off x="8935902" y="5094874"/>
            <a:ext cx="2517911" cy="9746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</a:t>
            </a:r>
            <a:r>
              <a:rPr lang="ru-RU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Chermak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Avstraliya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5D06E38-80B1-4A14-97FE-5B745BB26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5902" y="1760158"/>
            <a:ext cx="2517912" cy="312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8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MENDEL 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1381D9-B4A0-4235-8ED1-A19F202C4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54" y="2107096"/>
            <a:ext cx="5585998" cy="386963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B497991-6B2D-495D-A808-8E93765A4A4D}"/>
              </a:ext>
            </a:extLst>
          </p:cNvPr>
          <p:cNvSpPr/>
          <p:nvPr/>
        </p:nvSpPr>
        <p:spPr>
          <a:xfrm>
            <a:off x="6433723" y="2027583"/>
            <a:ext cx="5400468" cy="3949147"/>
          </a:xfrm>
          <a:prstGeom prst="rect">
            <a:avLst/>
          </a:prstGeom>
          <a:solidFill>
            <a:srgbClr val="D038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Mendel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tajribalarini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no‘xat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o‘simligida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o‘tkazdi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Sababi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o‘z-o‘zidan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chetdan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changlana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xilma-xil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mavsumda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avlod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mumkin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528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MENDEL 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81381D9-B4A0-4235-8ED1-A19F202C4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105" y="2196480"/>
            <a:ext cx="5585998" cy="386963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B497991-6B2D-495D-A808-8E93765A4A4D}"/>
              </a:ext>
            </a:extLst>
          </p:cNvPr>
          <p:cNvSpPr/>
          <p:nvPr/>
        </p:nvSpPr>
        <p:spPr>
          <a:xfrm>
            <a:off x="616018" y="2196481"/>
            <a:ext cx="5400468" cy="3869634"/>
          </a:xfrm>
          <a:prstGeom prst="rect">
            <a:avLst/>
          </a:prstGeom>
          <a:solidFill>
            <a:srgbClr val="2EB8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Dominantlik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ajralishi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irsiylanish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qonuni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0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MENDELNING GAMETALAR SOFLIGI GIPOTEZASI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B497991-6B2D-495D-A808-8E93765A4A4D}"/>
              </a:ext>
            </a:extLst>
          </p:cNvPr>
          <p:cNvSpPr/>
          <p:nvPr/>
        </p:nvSpPr>
        <p:spPr>
          <a:xfrm>
            <a:off x="477078" y="2133599"/>
            <a:ext cx="5817705" cy="398890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+mj-lt"/>
              <a:buAutoNum type="arabicPeriod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Gametalar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ifodalovchi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(gen)dan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bittasiga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Gametalar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qo‘shilganda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diploid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to‘plam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tiklanadi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Zigotadagi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ikkinchisi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onadan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333333"/>
              </a:solidFill>
              <a:latin typeface="PT Sans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2867CFBE-B4D0-4952-83D0-9FEF5E7A26EE}"/>
              </a:ext>
            </a:extLst>
          </p:cNvPr>
          <p:cNvSpPr/>
          <p:nvPr/>
        </p:nvSpPr>
        <p:spPr>
          <a:xfrm>
            <a:off x="7726017" y="2133600"/>
            <a:ext cx="9144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33C62AD7-F994-487A-9B45-E142924295BB}"/>
              </a:ext>
            </a:extLst>
          </p:cNvPr>
          <p:cNvSpPr/>
          <p:nvPr/>
        </p:nvSpPr>
        <p:spPr>
          <a:xfrm>
            <a:off x="10455965" y="2133600"/>
            <a:ext cx="914400" cy="914400"/>
          </a:xfrm>
          <a:prstGeom prst="ellipse">
            <a:avLst/>
          </a:prstGeom>
          <a:solidFill>
            <a:srgbClr val="2EB8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62C607C2-6A86-4546-BFC8-D385EB30C6B0}"/>
              </a:ext>
            </a:extLst>
          </p:cNvPr>
          <p:cNvSpPr/>
          <p:nvPr/>
        </p:nvSpPr>
        <p:spPr>
          <a:xfrm>
            <a:off x="7745896" y="3621088"/>
            <a:ext cx="9144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xmlns="" id="{FF70C70C-ECBA-4F30-9083-319403D3DB72}"/>
              </a:ext>
            </a:extLst>
          </p:cNvPr>
          <p:cNvSpPr/>
          <p:nvPr/>
        </p:nvSpPr>
        <p:spPr>
          <a:xfrm>
            <a:off x="10455965" y="3631096"/>
            <a:ext cx="914400" cy="914400"/>
          </a:xfrm>
          <a:prstGeom prst="ellipse">
            <a:avLst/>
          </a:prstGeom>
          <a:solidFill>
            <a:srgbClr val="2EB8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5364D6FA-C928-481B-B46D-8A8640462F40}"/>
              </a:ext>
            </a:extLst>
          </p:cNvPr>
          <p:cNvCxnSpPr>
            <a:stCxn id="3" idx="4"/>
            <a:endCxn id="6" idx="0"/>
          </p:cNvCxnSpPr>
          <p:nvPr/>
        </p:nvCxnSpPr>
        <p:spPr>
          <a:xfrm>
            <a:off x="8183217" y="3048000"/>
            <a:ext cx="19879" cy="57308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0C023182-B250-4F24-899E-F16C631A510D}"/>
              </a:ext>
            </a:extLst>
          </p:cNvPr>
          <p:cNvCxnSpPr>
            <a:stCxn id="5" idx="4"/>
            <a:endCxn id="9" idx="0"/>
          </p:cNvCxnSpPr>
          <p:nvPr/>
        </p:nvCxnSpPr>
        <p:spPr>
          <a:xfrm>
            <a:off x="10913165" y="3048000"/>
            <a:ext cx="0" cy="5830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87F55D23-C939-4C62-A540-05759F31A3A0}"/>
              </a:ext>
            </a:extLst>
          </p:cNvPr>
          <p:cNvSpPr/>
          <p:nvPr/>
        </p:nvSpPr>
        <p:spPr>
          <a:xfrm>
            <a:off x="9117496" y="5088835"/>
            <a:ext cx="9144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D75740B7-4DDE-4783-8119-E18B6844C39B}"/>
              </a:ext>
            </a:extLst>
          </p:cNvPr>
          <p:cNvCxnSpPr>
            <a:stCxn id="6" idx="4"/>
            <a:endCxn id="16" idx="0"/>
          </p:cNvCxnSpPr>
          <p:nvPr/>
        </p:nvCxnSpPr>
        <p:spPr>
          <a:xfrm>
            <a:off x="8203096" y="4535488"/>
            <a:ext cx="1371600" cy="55334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xmlns="" id="{8AA825BC-80FD-47DC-8C8D-11CE02293599}"/>
              </a:ext>
            </a:extLst>
          </p:cNvPr>
          <p:cNvCxnSpPr>
            <a:stCxn id="9" idx="4"/>
            <a:endCxn id="16" idx="0"/>
          </p:cNvCxnSpPr>
          <p:nvPr/>
        </p:nvCxnSpPr>
        <p:spPr>
          <a:xfrm flipH="1">
            <a:off x="9574696" y="4545496"/>
            <a:ext cx="1338469" cy="54333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537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QONUNI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B497991-6B2D-495D-A808-8E93765A4A4D}"/>
              </a:ext>
            </a:extLst>
          </p:cNvPr>
          <p:cNvSpPr/>
          <p:nvPr/>
        </p:nvSpPr>
        <p:spPr>
          <a:xfrm>
            <a:off x="429865" y="1797050"/>
            <a:ext cx="4982818" cy="456247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Morgan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drozofilla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pashshasida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tajriba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o‘tkazib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qonuniyatlarni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yaratdi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Irsiyatning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nazariyasi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birikkan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irsiylanishi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genetikasi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B5D7CF-E497-4424-829B-55BCCE4A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912" y="1797050"/>
            <a:ext cx="6300581" cy="456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82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6312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GENETIKA VAZIFALARI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49DB122-BC68-43EC-AF26-395C4B7F1F8A}"/>
              </a:ext>
            </a:extLst>
          </p:cNvPr>
          <p:cNvSpPr/>
          <p:nvPr/>
        </p:nvSpPr>
        <p:spPr>
          <a:xfrm>
            <a:off x="649357" y="1961322"/>
            <a:ext cx="10747513" cy="433346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Irsiyatning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moddiy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faoliyatini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aniqlash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avlodlarga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berilishini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Fizik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kimyoviy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omillar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qonuniyatlarini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ochish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ehtiyoji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o‘simlik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navlari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zotlari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mikroorganizm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shtammlarini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yaratish</a:t>
            </a:r>
            <a:r>
              <a:rPr lang="uz-Cyrl-UZ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Irsiy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kasalliklarning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sabablarini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davolash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uz-Cyrl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397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6312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GENETIKA USULLARI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378226"/>
            <a:ext cx="11820939" cy="530087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CD10B7B8-B37A-4AC9-819C-5E673C08A06A}"/>
              </a:ext>
            </a:extLst>
          </p:cNvPr>
          <p:cNvGraphicFramePr/>
          <p:nvPr/>
        </p:nvGraphicFramePr>
        <p:xfrm>
          <a:off x="1228034" y="1378226"/>
          <a:ext cx="9762436" cy="5300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1368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F839A77B-DE5F-49CC-B5EB-2A92AE706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139230"/>
              </p:ext>
            </p:extLst>
          </p:nvPr>
        </p:nvGraphicFramePr>
        <p:xfrm>
          <a:off x="6730494" y="2345635"/>
          <a:ext cx="5262723" cy="4159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F40A7B1-919D-43AE-A06B-59528F5D7A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161" y="2155607"/>
            <a:ext cx="5011346" cy="445046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7AB5ED4-D84D-495C-9DAB-DCE47F0A6E7B}"/>
              </a:ext>
            </a:extLst>
          </p:cNvPr>
          <p:cNvSpPr/>
          <p:nvPr/>
        </p:nvSpPr>
        <p:spPr>
          <a:xfrm>
            <a:off x="1968340" y="1610139"/>
            <a:ext cx="1974987" cy="4858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kapalak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9DDE670-B643-4827-8865-D0C0A8CAD239}"/>
              </a:ext>
            </a:extLst>
          </p:cNvPr>
          <p:cNvSpPr/>
          <p:nvPr/>
        </p:nvSpPr>
        <p:spPr>
          <a:xfrm>
            <a:off x="8248673" y="1619320"/>
            <a:ext cx="1974987" cy="5362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chigirtka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73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6312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 TUSHUNCHALAR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3DB71A90-2E01-4DC9-8653-DE48A0AE95C4}"/>
              </a:ext>
            </a:extLst>
          </p:cNvPr>
          <p:cNvSpPr/>
          <p:nvPr/>
        </p:nvSpPr>
        <p:spPr>
          <a:xfrm>
            <a:off x="304799" y="1655815"/>
            <a:ext cx="11608906" cy="484494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DNKning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sintezi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javobgar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Fenotip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xususiyatlar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Genotip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yig‘indisi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Allel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gen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gomologik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xromosomalarning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uchastkasida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gen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Alternativ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qarama-qarshi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z-Cyrl-U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Gomozigota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AA, aa</a:t>
            </a: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Geterozigota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har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genga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Aa</a:t>
            </a:r>
          </a:p>
          <a:p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Dominant –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ustunlik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qiluvchi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</a:p>
          <a:p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Retsessiv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vaqtinchalik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bo‘lmaydigan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34747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ALLEL GENLAR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2A5D68E-18C9-4B76-9AC1-8F8B9E4AE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357" y="1736035"/>
            <a:ext cx="4638260" cy="4426225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3466F43C-A178-449B-95C2-FD812EE861CA}"/>
              </a:ext>
            </a:extLst>
          </p:cNvPr>
          <p:cNvCxnSpPr/>
          <p:nvPr/>
        </p:nvCxnSpPr>
        <p:spPr>
          <a:xfrm flipH="1">
            <a:off x="2491409" y="2835965"/>
            <a:ext cx="1590261" cy="9409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xmlns="" id="{A725CB8E-CC63-438F-9DCA-F789DB5ABD26}"/>
              </a:ext>
            </a:extLst>
          </p:cNvPr>
          <p:cNvCxnSpPr/>
          <p:nvPr/>
        </p:nvCxnSpPr>
        <p:spPr>
          <a:xfrm flipH="1">
            <a:off x="2478157" y="2849217"/>
            <a:ext cx="3140765" cy="9409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F8E6911-EDE7-4258-AE72-50F6D05C4556}"/>
              </a:ext>
            </a:extLst>
          </p:cNvPr>
          <p:cNvSpPr/>
          <p:nvPr/>
        </p:nvSpPr>
        <p:spPr>
          <a:xfrm>
            <a:off x="1166192" y="3803374"/>
            <a:ext cx="2428461" cy="5963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Allel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genlar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2733C3E-2A85-439B-899E-B7E2C32863C3}"/>
              </a:ext>
            </a:extLst>
          </p:cNvPr>
          <p:cNvSpPr/>
          <p:nvPr/>
        </p:nvSpPr>
        <p:spPr>
          <a:xfrm>
            <a:off x="2690193" y="6029739"/>
            <a:ext cx="4638260" cy="477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Gomologik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xromosomalar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B986D18-E941-441F-AAFB-DDE8707ED891}"/>
              </a:ext>
            </a:extLst>
          </p:cNvPr>
          <p:cNvSpPr/>
          <p:nvPr/>
        </p:nvSpPr>
        <p:spPr>
          <a:xfrm>
            <a:off x="7871791" y="3429000"/>
            <a:ext cx="2358887" cy="6394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Sariq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no‘xat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007BE75E-5C90-4DFA-B726-8F4CF6246C31}"/>
              </a:ext>
            </a:extLst>
          </p:cNvPr>
          <p:cNvCxnSpPr/>
          <p:nvPr/>
        </p:nvCxnSpPr>
        <p:spPr>
          <a:xfrm>
            <a:off x="7540487" y="3631096"/>
            <a:ext cx="3313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0907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6312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 SIMVOLLAR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36C7075-238B-4301-9B72-0D2D41AA9786}"/>
              </a:ext>
            </a:extLst>
          </p:cNvPr>
          <p:cNvSpPr/>
          <p:nvPr/>
        </p:nvSpPr>
        <p:spPr>
          <a:xfrm>
            <a:off x="563987" y="1550504"/>
            <a:ext cx="6883734" cy="4956313"/>
          </a:xfrm>
          <a:prstGeom prst="rect">
            <a:avLst/>
          </a:prstGeom>
          <a:solidFill>
            <a:srgbClr val="2EB8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♀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Venera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ko‘zgusi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urg‘ochi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z-Cyrl-UZ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organizm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♂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Mars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qalqoni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erkak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organizm</a:t>
            </a:r>
            <a:endParaRPr lang="ru-RU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parents,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ota-ona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F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filio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avlod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F1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birinchi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avlod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F2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avlod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gameta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chatishtirish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belgisi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E53B626-034E-489C-892F-95641D611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035" y="1885053"/>
            <a:ext cx="4277373" cy="438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407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6312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No‘xatning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391478"/>
            <a:ext cx="11820939" cy="528761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DA7809-ADFB-4A6D-8575-C3F53D893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18" y="1497496"/>
            <a:ext cx="10880034" cy="503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93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1467219C-E637-4387-BB4F-BF5C804E02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158502"/>
              </p:ext>
            </p:extLst>
          </p:nvPr>
        </p:nvGraphicFramePr>
        <p:xfrm>
          <a:off x="1020417" y="1761808"/>
          <a:ext cx="10323448" cy="463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2345">
                  <a:extLst>
                    <a:ext uri="{9D8B030D-6E8A-4147-A177-3AD203B41FA5}">
                      <a16:colId xmlns:a16="http://schemas.microsoft.com/office/drawing/2014/main" xmlns="" val="1820678828"/>
                    </a:ext>
                  </a:extLst>
                </a:gridCol>
                <a:gridCol w="1032345">
                  <a:extLst>
                    <a:ext uri="{9D8B030D-6E8A-4147-A177-3AD203B41FA5}">
                      <a16:colId xmlns:a16="http://schemas.microsoft.com/office/drawing/2014/main" xmlns="" val="1805901304"/>
                    </a:ext>
                  </a:extLst>
                </a:gridCol>
                <a:gridCol w="1032345">
                  <a:extLst>
                    <a:ext uri="{9D8B030D-6E8A-4147-A177-3AD203B41FA5}">
                      <a16:colId xmlns:a16="http://schemas.microsoft.com/office/drawing/2014/main" xmlns="" val="3127545349"/>
                    </a:ext>
                  </a:extLst>
                </a:gridCol>
                <a:gridCol w="1032345">
                  <a:extLst>
                    <a:ext uri="{9D8B030D-6E8A-4147-A177-3AD203B41FA5}">
                      <a16:colId xmlns:a16="http://schemas.microsoft.com/office/drawing/2014/main" xmlns="" val="2901175488"/>
                    </a:ext>
                  </a:extLst>
                </a:gridCol>
                <a:gridCol w="1032345">
                  <a:extLst>
                    <a:ext uri="{9D8B030D-6E8A-4147-A177-3AD203B41FA5}">
                      <a16:colId xmlns:a16="http://schemas.microsoft.com/office/drawing/2014/main" xmlns="" val="3082632811"/>
                    </a:ext>
                  </a:extLst>
                </a:gridCol>
                <a:gridCol w="1032345">
                  <a:extLst>
                    <a:ext uri="{9D8B030D-6E8A-4147-A177-3AD203B41FA5}">
                      <a16:colId xmlns:a16="http://schemas.microsoft.com/office/drawing/2014/main" xmlns="" val="760416020"/>
                    </a:ext>
                  </a:extLst>
                </a:gridCol>
                <a:gridCol w="1032345">
                  <a:extLst>
                    <a:ext uri="{9D8B030D-6E8A-4147-A177-3AD203B41FA5}">
                      <a16:colId xmlns:a16="http://schemas.microsoft.com/office/drawing/2014/main" xmlns="" val="786170407"/>
                    </a:ext>
                  </a:extLst>
                </a:gridCol>
                <a:gridCol w="1032345">
                  <a:extLst>
                    <a:ext uri="{9D8B030D-6E8A-4147-A177-3AD203B41FA5}">
                      <a16:colId xmlns:a16="http://schemas.microsoft.com/office/drawing/2014/main" xmlns="" val="2463123736"/>
                    </a:ext>
                  </a:extLst>
                </a:gridCol>
                <a:gridCol w="1080803">
                  <a:extLst>
                    <a:ext uri="{9D8B030D-6E8A-4147-A177-3AD203B41FA5}">
                      <a16:colId xmlns:a16="http://schemas.microsoft.com/office/drawing/2014/main" xmlns="" val="440757605"/>
                    </a:ext>
                  </a:extLst>
                </a:gridCol>
                <a:gridCol w="983885">
                  <a:extLst>
                    <a:ext uri="{9D8B030D-6E8A-4147-A177-3AD203B41FA5}">
                      <a16:colId xmlns:a16="http://schemas.microsoft.com/office/drawing/2014/main" xmlns="" val="1771710418"/>
                    </a:ext>
                  </a:extLst>
                </a:gridCol>
              </a:tblGrid>
              <a:tr h="5218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7597118"/>
                  </a:ext>
                </a:extLst>
              </a:tr>
              <a:tr h="5218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40299009"/>
                  </a:ext>
                </a:extLst>
              </a:tr>
              <a:tr h="5218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8020441"/>
                  </a:ext>
                </a:extLst>
              </a:tr>
              <a:tr h="5218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73239975"/>
                  </a:ext>
                </a:extLst>
              </a:tr>
              <a:tr h="5218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24217557"/>
                  </a:ext>
                </a:extLst>
              </a:tr>
              <a:tr h="5218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32049490"/>
                  </a:ext>
                </a:extLst>
              </a:tr>
              <a:tr h="5218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09416098"/>
                  </a:ext>
                </a:extLst>
              </a:tr>
              <a:tr h="52180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38455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5747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780BC88C-8301-4ECE-B95F-1D265B62D5C2}"/>
              </a:ext>
            </a:extLst>
          </p:cNvPr>
          <p:cNvSpPr/>
          <p:nvPr/>
        </p:nvSpPr>
        <p:spPr>
          <a:xfrm>
            <a:off x="609600" y="1802296"/>
            <a:ext cx="6718852" cy="4585251"/>
          </a:xfrm>
          <a:prstGeom prst="ellips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E615E87-2384-40DA-8C91-68BF8823EFD1}"/>
              </a:ext>
            </a:extLst>
          </p:cNvPr>
          <p:cNvSpPr/>
          <p:nvPr/>
        </p:nvSpPr>
        <p:spPr>
          <a:xfrm>
            <a:off x="4678017" y="1802296"/>
            <a:ext cx="6904383" cy="458525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61D8830-5C9D-4361-A680-EAB52DC1AAAF}"/>
              </a:ext>
            </a:extLst>
          </p:cNvPr>
          <p:cNvSpPr/>
          <p:nvPr/>
        </p:nvSpPr>
        <p:spPr>
          <a:xfrm>
            <a:off x="2425147" y="2173357"/>
            <a:ext cx="2584174" cy="622852"/>
          </a:xfrm>
          <a:prstGeom prst="rect">
            <a:avLst/>
          </a:prstGeom>
          <a:solidFill>
            <a:srgbClr val="2EB83E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O‘SIMLIKLARDA SPOROGENEZ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DF40A1E-6E74-4658-8BE2-7360E3C35EEA}"/>
              </a:ext>
            </a:extLst>
          </p:cNvPr>
          <p:cNvSpPr/>
          <p:nvPr/>
        </p:nvSpPr>
        <p:spPr>
          <a:xfrm>
            <a:off x="6864626" y="2173357"/>
            <a:ext cx="2862469" cy="622852"/>
          </a:xfrm>
          <a:prstGeom prst="rect">
            <a:avLst/>
          </a:prstGeom>
          <a:solidFill>
            <a:srgbClr val="D038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HAYVONLARDA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GAMETOGENEZ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873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18E8A60B-DA57-4DA7-913A-3F8EEBF6DF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9348794"/>
              </p:ext>
            </p:extLst>
          </p:nvPr>
        </p:nvGraphicFramePr>
        <p:xfrm>
          <a:off x="971826" y="1692896"/>
          <a:ext cx="9563652" cy="4770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107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E8C2C2C-6087-4C12-8FA9-477B6610AC16}"/>
              </a:ext>
            </a:extLst>
          </p:cNvPr>
          <p:cNvSpPr/>
          <p:nvPr/>
        </p:nvSpPr>
        <p:spPr>
          <a:xfrm>
            <a:off x="543339" y="2413338"/>
            <a:ext cx="11052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17-§.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80-84 –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betlardagi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uz-Cyrl-UZ" sz="6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66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679FCD47-016B-4CF1-B3C1-794DD4129C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0868242"/>
              </p:ext>
            </p:extLst>
          </p:nvPr>
        </p:nvGraphicFramePr>
        <p:xfrm>
          <a:off x="691321" y="1739279"/>
          <a:ext cx="10835862" cy="4678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837757B-68F4-44B1-90B9-C5C74C633B70}"/>
              </a:ext>
            </a:extLst>
          </p:cNvPr>
          <p:cNvSpPr/>
          <p:nvPr/>
        </p:nvSpPr>
        <p:spPr>
          <a:xfrm>
            <a:off x="2703443" y="2040834"/>
            <a:ext cx="1970156" cy="7288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Embrional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65B3F47-BF57-4DC9-9A3C-EC39C287C89B}"/>
              </a:ext>
            </a:extLst>
          </p:cNvPr>
          <p:cNvSpPr/>
          <p:nvPr/>
        </p:nvSpPr>
        <p:spPr>
          <a:xfrm>
            <a:off x="7038011" y="2011430"/>
            <a:ext cx="2663687" cy="7288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Postembrional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3BD5C17-7887-4CA5-959E-D230197E335B}"/>
              </a:ext>
            </a:extLst>
          </p:cNvPr>
          <p:cNvSpPr/>
          <p:nvPr/>
        </p:nvSpPr>
        <p:spPr>
          <a:xfrm>
            <a:off x="1452282" y="2951987"/>
            <a:ext cx="2983885" cy="254628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83874628-C7EC-4F43-A97F-FAE405119A10}"/>
              </a:ext>
            </a:extLst>
          </p:cNvPr>
          <p:cNvSpPr/>
          <p:nvPr/>
        </p:nvSpPr>
        <p:spPr>
          <a:xfrm>
            <a:off x="4436167" y="2349361"/>
            <a:ext cx="3336236" cy="32649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Ontogenez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Uchta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davrdan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3241852-7588-4DFE-A6D9-95D55C4ACAF3}"/>
              </a:ext>
            </a:extLst>
          </p:cNvPr>
          <p:cNvSpPr/>
          <p:nvPr/>
        </p:nvSpPr>
        <p:spPr>
          <a:xfrm>
            <a:off x="7772403" y="3011557"/>
            <a:ext cx="2663687" cy="24867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Tug‘ilgandan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o‘lguncha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noto‘g‘ri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5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3E5EF359-9C77-4C87-BD9A-6B51BF39B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976647"/>
              </p:ext>
            </p:extLst>
          </p:nvPr>
        </p:nvGraphicFramePr>
        <p:xfrm>
          <a:off x="423372" y="1598630"/>
          <a:ext cx="11423376" cy="5085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348">
                  <a:extLst>
                    <a:ext uri="{9D8B030D-6E8A-4147-A177-3AD203B41FA5}">
                      <a16:colId xmlns:a16="http://schemas.microsoft.com/office/drawing/2014/main" xmlns="" val="3960821580"/>
                    </a:ext>
                  </a:extLst>
                </a:gridCol>
                <a:gridCol w="7019236">
                  <a:extLst>
                    <a:ext uri="{9D8B030D-6E8A-4147-A177-3AD203B41FA5}">
                      <a16:colId xmlns:a16="http://schemas.microsoft.com/office/drawing/2014/main" xmlns="" val="322532484"/>
                    </a:ext>
                  </a:extLst>
                </a:gridCol>
                <a:gridCol w="3807792">
                  <a:extLst>
                    <a:ext uri="{9D8B030D-6E8A-4147-A177-3AD203B41FA5}">
                      <a16:colId xmlns:a16="http://schemas.microsoft.com/office/drawing/2014/main" xmlns="" val="288988885"/>
                    </a:ext>
                  </a:extLst>
                </a:gridCol>
              </a:tblGrid>
              <a:tr h="58784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Jarayon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Atama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7343865"/>
                  </a:ext>
                </a:extLst>
              </a:tr>
              <a:tr h="56533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Voyaga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yetgan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davr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pubertat</a:t>
                      </a:r>
                      <a:endParaRPr lang="ru-RU" sz="2400" dirty="0">
                        <a:solidFill>
                          <a:srgbClr val="17240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5830707"/>
                  </a:ext>
                </a:extLst>
              </a:tr>
              <a:tr h="56533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Zigotaning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bo‘linishidan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hosil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bo‘lgan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blastomer</a:t>
                      </a:r>
                      <a:endParaRPr lang="ru-RU" sz="2400" dirty="0">
                        <a:solidFill>
                          <a:srgbClr val="17240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6331845"/>
                  </a:ext>
                </a:extLst>
              </a:tr>
              <a:tr h="56533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Ichki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muhit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doimiyligini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saqlash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gomeostaz</a:t>
                      </a:r>
                      <a:endParaRPr lang="ru-RU" sz="2400" dirty="0">
                        <a:solidFill>
                          <a:srgbClr val="17240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1998805"/>
                  </a:ext>
                </a:extLst>
              </a:tr>
              <a:tr h="83535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Noqulay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sharoitda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moddalar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almashinuvining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sekinlashishi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anabioz</a:t>
                      </a:r>
                      <a:endParaRPr lang="ru-RU" sz="2400" dirty="0">
                        <a:solidFill>
                          <a:srgbClr val="17240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3057065"/>
                  </a:ext>
                </a:extLst>
              </a:tr>
              <a:tr h="835357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Spermatogenezning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bosqichidagi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spermatida</a:t>
                      </a:r>
                      <a:r>
                        <a:rPr lang="en-US" sz="2400" dirty="0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endParaRPr lang="en-US" sz="2400" dirty="0">
                        <a:solidFill>
                          <a:srgbClr val="17240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 dirty="0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spermatozoid</a:t>
                      </a:r>
                      <a:endParaRPr lang="ru-RU" sz="2400" dirty="0">
                        <a:solidFill>
                          <a:srgbClr val="17240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9230856"/>
                  </a:ext>
                </a:extLst>
              </a:tr>
              <a:tr h="56533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Tuxum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hujayraning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urug‘lanmasdan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rivojlanishi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partenogenez</a:t>
                      </a:r>
                      <a:endParaRPr lang="ru-RU" sz="2400" dirty="0">
                        <a:solidFill>
                          <a:srgbClr val="17240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4289463"/>
                  </a:ext>
                </a:extLst>
              </a:tr>
              <a:tr h="565332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Meyoz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bo‘linishda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hosil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bo‘lgan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bitta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yirik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ovotsit</a:t>
                      </a:r>
                      <a:r>
                        <a:rPr lang="en-US" sz="2400" dirty="0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</a:t>
                      </a:r>
                      <a:r>
                        <a:rPr lang="en-US" sz="2400" dirty="0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tuxum</a:t>
                      </a:r>
                      <a:r>
                        <a:rPr lang="en-US" sz="2400" dirty="0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240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</a:t>
                      </a:r>
                      <a:endParaRPr lang="ru-RU" sz="2400" dirty="0">
                        <a:solidFill>
                          <a:srgbClr val="17240E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2736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629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6BCE08DC-AC2D-4B39-9059-221F218475A5}"/>
              </a:ext>
            </a:extLst>
          </p:cNvPr>
          <p:cNvSpPr/>
          <p:nvPr/>
        </p:nvSpPr>
        <p:spPr>
          <a:xfrm>
            <a:off x="549186" y="1961322"/>
            <a:ext cx="10786685" cy="39226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Genetika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irsiyat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haqidagi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fan</a:t>
            </a: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Genetikaning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bosqichlari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Genetikani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usullari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Genetika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vazifalari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8216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306ED54-1604-4AE0-A73F-0B6E4064E567}"/>
              </a:ext>
            </a:extLst>
          </p:cNvPr>
          <p:cNvSpPr/>
          <p:nvPr/>
        </p:nvSpPr>
        <p:spPr>
          <a:xfrm>
            <a:off x="1734476" y="1713670"/>
            <a:ext cx="2637182" cy="76862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Irsiyat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2F621DE-3650-460D-9D9B-1EDE0DC01750}"/>
              </a:ext>
            </a:extLst>
          </p:cNvPr>
          <p:cNvSpPr/>
          <p:nvPr/>
        </p:nvSpPr>
        <p:spPr>
          <a:xfrm>
            <a:off x="7167671" y="1713670"/>
            <a:ext cx="3829879" cy="768627"/>
          </a:xfrm>
          <a:prstGeom prst="rect">
            <a:avLst/>
          </a:prstGeom>
          <a:solidFill>
            <a:srgbClr val="D038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O‘zgaruvchanlik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5325ED2E-0218-4B94-9FE4-D2FDC8ACFFA3}"/>
              </a:ext>
            </a:extLst>
          </p:cNvPr>
          <p:cNvSpPr/>
          <p:nvPr/>
        </p:nvSpPr>
        <p:spPr>
          <a:xfrm>
            <a:off x="6585942" y="2823091"/>
            <a:ext cx="5181600" cy="281277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Ota-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onada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belgilarning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yuzaga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chiqishi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B01DDB2B-DB88-4E2B-9AD4-4CDEA6C11214}"/>
              </a:ext>
            </a:extLst>
          </p:cNvPr>
          <p:cNvSpPr/>
          <p:nvPr/>
        </p:nvSpPr>
        <p:spPr>
          <a:xfrm>
            <a:off x="649358" y="2823091"/>
            <a:ext cx="4837044" cy="281277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Ota-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onada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belgilarning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nasldan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naslga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o‘tishi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116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IRSIYAT VA O‘ZGARUVCHANLIK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2AEACFB-EE5A-46C6-8DBB-49875E31F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671" y="1898546"/>
            <a:ext cx="5232952" cy="43594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52B8B9-BD81-45DD-8369-B3491B99E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2" y="1898547"/>
            <a:ext cx="6162261" cy="435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81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IRSIYAT VA O‘ZGARUVCHANLIK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88CBD2-5097-4D0A-8896-4E8BA185C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437" y="1792288"/>
            <a:ext cx="5792857" cy="457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BC2EBE1-140F-47C9-8CB9-10514BE61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03" y="1792288"/>
            <a:ext cx="5246206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4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IRSIYAT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AC3AA37-55BE-4204-A209-B1C739EA9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5" y="4101351"/>
            <a:ext cx="4623910" cy="265261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4866A2-415C-4D91-9DAB-700641ED9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2047" y="4101351"/>
            <a:ext cx="4466177" cy="26526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46E1D1E-5580-491E-963F-46D1DB672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164" y="1448735"/>
            <a:ext cx="4623910" cy="265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4852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718</Words>
  <Application>Microsoft Office PowerPoint</Application>
  <PresentationFormat>Широкоэкранный</PresentationFormat>
  <Paragraphs>243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PT Sans</vt:lpstr>
      <vt:lpstr>Times New Roman</vt:lpstr>
      <vt:lpstr>Wingdings</vt:lpstr>
      <vt:lpstr>Тема Office</vt:lpstr>
      <vt:lpstr>BIOLOGIYA</vt:lpstr>
      <vt:lpstr>O‘tgan dars mavzusini mustahkamlash</vt:lpstr>
      <vt:lpstr>O‘tgan dars mavzusini mustahkamlash</vt:lpstr>
      <vt:lpstr>O‘tgan dars mavzusini mustahkamlash</vt:lpstr>
      <vt:lpstr>DARS REJASI</vt:lpstr>
      <vt:lpstr>GENETIKA</vt:lpstr>
      <vt:lpstr>IRSIYAT VA O‘ZGARUVCHANLIK</vt:lpstr>
      <vt:lpstr>IRSIYAT VA O‘ZGARUVCHANLIK</vt:lpstr>
      <vt:lpstr>IRSIYAT</vt:lpstr>
      <vt:lpstr>O‘ZGARUVCHANLIK</vt:lpstr>
      <vt:lpstr>GENETIKANING RIVOJLANISH BOSQICHLARI</vt:lpstr>
      <vt:lpstr>GENETIKA TARIXI</vt:lpstr>
      <vt:lpstr>GENETIKA TARIXI</vt:lpstr>
      <vt:lpstr>MENDEL QONUNI</vt:lpstr>
      <vt:lpstr>MENDEL QONUNI</vt:lpstr>
      <vt:lpstr>MENDELNING GAMETALAR SOFLIGI GIPOTEZASI</vt:lpstr>
      <vt:lpstr>MORGAN QONUNI</vt:lpstr>
      <vt:lpstr>GENETIKA VAZIFALARI</vt:lpstr>
      <vt:lpstr>GENETIKA USULLARI</vt:lpstr>
      <vt:lpstr>GENETIK TUSHUNCHALAR</vt:lpstr>
      <vt:lpstr>ALLEL GENLAR</vt:lpstr>
      <vt:lpstr>GENETIK SIMVOLLAR</vt:lpstr>
      <vt:lpstr>No‘xatning 7 juft belgilari</vt:lpstr>
      <vt:lpstr>Mustaqil bajarish uchun topshiriqlar</vt:lpstr>
      <vt:lpstr>Mustaqil bajarish uchun topshiriqlar</vt:lpstr>
      <vt:lpstr>Mustaqil bajarish uchun topshiriqlar</vt:lpstr>
      <vt:lpstr>Mustaqil bajarish uchun topshiriqlar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BIOLOGIYA</dc:title>
  <dc:creator>Пользователь</dc:creator>
  <cp:lastModifiedBy>Учетная запись Майкрософт</cp:lastModifiedBy>
  <cp:revision>56</cp:revision>
  <dcterms:created xsi:type="dcterms:W3CDTF">2020-11-04T18:47:07Z</dcterms:created>
  <dcterms:modified xsi:type="dcterms:W3CDTF">2020-11-07T07:37:59Z</dcterms:modified>
</cp:coreProperties>
</file>