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573" r:id="rId3"/>
    <p:sldId id="574" r:id="rId4"/>
    <p:sldId id="575" r:id="rId5"/>
    <p:sldId id="579" r:id="rId6"/>
    <p:sldId id="572" r:id="rId7"/>
    <p:sldId id="571" r:id="rId8"/>
    <p:sldId id="580" r:id="rId9"/>
    <p:sldId id="534" r:id="rId10"/>
    <p:sldId id="581" r:id="rId11"/>
    <p:sldId id="576" r:id="rId12"/>
    <p:sldId id="583" r:id="rId13"/>
    <p:sldId id="584" r:id="rId14"/>
    <p:sldId id="582" r:id="rId15"/>
    <p:sldId id="578" r:id="rId16"/>
    <p:sldId id="523" r:id="rId17"/>
    <p:sldId id="535" r:id="rId18"/>
    <p:sldId id="577" r:id="rId19"/>
    <p:sldId id="546" r:id="rId20"/>
    <p:sldId id="587" r:id="rId21"/>
    <p:sldId id="588" r:id="rId22"/>
    <p:sldId id="589" r:id="rId23"/>
    <p:sldId id="585" r:id="rId24"/>
    <p:sldId id="590" r:id="rId25"/>
    <p:sldId id="591" r:id="rId26"/>
    <p:sldId id="592" r:id="rId27"/>
    <p:sldId id="586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9391"/>
    <a:srgbClr val="41C7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3053CD-C929-4896-8318-ED6F5FCF5E41}" type="doc">
      <dgm:prSet loTypeId="urn:microsoft.com/office/officeart/2005/8/layout/cycle2" loCatId="cycle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C7728549-5D5D-4992-9B50-AD01E4DFA419}">
      <dgm:prSet phldrT="[Текст]" custT="1"/>
      <dgm:spPr/>
      <dgm:t>
        <a:bodyPr/>
        <a:lstStyle/>
        <a:p>
          <a:r>
            <a:rPr lang="en-US" sz="1000" dirty="0"/>
            <a:t>.</a:t>
          </a:r>
          <a:endParaRPr lang="ru-RU" sz="1000" dirty="0"/>
        </a:p>
      </dgm:t>
    </dgm:pt>
    <dgm:pt modelId="{3DE68F85-6166-467F-9228-476F43AB82E2}" type="parTrans" cxnId="{5A8E98B5-746B-464A-83F2-7E8C2AEC2389}">
      <dgm:prSet/>
      <dgm:spPr/>
      <dgm:t>
        <a:bodyPr/>
        <a:lstStyle/>
        <a:p>
          <a:endParaRPr lang="ru-RU"/>
        </a:p>
      </dgm:t>
    </dgm:pt>
    <dgm:pt modelId="{50E7F587-F142-4D45-AF89-A8DB093B8552}" type="sibTrans" cxnId="{5A8E98B5-746B-464A-83F2-7E8C2AEC2389}">
      <dgm:prSet/>
      <dgm:spPr/>
      <dgm:t>
        <a:bodyPr/>
        <a:lstStyle/>
        <a:p>
          <a:endParaRPr lang="ru-RU"/>
        </a:p>
      </dgm:t>
    </dgm:pt>
    <dgm:pt modelId="{BFAC8243-4941-446A-B6A6-83B143B0AA29}">
      <dgm:prSet phldrT="[Текст]" custT="1"/>
      <dgm:spPr/>
      <dgm:t>
        <a:bodyPr/>
        <a:lstStyle/>
        <a:p>
          <a:r>
            <a:rPr lang="en-US" sz="1000" dirty="0"/>
            <a:t>.</a:t>
          </a:r>
          <a:endParaRPr lang="ru-RU" sz="1000" dirty="0"/>
        </a:p>
      </dgm:t>
    </dgm:pt>
    <dgm:pt modelId="{EA13BA1D-9549-46E1-8E87-2928A6C5D756}" type="parTrans" cxnId="{C0429999-857A-41FF-B6E6-2386189E64DE}">
      <dgm:prSet/>
      <dgm:spPr/>
      <dgm:t>
        <a:bodyPr/>
        <a:lstStyle/>
        <a:p>
          <a:endParaRPr lang="ru-RU"/>
        </a:p>
      </dgm:t>
    </dgm:pt>
    <dgm:pt modelId="{4C15D319-325A-4E0F-BD3B-5C77432556B2}" type="sibTrans" cxnId="{C0429999-857A-41FF-B6E6-2386189E64DE}">
      <dgm:prSet/>
      <dgm:spPr/>
      <dgm:t>
        <a:bodyPr/>
        <a:lstStyle/>
        <a:p>
          <a:endParaRPr lang="ru-RU"/>
        </a:p>
      </dgm:t>
    </dgm:pt>
    <dgm:pt modelId="{F877192F-5F11-4D24-A243-689D06D1B8C0}">
      <dgm:prSet phldrT="[Текст]" custT="1"/>
      <dgm:spPr/>
      <dgm:t>
        <a:bodyPr/>
        <a:lstStyle/>
        <a:p>
          <a:r>
            <a:rPr lang="en-US" sz="1000" dirty="0"/>
            <a:t>.</a:t>
          </a:r>
          <a:endParaRPr lang="ru-RU" sz="1000" dirty="0"/>
        </a:p>
      </dgm:t>
    </dgm:pt>
    <dgm:pt modelId="{9EA1EC29-281B-4ED1-9301-FB33BEA1DECA}" type="parTrans" cxnId="{E45DA56B-AF64-43B6-8BA1-324B4BFBD2DA}">
      <dgm:prSet/>
      <dgm:spPr/>
      <dgm:t>
        <a:bodyPr/>
        <a:lstStyle/>
        <a:p>
          <a:endParaRPr lang="ru-RU"/>
        </a:p>
      </dgm:t>
    </dgm:pt>
    <dgm:pt modelId="{26D7492E-4DD9-4ABB-9FF1-AEFFC9708FE9}" type="sibTrans" cxnId="{E45DA56B-AF64-43B6-8BA1-324B4BFBD2DA}">
      <dgm:prSet/>
      <dgm:spPr/>
      <dgm:t>
        <a:bodyPr/>
        <a:lstStyle/>
        <a:p>
          <a:endParaRPr lang="ru-RU"/>
        </a:p>
      </dgm:t>
    </dgm:pt>
    <dgm:pt modelId="{33C64F4D-4251-4DE2-B988-4D41D81D323A}">
      <dgm:prSet phldrT="[Текст]" custT="1"/>
      <dgm:spPr/>
      <dgm:t>
        <a:bodyPr/>
        <a:lstStyle/>
        <a:p>
          <a:r>
            <a:rPr lang="en-US" sz="1000" dirty="0"/>
            <a:t>.</a:t>
          </a:r>
          <a:endParaRPr lang="ru-RU" sz="1000" dirty="0"/>
        </a:p>
      </dgm:t>
    </dgm:pt>
    <dgm:pt modelId="{52647FDF-B065-4C83-B361-16352EAE3A31}" type="parTrans" cxnId="{B434665A-508D-4740-93CA-196C456D0CDC}">
      <dgm:prSet/>
      <dgm:spPr/>
      <dgm:t>
        <a:bodyPr/>
        <a:lstStyle/>
        <a:p>
          <a:endParaRPr lang="ru-RU"/>
        </a:p>
      </dgm:t>
    </dgm:pt>
    <dgm:pt modelId="{BA02F8AF-8C8D-4382-84CB-9F2B350996A1}" type="sibTrans" cxnId="{B434665A-508D-4740-93CA-196C456D0CDC}">
      <dgm:prSet/>
      <dgm:spPr/>
      <dgm:t>
        <a:bodyPr/>
        <a:lstStyle/>
        <a:p>
          <a:endParaRPr lang="ru-RU"/>
        </a:p>
      </dgm:t>
    </dgm:pt>
    <dgm:pt modelId="{3F402B4E-E199-4057-B55A-52E43FBE53DC}" type="pres">
      <dgm:prSet presAssocID="{E83053CD-C929-4896-8318-ED6F5FCF5E4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26ED92-53B2-4923-B4C2-4402D7FCCD8E}" type="pres">
      <dgm:prSet presAssocID="{C7728549-5D5D-4992-9B50-AD01E4DFA41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3EF2DF-72A5-49C8-A069-3D1131F0D7F1}" type="pres">
      <dgm:prSet presAssocID="{50E7F587-F142-4D45-AF89-A8DB093B8552}" presName="sibTrans" presStyleLbl="sibTrans2D1" presStyleIdx="0" presStyleCnt="4"/>
      <dgm:spPr/>
      <dgm:t>
        <a:bodyPr/>
        <a:lstStyle/>
        <a:p>
          <a:endParaRPr lang="ru-RU"/>
        </a:p>
      </dgm:t>
    </dgm:pt>
    <dgm:pt modelId="{1B19479E-6A5E-40AD-9EB2-39596B2F90B8}" type="pres">
      <dgm:prSet presAssocID="{50E7F587-F142-4D45-AF89-A8DB093B8552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B644A109-2891-412B-945B-E117AD6EB66E}" type="pres">
      <dgm:prSet presAssocID="{BFAC8243-4941-446A-B6A6-83B143B0AA2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6891E1-BC37-4107-BF56-EB997080270E}" type="pres">
      <dgm:prSet presAssocID="{4C15D319-325A-4E0F-BD3B-5C77432556B2}" presName="sibTrans" presStyleLbl="sibTrans2D1" presStyleIdx="1" presStyleCnt="4"/>
      <dgm:spPr/>
      <dgm:t>
        <a:bodyPr/>
        <a:lstStyle/>
        <a:p>
          <a:endParaRPr lang="ru-RU"/>
        </a:p>
      </dgm:t>
    </dgm:pt>
    <dgm:pt modelId="{01BB4958-A52F-429A-985A-C8B7893A2441}" type="pres">
      <dgm:prSet presAssocID="{4C15D319-325A-4E0F-BD3B-5C77432556B2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EF22C7F0-61FA-407D-A7AF-F9BF154FCD1B}" type="pres">
      <dgm:prSet presAssocID="{F877192F-5F11-4D24-A243-689D06D1B8C0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64DE30-9673-4A36-A932-E6A04EB5426D}" type="pres">
      <dgm:prSet presAssocID="{26D7492E-4DD9-4ABB-9FF1-AEFFC9708FE9}" presName="sibTrans" presStyleLbl="sibTrans2D1" presStyleIdx="2" presStyleCnt="4"/>
      <dgm:spPr/>
      <dgm:t>
        <a:bodyPr/>
        <a:lstStyle/>
        <a:p>
          <a:endParaRPr lang="ru-RU"/>
        </a:p>
      </dgm:t>
    </dgm:pt>
    <dgm:pt modelId="{D32DEF88-E706-4C8A-B1A2-804E015B6558}" type="pres">
      <dgm:prSet presAssocID="{26D7492E-4DD9-4ABB-9FF1-AEFFC9708FE9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A41BF4ED-B937-4FDF-A877-BE1138712EA1}" type="pres">
      <dgm:prSet presAssocID="{33C64F4D-4251-4DE2-B988-4D41D81D323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A7B47C-4BD3-4DAF-8D43-25EFCC4C8885}" type="pres">
      <dgm:prSet presAssocID="{BA02F8AF-8C8D-4382-84CB-9F2B350996A1}" presName="sibTrans" presStyleLbl="sibTrans2D1" presStyleIdx="3" presStyleCnt="4"/>
      <dgm:spPr/>
      <dgm:t>
        <a:bodyPr/>
        <a:lstStyle/>
        <a:p>
          <a:endParaRPr lang="ru-RU"/>
        </a:p>
      </dgm:t>
    </dgm:pt>
    <dgm:pt modelId="{A1223A68-EA20-4FE4-A1D2-4FAF0A2A874B}" type="pres">
      <dgm:prSet presAssocID="{BA02F8AF-8C8D-4382-84CB-9F2B350996A1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E45DA56B-AF64-43B6-8BA1-324B4BFBD2DA}" srcId="{E83053CD-C929-4896-8318-ED6F5FCF5E41}" destId="{F877192F-5F11-4D24-A243-689D06D1B8C0}" srcOrd="2" destOrd="0" parTransId="{9EA1EC29-281B-4ED1-9301-FB33BEA1DECA}" sibTransId="{26D7492E-4DD9-4ABB-9FF1-AEFFC9708FE9}"/>
    <dgm:cxn modelId="{6C679ACE-82B5-4FFD-A763-C15D08F64BA3}" type="presOf" srcId="{4C15D319-325A-4E0F-BD3B-5C77432556B2}" destId="{556891E1-BC37-4107-BF56-EB997080270E}" srcOrd="0" destOrd="0" presId="urn:microsoft.com/office/officeart/2005/8/layout/cycle2"/>
    <dgm:cxn modelId="{245F7948-20E2-475A-945C-52471C53A708}" type="presOf" srcId="{BA02F8AF-8C8D-4382-84CB-9F2B350996A1}" destId="{A1223A68-EA20-4FE4-A1D2-4FAF0A2A874B}" srcOrd="1" destOrd="0" presId="urn:microsoft.com/office/officeart/2005/8/layout/cycle2"/>
    <dgm:cxn modelId="{F3BDD854-8CE6-4943-A4AB-610B1143C254}" type="presOf" srcId="{E83053CD-C929-4896-8318-ED6F5FCF5E41}" destId="{3F402B4E-E199-4057-B55A-52E43FBE53DC}" srcOrd="0" destOrd="0" presId="urn:microsoft.com/office/officeart/2005/8/layout/cycle2"/>
    <dgm:cxn modelId="{91DE727E-4BB2-411E-8B8B-915CE83AA637}" type="presOf" srcId="{4C15D319-325A-4E0F-BD3B-5C77432556B2}" destId="{01BB4958-A52F-429A-985A-C8B7893A2441}" srcOrd="1" destOrd="0" presId="urn:microsoft.com/office/officeart/2005/8/layout/cycle2"/>
    <dgm:cxn modelId="{5A8E98B5-746B-464A-83F2-7E8C2AEC2389}" srcId="{E83053CD-C929-4896-8318-ED6F5FCF5E41}" destId="{C7728549-5D5D-4992-9B50-AD01E4DFA419}" srcOrd="0" destOrd="0" parTransId="{3DE68F85-6166-467F-9228-476F43AB82E2}" sibTransId="{50E7F587-F142-4D45-AF89-A8DB093B8552}"/>
    <dgm:cxn modelId="{78B132FC-A240-4F34-9033-CA628E0097AA}" type="presOf" srcId="{50E7F587-F142-4D45-AF89-A8DB093B8552}" destId="{023EF2DF-72A5-49C8-A069-3D1131F0D7F1}" srcOrd="0" destOrd="0" presId="urn:microsoft.com/office/officeart/2005/8/layout/cycle2"/>
    <dgm:cxn modelId="{B434665A-508D-4740-93CA-196C456D0CDC}" srcId="{E83053CD-C929-4896-8318-ED6F5FCF5E41}" destId="{33C64F4D-4251-4DE2-B988-4D41D81D323A}" srcOrd="3" destOrd="0" parTransId="{52647FDF-B065-4C83-B361-16352EAE3A31}" sibTransId="{BA02F8AF-8C8D-4382-84CB-9F2B350996A1}"/>
    <dgm:cxn modelId="{F8CFC144-ED42-4863-BA68-A739A1E268FD}" type="presOf" srcId="{C7728549-5D5D-4992-9B50-AD01E4DFA419}" destId="{5326ED92-53B2-4923-B4C2-4402D7FCCD8E}" srcOrd="0" destOrd="0" presId="urn:microsoft.com/office/officeart/2005/8/layout/cycle2"/>
    <dgm:cxn modelId="{029C640B-8EFF-44F5-AE65-14E00D0C326E}" type="presOf" srcId="{BFAC8243-4941-446A-B6A6-83B143B0AA29}" destId="{B644A109-2891-412B-945B-E117AD6EB66E}" srcOrd="0" destOrd="0" presId="urn:microsoft.com/office/officeart/2005/8/layout/cycle2"/>
    <dgm:cxn modelId="{8E16DCE6-1951-4D69-B7B2-28CD514C7A9B}" type="presOf" srcId="{50E7F587-F142-4D45-AF89-A8DB093B8552}" destId="{1B19479E-6A5E-40AD-9EB2-39596B2F90B8}" srcOrd="1" destOrd="0" presId="urn:microsoft.com/office/officeart/2005/8/layout/cycle2"/>
    <dgm:cxn modelId="{172BD85A-2E22-473A-B4BC-3268427B3AD3}" type="presOf" srcId="{26D7492E-4DD9-4ABB-9FF1-AEFFC9708FE9}" destId="{2E64DE30-9673-4A36-A932-E6A04EB5426D}" srcOrd="0" destOrd="0" presId="urn:microsoft.com/office/officeart/2005/8/layout/cycle2"/>
    <dgm:cxn modelId="{400941A7-DEA4-4F43-BD2C-970852E18855}" type="presOf" srcId="{F877192F-5F11-4D24-A243-689D06D1B8C0}" destId="{EF22C7F0-61FA-407D-A7AF-F9BF154FCD1B}" srcOrd="0" destOrd="0" presId="urn:microsoft.com/office/officeart/2005/8/layout/cycle2"/>
    <dgm:cxn modelId="{F100D269-C875-4C60-B5F8-19078A2D0BCA}" type="presOf" srcId="{26D7492E-4DD9-4ABB-9FF1-AEFFC9708FE9}" destId="{D32DEF88-E706-4C8A-B1A2-804E015B6558}" srcOrd="1" destOrd="0" presId="urn:microsoft.com/office/officeart/2005/8/layout/cycle2"/>
    <dgm:cxn modelId="{C0429999-857A-41FF-B6E6-2386189E64DE}" srcId="{E83053CD-C929-4896-8318-ED6F5FCF5E41}" destId="{BFAC8243-4941-446A-B6A6-83B143B0AA29}" srcOrd="1" destOrd="0" parTransId="{EA13BA1D-9549-46E1-8E87-2928A6C5D756}" sibTransId="{4C15D319-325A-4E0F-BD3B-5C77432556B2}"/>
    <dgm:cxn modelId="{C2FB676B-4C35-4BBA-AD3E-743E39402BDC}" type="presOf" srcId="{BA02F8AF-8C8D-4382-84CB-9F2B350996A1}" destId="{FDA7B47C-4BD3-4DAF-8D43-25EFCC4C8885}" srcOrd="0" destOrd="0" presId="urn:microsoft.com/office/officeart/2005/8/layout/cycle2"/>
    <dgm:cxn modelId="{BA566E9F-7348-42CF-B7F6-8B5F48600BC8}" type="presOf" srcId="{33C64F4D-4251-4DE2-B988-4D41D81D323A}" destId="{A41BF4ED-B937-4FDF-A877-BE1138712EA1}" srcOrd="0" destOrd="0" presId="urn:microsoft.com/office/officeart/2005/8/layout/cycle2"/>
    <dgm:cxn modelId="{ECC7DF8B-83E1-41DC-B265-6959FF3E86D0}" type="presParOf" srcId="{3F402B4E-E199-4057-B55A-52E43FBE53DC}" destId="{5326ED92-53B2-4923-B4C2-4402D7FCCD8E}" srcOrd="0" destOrd="0" presId="urn:microsoft.com/office/officeart/2005/8/layout/cycle2"/>
    <dgm:cxn modelId="{11E6C3C5-6630-4CAF-AD1F-AA3E9B4BDFE4}" type="presParOf" srcId="{3F402B4E-E199-4057-B55A-52E43FBE53DC}" destId="{023EF2DF-72A5-49C8-A069-3D1131F0D7F1}" srcOrd="1" destOrd="0" presId="urn:microsoft.com/office/officeart/2005/8/layout/cycle2"/>
    <dgm:cxn modelId="{7DFE670B-000A-4FB3-90A3-C8E80B209F87}" type="presParOf" srcId="{023EF2DF-72A5-49C8-A069-3D1131F0D7F1}" destId="{1B19479E-6A5E-40AD-9EB2-39596B2F90B8}" srcOrd="0" destOrd="0" presId="urn:microsoft.com/office/officeart/2005/8/layout/cycle2"/>
    <dgm:cxn modelId="{8D29B9B2-5952-48D2-A8F4-F5E22199F404}" type="presParOf" srcId="{3F402B4E-E199-4057-B55A-52E43FBE53DC}" destId="{B644A109-2891-412B-945B-E117AD6EB66E}" srcOrd="2" destOrd="0" presId="urn:microsoft.com/office/officeart/2005/8/layout/cycle2"/>
    <dgm:cxn modelId="{F04FF169-F097-4C15-AFA6-2357B80B2448}" type="presParOf" srcId="{3F402B4E-E199-4057-B55A-52E43FBE53DC}" destId="{556891E1-BC37-4107-BF56-EB997080270E}" srcOrd="3" destOrd="0" presId="urn:microsoft.com/office/officeart/2005/8/layout/cycle2"/>
    <dgm:cxn modelId="{320E952C-87B6-4749-9A84-3E594A1E9EF5}" type="presParOf" srcId="{556891E1-BC37-4107-BF56-EB997080270E}" destId="{01BB4958-A52F-429A-985A-C8B7893A2441}" srcOrd="0" destOrd="0" presId="urn:microsoft.com/office/officeart/2005/8/layout/cycle2"/>
    <dgm:cxn modelId="{94BA3D27-267C-4166-A566-8BD72E95640C}" type="presParOf" srcId="{3F402B4E-E199-4057-B55A-52E43FBE53DC}" destId="{EF22C7F0-61FA-407D-A7AF-F9BF154FCD1B}" srcOrd="4" destOrd="0" presId="urn:microsoft.com/office/officeart/2005/8/layout/cycle2"/>
    <dgm:cxn modelId="{BDAA38BF-4A71-4D30-B4D7-5D95FEFAE194}" type="presParOf" srcId="{3F402B4E-E199-4057-B55A-52E43FBE53DC}" destId="{2E64DE30-9673-4A36-A932-E6A04EB5426D}" srcOrd="5" destOrd="0" presId="urn:microsoft.com/office/officeart/2005/8/layout/cycle2"/>
    <dgm:cxn modelId="{C5AB3687-8DE4-4FDA-B066-718F7333DC70}" type="presParOf" srcId="{2E64DE30-9673-4A36-A932-E6A04EB5426D}" destId="{D32DEF88-E706-4C8A-B1A2-804E015B6558}" srcOrd="0" destOrd="0" presId="urn:microsoft.com/office/officeart/2005/8/layout/cycle2"/>
    <dgm:cxn modelId="{454AA520-AA1D-4898-ABF6-EC1BF39DDFB9}" type="presParOf" srcId="{3F402B4E-E199-4057-B55A-52E43FBE53DC}" destId="{A41BF4ED-B937-4FDF-A877-BE1138712EA1}" srcOrd="6" destOrd="0" presId="urn:microsoft.com/office/officeart/2005/8/layout/cycle2"/>
    <dgm:cxn modelId="{3EE26472-F8B0-4412-B0F6-0B2E952D8DF2}" type="presParOf" srcId="{3F402B4E-E199-4057-B55A-52E43FBE53DC}" destId="{FDA7B47C-4BD3-4DAF-8D43-25EFCC4C8885}" srcOrd="7" destOrd="0" presId="urn:microsoft.com/office/officeart/2005/8/layout/cycle2"/>
    <dgm:cxn modelId="{1CC5EB98-9020-44C2-8B5D-9E9ADE725376}" type="presParOf" srcId="{FDA7B47C-4BD3-4DAF-8D43-25EFCC4C8885}" destId="{A1223A68-EA20-4FE4-A1D2-4FAF0A2A874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CD39F4-706D-4181-9893-F86D81C305ED}" type="doc">
      <dgm:prSet loTypeId="urn:microsoft.com/office/officeart/2005/8/layout/venn1" loCatId="relationship" qsTypeId="urn:microsoft.com/office/officeart/2005/8/quickstyle/simple3" qsCatId="simple" csTypeId="urn:microsoft.com/office/officeart/2005/8/colors/accent1_2" csCatId="accent1" phldr="1"/>
      <dgm:spPr/>
    </dgm:pt>
    <dgm:pt modelId="{9E84F9AC-9B8E-4346-9E6C-15E2CB47153B}">
      <dgm:prSet phldrT="[Текст]" custT="1"/>
      <dgm:spPr/>
      <dgm:t>
        <a:bodyPr/>
        <a:lstStyle/>
        <a:p>
          <a:r>
            <a:rPr lang="en-US" sz="1000" dirty="0"/>
            <a:t>.</a:t>
          </a:r>
          <a:endParaRPr lang="ru-RU" sz="1000" dirty="0"/>
        </a:p>
      </dgm:t>
    </dgm:pt>
    <dgm:pt modelId="{8B2DC6BB-2991-4BC1-AEBE-642DA236E3AC}" type="parTrans" cxnId="{0F8FD5FA-E064-4A28-AD83-C910DB0A0157}">
      <dgm:prSet/>
      <dgm:spPr/>
      <dgm:t>
        <a:bodyPr/>
        <a:lstStyle/>
        <a:p>
          <a:endParaRPr lang="ru-RU"/>
        </a:p>
      </dgm:t>
    </dgm:pt>
    <dgm:pt modelId="{AF470C02-3928-4B29-A289-B89160EDD062}" type="sibTrans" cxnId="{0F8FD5FA-E064-4A28-AD83-C910DB0A0157}">
      <dgm:prSet/>
      <dgm:spPr/>
      <dgm:t>
        <a:bodyPr/>
        <a:lstStyle/>
        <a:p>
          <a:endParaRPr lang="ru-RU"/>
        </a:p>
      </dgm:t>
    </dgm:pt>
    <dgm:pt modelId="{3D2C0E62-EFF0-491D-8899-3F16698E6D7E}">
      <dgm:prSet phldrT="[Текст]" custT="1"/>
      <dgm:spPr/>
      <dgm:t>
        <a:bodyPr/>
        <a:lstStyle/>
        <a:p>
          <a:r>
            <a:rPr lang="en-US" sz="1000" dirty="0"/>
            <a:t>.</a:t>
          </a:r>
          <a:endParaRPr lang="ru-RU" sz="1000" dirty="0"/>
        </a:p>
      </dgm:t>
    </dgm:pt>
    <dgm:pt modelId="{8ECE7E7C-E080-4F0F-9438-8B6C1C0521E3}" type="parTrans" cxnId="{00F68A60-6219-48E4-A991-26BF98DB88C3}">
      <dgm:prSet/>
      <dgm:spPr/>
      <dgm:t>
        <a:bodyPr/>
        <a:lstStyle/>
        <a:p>
          <a:endParaRPr lang="ru-RU"/>
        </a:p>
      </dgm:t>
    </dgm:pt>
    <dgm:pt modelId="{6AF8533D-F588-4263-A9BD-5CEAA8568125}" type="sibTrans" cxnId="{00F68A60-6219-48E4-A991-26BF98DB88C3}">
      <dgm:prSet/>
      <dgm:spPr/>
      <dgm:t>
        <a:bodyPr/>
        <a:lstStyle/>
        <a:p>
          <a:endParaRPr lang="ru-RU"/>
        </a:p>
      </dgm:t>
    </dgm:pt>
    <dgm:pt modelId="{6FFA3906-352E-45A2-8620-869834670E0E}" type="pres">
      <dgm:prSet presAssocID="{D1CD39F4-706D-4181-9893-F86D81C305ED}" presName="compositeShape" presStyleCnt="0">
        <dgm:presLayoutVars>
          <dgm:chMax val="7"/>
          <dgm:dir/>
          <dgm:resizeHandles val="exact"/>
        </dgm:presLayoutVars>
      </dgm:prSet>
      <dgm:spPr/>
    </dgm:pt>
    <dgm:pt modelId="{A573432E-FABF-4164-B783-7B627591C9EE}" type="pres">
      <dgm:prSet presAssocID="{9E84F9AC-9B8E-4346-9E6C-15E2CB47153B}" presName="circ1" presStyleLbl="vennNode1" presStyleIdx="0" presStyleCnt="2" custScaleX="144043"/>
      <dgm:spPr/>
      <dgm:t>
        <a:bodyPr/>
        <a:lstStyle/>
        <a:p>
          <a:endParaRPr lang="ru-RU"/>
        </a:p>
      </dgm:t>
    </dgm:pt>
    <dgm:pt modelId="{A62655C9-D3F5-4D53-A9D5-742379E9EE42}" type="pres">
      <dgm:prSet presAssocID="{9E84F9AC-9B8E-4346-9E6C-15E2CB47153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AE78AC-84BA-42F1-AB87-A8339F6113D9}" type="pres">
      <dgm:prSet presAssocID="{3D2C0E62-EFF0-491D-8899-3F16698E6D7E}" presName="circ2" presStyleLbl="vennNode1" presStyleIdx="1" presStyleCnt="2" custScaleX="149406"/>
      <dgm:spPr/>
      <dgm:t>
        <a:bodyPr/>
        <a:lstStyle/>
        <a:p>
          <a:endParaRPr lang="ru-RU"/>
        </a:p>
      </dgm:t>
    </dgm:pt>
    <dgm:pt modelId="{45170DBA-37F7-47EA-8324-BF3B153D8201}" type="pres">
      <dgm:prSet presAssocID="{3D2C0E62-EFF0-491D-8899-3F16698E6D7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A4FFD5-E57D-4E39-9DD4-FB0D8E04B9B3}" type="presOf" srcId="{D1CD39F4-706D-4181-9893-F86D81C305ED}" destId="{6FFA3906-352E-45A2-8620-869834670E0E}" srcOrd="0" destOrd="0" presId="urn:microsoft.com/office/officeart/2005/8/layout/venn1"/>
    <dgm:cxn modelId="{BB051405-251A-4B1B-85CB-C75BE218F821}" type="presOf" srcId="{9E84F9AC-9B8E-4346-9E6C-15E2CB47153B}" destId="{A62655C9-D3F5-4D53-A9D5-742379E9EE42}" srcOrd="1" destOrd="0" presId="urn:microsoft.com/office/officeart/2005/8/layout/venn1"/>
    <dgm:cxn modelId="{024090DD-C4D1-4BE0-BB78-04550ACF6349}" type="presOf" srcId="{3D2C0E62-EFF0-491D-8899-3F16698E6D7E}" destId="{93AE78AC-84BA-42F1-AB87-A8339F6113D9}" srcOrd="0" destOrd="0" presId="urn:microsoft.com/office/officeart/2005/8/layout/venn1"/>
    <dgm:cxn modelId="{0F8FD5FA-E064-4A28-AD83-C910DB0A0157}" srcId="{D1CD39F4-706D-4181-9893-F86D81C305ED}" destId="{9E84F9AC-9B8E-4346-9E6C-15E2CB47153B}" srcOrd="0" destOrd="0" parTransId="{8B2DC6BB-2991-4BC1-AEBE-642DA236E3AC}" sibTransId="{AF470C02-3928-4B29-A289-B89160EDD062}"/>
    <dgm:cxn modelId="{484C7C8B-92D0-4594-8D37-C3B97B8EA356}" type="presOf" srcId="{9E84F9AC-9B8E-4346-9E6C-15E2CB47153B}" destId="{A573432E-FABF-4164-B783-7B627591C9EE}" srcOrd="0" destOrd="0" presId="urn:microsoft.com/office/officeart/2005/8/layout/venn1"/>
    <dgm:cxn modelId="{00F68A60-6219-48E4-A991-26BF98DB88C3}" srcId="{D1CD39F4-706D-4181-9893-F86D81C305ED}" destId="{3D2C0E62-EFF0-491D-8899-3F16698E6D7E}" srcOrd="1" destOrd="0" parTransId="{8ECE7E7C-E080-4F0F-9438-8B6C1C0521E3}" sibTransId="{6AF8533D-F588-4263-A9BD-5CEAA8568125}"/>
    <dgm:cxn modelId="{1FBE4EDD-E93A-4800-AE32-543AD75CD162}" type="presOf" srcId="{3D2C0E62-EFF0-491D-8899-3F16698E6D7E}" destId="{45170DBA-37F7-47EA-8324-BF3B153D8201}" srcOrd="1" destOrd="0" presId="urn:microsoft.com/office/officeart/2005/8/layout/venn1"/>
    <dgm:cxn modelId="{484204AC-BFDF-422E-A940-CA4DC80BA4A3}" type="presParOf" srcId="{6FFA3906-352E-45A2-8620-869834670E0E}" destId="{A573432E-FABF-4164-B783-7B627591C9EE}" srcOrd="0" destOrd="0" presId="urn:microsoft.com/office/officeart/2005/8/layout/venn1"/>
    <dgm:cxn modelId="{5CDCE60B-99D5-48F5-B896-0A83DF73922E}" type="presParOf" srcId="{6FFA3906-352E-45A2-8620-869834670E0E}" destId="{A62655C9-D3F5-4D53-A9D5-742379E9EE42}" srcOrd="1" destOrd="0" presId="urn:microsoft.com/office/officeart/2005/8/layout/venn1"/>
    <dgm:cxn modelId="{77C2A4F2-7330-48A1-A7FE-F08A6D04108D}" type="presParOf" srcId="{6FFA3906-352E-45A2-8620-869834670E0E}" destId="{93AE78AC-84BA-42F1-AB87-A8339F6113D9}" srcOrd="2" destOrd="0" presId="urn:microsoft.com/office/officeart/2005/8/layout/venn1"/>
    <dgm:cxn modelId="{DB30EF22-CCF0-46AA-ADA5-63B31E9F390A}" type="presParOf" srcId="{6FFA3906-352E-45A2-8620-869834670E0E}" destId="{45170DBA-37F7-47EA-8324-BF3B153D8201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6ED92-53B2-4923-B4C2-4402D7FCCD8E}">
      <dsp:nvSpPr>
        <dsp:cNvPr id="0" name=""/>
        <dsp:cNvSpPr/>
      </dsp:nvSpPr>
      <dsp:spPr>
        <a:xfrm>
          <a:off x="1778289" y="1414"/>
          <a:ext cx="1408569" cy="140856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.</a:t>
          </a:r>
          <a:endParaRPr lang="ru-RU" sz="1000" kern="1200" dirty="0"/>
        </a:p>
      </dsp:txBody>
      <dsp:txXfrm>
        <a:off x="1984569" y="207694"/>
        <a:ext cx="996009" cy="996009"/>
      </dsp:txXfrm>
    </dsp:sp>
    <dsp:sp modelId="{023EF2DF-72A5-49C8-A069-3D1131F0D7F1}">
      <dsp:nvSpPr>
        <dsp:cNvPr id="0" name=""/>
        <dsp:cNvSpPr/>
      </dsp:nvSpPr>
      <dsp:spPr>
        <a:xfrm rot="2700000">
          <a:off x="3035633" y="1208236"/>
          <a:ext cx="374346" cy="4753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3052080" y="1263609"/>
        <a:ext cx="262042" cy="285236"/>
      </dsp:txXfrm>
    </dsp:sp>
    <dsp:sp modelId="{B644A109-2891-412B-945B-E117AD6EB66E}">
      <dsp:nvSpPr>
        <dsp:cNvPr id="0" name=""/>
        <dsp:cNvSpPr/>
      </dsp:nvSpPr>
      <dsp:spPr>
        <a:xfrm>
          <a:off x="3273738" y="1496864"/>
          <a:ext cx="1408569" cy="140856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.</a:t>
          </a:r>
          <a:endParaRPr lang="ru-RU" sz="1000" kern="1200" dirty="0"/>
        </a:p>
      </dsp:txBody>
      <dsp:txXfrm>
        <a:off x="3480018" y="1703144"/>
        <a:ext cx="996009" cy="996009"/>
      </dsp:txXfrm>
    </dsp:sp>
    <dsp:sp modelId="{556891E1-BC37-4107-BF56-EB997080270E}">
      <dsp:nvSpPr>
        <dsp:cNvPr id="0" name=""/>
        <dsp:cNvSpPr/>
      </dsp:nvSpPr>
      <dsp:spPr>
        <a:xfrm rot="8100000">
          <a:off x="3050616" y="2703685"/>
          <a:ext cx="374346" cy="4753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3146473" y="2759058"/>
        <a:ext cx="262042" cy="285236"/>
      </dsp:txXfrm>
    </dsp:sp>
    <dsp:sp modelId="{EF22C7F0-61FA-407D-A7AF-F9BF154FCD1B}">
      <dsp:nvSpPr>
        <dsp:cNvPr id="0" name=""/>
        <dsp:cNvSpPr/>
      </dsp:nvSpPr>
      <dsp:spPr>
        <a:xfrm>
          <a:off x="1778289" y="2992313"/>
          <a:ext cx="1408569" cy="140856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.</a:t>
          </a:r>
          <a:endParaRPr lang="ru-RU" sz="1000" kern="1200" dirty="0"/>
        </a:p>
      </dsp:txBody>
      <dsp:txXfrm>
        <a:off x="1984569" y="3198593"/>
        <a:ext cx="996009" cy="996009"/>
      </dsp:txXfrm>
    </dsp:sp>
    <dsp:sp modelId="{2E64DE30-9673-4A36-A932-E6A04EB5426D}">
      <dsp:nvSpPr>
        <dsp:cNvPr id="0" name=""/>
        <dsp:cNvSpPr/>
      </dsp:nvSpPr>
      <dsp:spPr>
        <a:xfrm rot="13500000">
          <a:off x="1555167" y="2718669"/>
          <a:ext cx="374346" cy="4753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 rot="10800000">
        <a:off x="1651024" y="2853452"/>
        <a:ext cx="262042" cy="285236"/>
      </dsp:txXfrm>
    </dsp:sp>
    <dsp:sp modelId="{A41BF4ED-B937-4FDF-A877-BE1138712EA1}">
      <dsp:nvSpPr>
        <dsp:cNvPr id="0" name=""/>
        <dsp:cNvSpPr/>
      </dsp:nvSpPr>
      <dsp:spPr>
        <a:xfrm>
          <a:off x="282839" y="1496864"/>
          <a:ext cx="1408569" cy="140856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.</a:t>
          </a:r>
          <a:endParaRPr lang="ru-RU" sz="1000" kern="1200" dirty="0"/>
        </a:p>
      </dsp:txBody>
      <dsp:txXfrm>
        <a:off x="489119" y="1703144"/>
        <a:ext cx="996009" cy="996009"/>
      </dsp:txXfrm>
    </dsp:sp>
    <dsp:sp modelId="{FDA7B47C-4BD3-4DAF-8D43-25EFCC4C8885}">
      <dsp:nvSpPr>
        <dsp:cNvPr id="0" name=""/>
        <dsp:cNvSpPr/>
      </dsp:nvSpPr>
      <dsp:spPr>
        <a:xfrm rot="18900000">
          <a:off x="1540184" y="1223219"/>
          <a:ext cx="374346" cy="4753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1556631" y="1358002"/>
        <a:ext cx="262042" cy="2852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73432E-FABF-4164-B783-7B627591C9EE}">
      <dsp:nvSpPr>
        <dsp:cNvPr id="0" name=""/>
        <dsp:cNvSpPr/>
      </dsp:nvSpPr>
      <dsp:spPr>
        <a:xfrm>
          <a:off x="328100" y="12724"/>
          <a:ext cx="6701699" cy="465256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.</a:t>
          </a:r>
          <a:endParaRPr lang="ru-RU" sz="1000" kern="1200" dirty="0"/>
        </a:p>
      </dsp:txBody>
      <dsp:txXfrm>
        <a:off x="1263923" y="561362"/>
        <a:ext cx="3864042" cy="3555292"/>
      </dsp:txXfrm>
    </dsp:sp>
    <dsp:sp modelId="{93AE78AC-84BA-42F1-AB87-A8339F6113D9}">
      <dsp:nvSpPr>
        <dsp:cNvPr id="0" name=""/>
        <dsp:cNvSpPr/>
      </dsp:nvSpPr>
      <dsp:spPr>
        <a:xfrm>
          <a:off x="3556544" y="12724"/>
          <a:ext cx="6951216" cy="465256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/>
            <a:t>.</a:t>
          </a:r>
          <a:endParaRPr lang="ru-RU" sz="1000" kern="1200" dirty="0"/>
        </a:p>
      </dsp:txBody>
      <dsp:txXfrm>
        <a:off x="5529187" y="561362"/>
        <a:ext cx="4007908" cy="35552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5E0E36-F183-44BA-ADBE-D3E0955EBD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697FE38-C441-41A7-ABF9-86B060CE7D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3013B59-7B03-4DC4-86DA-FAA445F0F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5395-443B-4FF3-BFE9-1D89B0E0788F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E012214-A6B4-45DD-936C-2548F9447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4C0123F-9C4D-476B-B6B1-BFC89ED5A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20E5-461F-40AD-89E3-7008C6C9B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072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45AD8B-C0A1-41B2-A571-A71169391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1C680E0-FF0D-4B97-ACFF-342DC46C8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62FB04F-4638-41BD-8052-49863D9F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5395-443B-4FF3-BFE9-1D89B0E0788F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0BC28B0-AFB5-4DAE-A369-2EEE70159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FCDF674-F5E3-436A-AA7E-7607EDB7F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20E5-461F-40AD-89E3-7008C6C9B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89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4FD57B8-495F-4C1C-A76F-3ABE25A57A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7139CFE-F910-4AA2-83BC-15D25624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CB9FFA3-7E62-44D1-B8B6-0D253E6E9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5395-443B-4FF3-BFE9-1D89B0E0788F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716D9D0-674E-413A-8A73-A5CFEC62E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93D7E4C-C2D7-4222-9B94-8AC6D0D9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20E5-461F-40AD-89E3-7008C6C9B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02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ED1AD5-816E-4E80-AECD-FDC9B601C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C2A040F-A628-4D54-8D54-D3CA125DD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2CF4801-E535-4BDA-B07A-438E3D0BE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5395-443B-4FF3-BFE9-1D89B0E0788F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46FBE55-E178-42C0-A222-755D343C5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B9D4655-E4F7-417B-964A-F59755AE9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20E5-461F-40AD-89E3-7008C6C9B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1578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0A7A8A-FAD3-495E-8346-7AFF11844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AF9399B-9E28-47B0-BF45-BA340786B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2D8F08C-FDF0-48AA-9751-74F47C3B2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5395-443B-4FF3-BFE9-1D89B0E0788F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3E38D0D-B097-4970-A836-0C76D5B64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1A44E76-40EC-4D57-81DE-13EC46BD4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20E5-461F-40AD-89E3-7008C6C9B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465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23B14A-10A0-43E2-92FD-7C407260F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315654B-CFE5-4031-AC07-ECACE56E3E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63A2EBC-40C9-42B0-9A33-1BEBB05862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33F99F0-50D9-47BA-A136-FAEC17747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5395-443B-4FF3-BFE9-1D89B0E0788F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99DA658-7465-487E-9BB3-523E15B7B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991A1FF-6AC1-43D6-9C55-4300127F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20E5-461F-40AD-89E3-7008C6C9B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465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286DEC-C20A-42B1-89E6-FF6978398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C661C7C-3BB5-4684-9966-63374E0D9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04E1412-FE3B-43C7-ABEB-E62266124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79CB1338-B0C5-409C-A446-C333CE6EBE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C63A565-38AD-4895-98F1-412A0E2921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FF581C5-B07B-45E9-BFA2-CE5B25FB9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5395-443B-4FF3-BFE9-1D89B0E0788F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9216E5F-2F48-486D-9BA0-5F66C56FD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CC79FCE-B71E-4A0F-BED8-D0769FC59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20E5-461F-40AD-89E3-7008C6C9B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851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3F0099-8FBF-460C-849D-AA5B812BB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8FDC43A-1441-44A2-A9CC-3D09E271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5395-443B-4FF3-BFE9-1D89B0E0788F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95B1547-0907-4AEF-9B02-57B824F9D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199F4F3-A6E3-48FC-B987-6E9F5A73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20E5-461F-40AD-89E3-7008C6C9B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23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41E2BA0-02E7-48BA-9F23-6E02AC923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5395-443B-4FF3-BFE9-1D89B0E0788F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F2FB5F7-D8D8-4454-A5B7-7A6501EBD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A1BA28A-1D56-48E8-A2F5-A3F583E2D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20E5-461F-40AD-89E3-7008C6C9B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951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CBFABA-46E3-4A27-B1F5-09D29A1F8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C8656D8-3CCF-465D-A6B8-1C8961FBA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328D02F-AE81-49FB-97AE-743CBDCE95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7443AB7-393E-4B54-AD21-F62A10709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5395-443B-4FF3-BFE9-1D89B0E0788F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2B26E04-D2B3-4966-91A5-E2AC54213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6D796B8-E33F-4370-B77C-975262CF6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20E5-461F-40AD-89E3-7008C6C9B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379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527045-335B-4E0C-96D8-7B723F8C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F4324BD-FDE6-4431-A7B3-6345606CDC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08383E2-71D4-4189-9C1B-24477E36A3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1F9CF2B-FBFD-463B-93C4-CEF050C9C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5395-443B-4FF3-BFE9-1D89B0E0788F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9DBD11A-D4E4-45E9-9E4B-47F1B4425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EA2BF66-ABA5-4356-B780-F09D6C233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A20E5-461F-40AD-89E3-7008C6C9B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477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EC4297-8D12-4306-A85E-2240516B1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496813F-01F0-4EC2-91D8-61B3C76AF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DC6706B-CA6D-421A-9904-7F2851A3D0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A5395-443B-4FF3-BFE9-1D89B0E0788F}" type="datetimeFigureOut">
              <a:rPr lang="ru-RU" smtClean="0"/>
              <a:t>03.11.2020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B275BD9-DD76-40D1-8DF9-6A5E3B536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5EAF909-97E6-4A2D-9F4E-5E891A125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A20E5-461F-40AD-89E3-7008C6C9B8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731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98B9AAE6-C2C2-4E00-9D1D-800DDC93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  <a:ln w="57150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BBED673-0A00-4754-8F8F-9D5CE3EC9335}"/>
              </a:ext>
            </a:extLst>
          </p:cNvPr>
          <p:cNvSpPr txBox="1"/>
          <p:nvPr/>
        </p:nvSpPr>
        <p:spPr>
          <a:xfrm>
            <a:off x="1388539" y="1834822"/>
            <a:ext cx="99742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individual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rivojlanishi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6000" dirty="0" err="1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6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ntogenez</a:t>
            </a:r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5DF4D50-39C2-45F6-8546-A64B50E46FBC}"/>
              </a:ext>
            </a:extLst>
          </p:cNvPr>
          <p:cNvSpPr/>
          <p:nvPr/>
        </p:nvSpPr>
        <p:spPr>
          <a:xfrm>
            <a:off x="10776856" y="130629"/>
            <a:ext cx="1268963" cy="93638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4F8C591-41F9-482A-AD86-C8A92910E3DF}"/>
              </a:ext>
            </a:extLst>
          </p:cNvPr>
          <p:cNvSpPr/>
          <p:nvPr/>
        </p:nvSpPr>
        <p:spPr>
          <a:xfrm>
            <a:off x="10991461" y="279918"/>
            <a:ext cx="895739" cy="631793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 SINF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7727F04-B237-4830-9B61-D0B53E6A71BD}"/>
              </a:ext>
            </a:extLst>
          </p:cNvPr>
          <p:cNvSpPr/>
          <p:nvPr/>
        </p:nvSpPr>
        <p:spPr>
          <a:xfrm>
            <a:off x="5978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3B83D5B-DCDE-4301-8EDE-B399C9CBE761}"/>
              </a:ext>
            </a:extLst>
          </p:cNvPr>
          <p:cNvSpPr/>
          <p:nvPr/>
        </p:nvSpPr>
        <p:spPr>
          <a:xfrm>
            <a:off x="5978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9" name="object 5"/>
          <p:cNvSpPr/>
          <p:nvPr/>
        </p:nvSpPr>
        <p:spPr>
          <a:xfrm>
            <a:off x="352510" y="1830338"/>
            <a:ext cx="727075" cy="189131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834B7F3-CEEB-4AEA-843A-A525F54C67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247" y="3455894"/>
            <a:ext cx="3079515" cy="2796988"/>
          </a:xfrm>
          <a:prstGeom prst="rect">
            <a:avLst/>
          </a:prstGeom>
        </p:spPr>
      </p:pic>
      <p:sp>
        <p:nvSpPr>
          <p:cNvPr id="12" name="object 5"/>
          <p:cNvSpPr/>
          <p:nvPr/>
        </p:nvSpPr>
        <p:spPr>
          <a:xfrm>
            <a:off x="348354" y="4226424"/>
            <a:ext cx="727075" cy="189131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</p:spTree>
    <p:extLst>
      <p:ext uri="{BB962C8B-B14F-4D97-AF65-F5344CB8AC3E}">
        <p14:creationId xmlns:p14="http://schemas.microsoft.com/office/powerpoint/2010/main" val="372753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Postembrional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51A6F78-645E-4019-879C-E07FEC5CC7AA}"/>
              </a:ext>
            </a:extLst>
          </p:cNvPr>
          <p:cNvSpPr/>
          <p:nvPr/>
        </p:nvSpPr>
        <p:spPr>
          <a:xfrm>
            <a:off x="1113183" y="1738000"/>
            <a:ext cx="3829878" cy="150878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Bevosita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metamorfozsiz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CAA39FF-09C7-4B1C-86BA-74A630411B0E}"/>
              </a:ext>
            </a:extLst>
          </p:cNvPr>
          <p:cNvSpPr/>
          <p:nvPr/>
        </p:nvSpPr>
        <p:spPr>
          <a:xfrm>
            <a:off x="7553739" y="1729546"/>
            <a:ext cx="3670852" cy="1517238"/>
          </a:xfrm>
          <a:prstGeom prst="rect">
            <a:avLst/>
          </a:prstGeom>
          <a:solidFill>
            <a:srgbClr val="00206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Bilvosita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Noto‘g‘ri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metamorfozli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B5FAEC29-B1A5-4A4F-9527-0611861BB507}"/>
              </a:ext>
            </a:extLst>
          </p:cNvPr>
          <p:cNvSpPr/>
          <p:nvPr/>
        </p:nvSpPr>
        <p:spPr>
          <a:xfrm>
            <a:off x="708989" y="3640965"/>
            <a:ext cx="1616768" cy="111318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Sudralib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yuruvchi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9EC480B4-DDE1-4A23-B23D-ED7E832062EA}"/>
              </a:ext>
            </a:extLst>
          </p:cNvPr>
          <p:cNvSpPr/>
          <p:nvPr/>
        </p:nvSpPr>
        <p:spPr>
          <a:xfrm>
            <a:off x="3617842" y="3750296"/>
            <a:ext cx="1510750" cy="894521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BEBFAA93-BD2A-4FEA-B4B5-F78860F107D2}"/>
              </a:ext>
            </a:extLst>
          </p:cNvPr>
          <p:cNvSpPr/>
          <p:nvPr/>
        </p:nvSpPr>
        <p:spPr>
          <a:xfrm>
            <a:off x="1722782" y="4990721"/>
            <a:ext cx="2610679" cy="108667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Sut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emizuvchi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F87920B1-89F6-4BC6-B4B3-D6F4C50A6007}"/>
              </a:ext>
            </a:extLst>
          </p:cNvPr>
          <p:cNvSpPr/>
          <p:nvPr/>
        </p:nvSpPr>
        <p:spPr>
          <a:xfrm>
            <a:off x="6864626" y="3611218"/>
            <a:ext cx="2239617" cy="1113182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Aktiniya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polip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55043740-FE68-49BF-9E8E-83BD53FCEC9E}"/>
              </a:ext>
            </a:extLst>
          </p:cNvPr>
          <p:cNvSpPr/>
          <p:nvPr/>
        </p:nvSpPr>
        <p:spPr>
          <a:xfrm>
            <a:off x="9766851" y="3611218"/>
            <a:ext cx="2146851" cy="111318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Amfibiya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3EB491BB-ACEF-4EFE-850E-BA2A577044C0}"/>
              </a:ext>
            </a:extLst>
          </p:cNvPr>
          <p:cNvSpPr/>
          <p:nvPr/>
        </p:nvSpPr>
        <p:spPr>
          <a:xfrm>
            <a:off x="8315739" y="5002697"/>
            <a:ext cx="2146851" cy="108667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Hasharotlar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9C1E6716-5886-42D4-8FB2-481B868C4E40}"/>
              </a:ext>
            </a:extLst>
          </p:cNvPr>
          <p:cNvCxnSpPr>
            <a:cxnSpLocks/>
          </p:cNvCxnSpPr>
          <p:nvPr/>
        </p:nvCxnSpPr>
        <p:spPr>
          <a:xfrm>
            <a:off x="2895600" y="3246783"/>
            <a:ext cx="0" cy="17439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29296F61-CA35-4DB6-B672-C0665D322D2E}"/>
              </a:ext>
            </a:extLst>
          </p:cNvPr>
          <p:cNvCxnSpPr>
            <a:endCxn id="6" idx="0"/>
          </p:cNvCxnSpPr>
          <p:nvPr/>
        </p:nvCxnSpPr>
        <p:spPr>
          <a:xfrm flipH="1">
            <a:off x="1517373" y="3246783"/>
            <a:ext cx="1371601" cy="39418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3B9D4E61-D737-40D9-B682-C560D31EA731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2888974" y="3259364"/>
            <a:ext cx="1484243" cy="4909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xmlns="" id="{1C7A9A54-13B4-4AE3-9BA7-97F919D1EE2C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 flipH="1">
            <a:off x="7984435" y="3246784"/>
            <a:ext cx="1404730" cy="3644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xmlns="" id="{EF6D4E80-657B-4835-A2AC-77A97EAD49E6}"/>
              </a:ext>
            </a:extLst>
          </p:cNvPr>
          <p:cNvCxnSpPr>
            <a:cxnSpLocks/>
            <a:stCxn id="5" idx="2"/>
            <a:endCxn id="10" idx="0"/>
          </p:cNvCxnSpPr>
          <p:nvPr/>
        </p:nvCxnSpPr>
        <p:spPr>
          <a:xfrm>
            <a:off x="9389165" y="3246784"/>
            <a:ext cx="1451112" cy="3644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36A1FB75-3B74-4F84-A336-6539367A973D}"/>
              </a:ext>
            </a:extLst>
          </p:cNvPr>
          <p:cNvCxnSpPr>
            <a:cxnSpLocks/>
            <a:stCxn id="5" idx="2"/>
            <a:endCxn id="11" idx="0"/>
          </p:cNvCxnSpPr>
          <p:nvPr/>
        </p:nvCxnSpPr>
        <p:spPr>
          <a:xfrm>
            <a:off x="9389165" y="3246784"/>
            <a:ext cx="0" cy="17559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843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Bevosita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6C59D62-87B4-4F2C-B750-BC8A73CC5549}"/>
              </a:ext>
            </a:extLst>
          </p:cNvPr>
          <p:cNvSpPr/>
          <p:nvPr/>
        </p:nvSpPr>
        <p:spPr>
          <a:xfrm>
            <a:off x="437321" y="2043493"/>
            <a:ext cx="5658679" cy="307450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Rivojlanayotgan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organizm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voyaga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yetganiga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o‘xshaydi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Kichikligi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balog‘atga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yetmaganligi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farqlanadi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91174D9-7B54-4446-BD25-5CCC11575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696" y="1868486"/>
            <a:ext cx="506233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74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Bevosita</a:t>
            </a:r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E26D4E5-B427-4AC4-AF1C-8BDA3EA9E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922" y="3021495"/>
            <a:ext cx="4876800" cy="358457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08C107E-FE3C-45B5-86EF-0A406884D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079" y="1550503"/>
            <a:ext cx="6096000" cy="20193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1FD142D-7750-4A80-B426-2CDAF0289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83" y="3165476"/>
            <a:ext cx="384313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627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Bilvosita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6C59D62-87B4-4F2C-B750-BC8A73CC5549}"/>
              </a:ext>
            </a:extLst>
          </p:cNvPr>
          <p:cNvSpPr/>
          <p:nvPr/>
        </p:nvSpPr>
        <p:spPr>
          <a:xfrm>
            <a:off x="5830957" y="3147960"/>
            <a:ext cx="5828057" cy="328119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Rivojlanayotgan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organizm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voyaga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yetganidan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farqlanadi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Lichinka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oziqlanadi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Какое развитие у млекопитающих прямое или непрямое. Прямое, непрямое  постэмбриональное развитие">
            <a:extLst>
              <a:ext uri="{FF2B5EF4-FFF2-40B4-BE49-F238E27FC236}">
                <a16:creationId xmlns:a16="http://schemas.microsoft.com/office/drawing/2014/main" xmlns="" id="{58E08F07-1963-4FCD-97FD-76792B794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83" y="1658730"/>
            <a:ext cx="5440845" cy="280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646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To‘liq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metamorfoz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551A451-DAA9-40C0-98A7-80A6E28AA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572" y="1720728"/>
            <a:ext cx="7738856" cy="471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740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Chala</a:t>
            </a:r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metamorfoz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196FB1-3A0B-410A-B47A-E9B96A392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037" y="1605205"/>
            <a:ext cx="7781925" cy="494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94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ASSIDIYA METAMORFOZI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BB80F1C-DD05-41C6-A293-F64AE93AA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84" y="1709462"/>
            <a:ext cx="7616320" cy="473765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C4488C0-BBA9-4095-99E6-672CA07EF38D}"/>
              </a:ext>
            </a:extLst>
          </p:cNvPr>
          <p:cNvSpPr/>
          <p:nvPr/>
        </p:nvSpPr>
        <p:spPr>
          <a:xfrm>
            <a:off x="8087505" y="2325723"/>
            <a:ext cx="3693677" cy="298177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Tip: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Xordalilar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Kenja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tip: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Lichinkaxordalilar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Vakil: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Assidiya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878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ASSIDIYA METAMORFOZI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A0F6687-950A-4093-80DF-5CF8849DA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49" y="2108155"/>
            <a:ext cx="3591340" cy="42413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0546116-D016-4399-B14E-7139E2A2E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394" y="2035608"/>
            <a:ext cx="4333458" cy="43864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0761AE6-24C5-436F-AC13-46B405E883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096" y="2108155"/>
            <a:ext cx="3697355" cy="42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409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AMFIBIYA METAMORFOZI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16666C9-420D-4A81-A0AC-11AE66A36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41" y="2179086"/>
            <a:ext cx="4643438" cy="37984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11F6AF6-3A7D-4DE5-9110-4B4A05702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1268" y="2042907"/>
            <a:ext cx="6311065" cy="407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142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GOMEOSTAZ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947AE84-7BCE-4005-8BF8-6EB6E67CE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836" y="1736034"/>
            <a:ext cx="6096000" cy="457199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F3641021-75E6-440D-A347-DAB87E9A7E8D}"/>
              </a:ext>
            </a:extLst>
          </p:cNvPr>
          <p:cNvSpPr/>
          <p:nvPr/>
        </p:nvSpPr>
        <p:spPr>
          <a:xfrm>
            <a:off x="6811617" y="1736035"/>
            <a:ext cx="5009322" cy="457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muhit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doimiyligini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ta’minlash</a:t>
            </a:r>
            <a:r>
              <a:rPr lang="en-US" dirty="0"/>
              <a:t>.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Bunda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immunitetni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ta’minlovchi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tizim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regeneratsiya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ahamiyatga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Regeneratsiya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shikastlangan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hujayra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to‘qima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a’zolarning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qayta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tiklanishi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36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O‘tgan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dars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mavzusini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mustahkamlash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F768AAB-1D57-4917-A38F-07B6BEB3A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06" y="2040103"/>
            <a:ext cx="10559187" cy="158509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DEA3E23-1C18-45A1-AB96-E8F00608CA67}"/>
              </a:ext>
            </a:extLst>
          </p:cNvPr>
          <p:cNvSpPr/>
          <p:nvPr/>
        </p:nvSpPr>
        <p:spPr>
          <a:xfrm>
            <a:off x="2255076" y="4002096"/>
            <a:ext cx="8706679" cy="206533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Maydalanish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bosqichi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mitoz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bo‘linish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kuzatiladi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6">
            <a:extLst>
              <a:ext uri="{FF2B5EF4-FFF2-40B4-BE49-F238E27FC236}">
                <a16:creationId xmlns:a16="http://schemas.microsoft.com/office/drawing/2014/main" xmlns="" id="{3784F235-B173-4276-B494-007DA3A29F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750852"/>
              </p:ext>
            </p:extLst>
          </p:nvPr>
        </p:nvGraphicFramePr>
        <p:xfrm>
          <a:off x="2544415" y="5003250"/>
          <a:ext cx="812800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xmlns="" val="334993937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304401300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6477960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233166769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1210686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597820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1624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8003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BIORITM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8B10FB5-FFDD-4574-8265-9A07F81E4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39" y="1858963"/>
            <a:ext cx="7202557" cy="443865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C78C6329-E4B1-44D4-AB0B-D8EA19A333E4}"/>
              </a:ext>
            </a:extLst>
          </p:cNvPr>
          <p:cNvSpPr/>
          <p:nvPr/>
        </p:nvSpPr>
        <p:spPr>
          <a:xfrm>
            <a:off x="7785652" y="1858963"/>
            <a:ext cx="4015409" cy="4438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Organizm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faoliyatining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ritmik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ravishda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o‘zgarishi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bioritm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Kecha-kunduzlik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mavsumiy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yillik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bioritmlar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farqlanadi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855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BIORITM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D743CD5-71A9-4130-8F39-8378855D1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10" y="1699473"/>
            <a:ext cx="4877223" cy="27434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799148B-2B1E-4FF3-865E-9A23DD013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669" y="4421830"/>
            <a:ext cx="4499232" cy="202216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86523D5-F041-4661-ABBF-E6E9529574DC}"/>
              </a:ext>
            </a:extLst>
          </p:cNvPr>
          <p:cNvSpPr/>
          <p:nvPr/>
        </p:nvSpPr>
        <p:spPr>
          <a:xfrm>
            <a:off x="437110" y="4649597"/>
            <a:ext cx="5870713" cy="1794393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Tana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arterial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bo‘linishi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odam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faolligi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kecha-kunduzlik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bioritmga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46EA379E-5867-4F70-8F5D-96420B55476D}"/>
              </a:ext>
            </a:extLst>
          </p:cNvPr>
          <p:cNvSpPr/>
          <p:nvPr/>
        </p:nvSpPr>
        <p:spPr>
          <a:xfrm>
            <a:off x="5479866" y="1699474"/>
            <a:ext cx="6275024" cy="266525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Mavsumiy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bioritmga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fotoperiodizm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Hazonrezgilik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qushlar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migratsiyasi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hayvonlarning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tullashi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misol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370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ANABIOZ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525ECE4-B6EF-4D8E-B98D-DFD3E085518F}"/>
              </a:ext>
            </a:extLst>
          </p:cNvPr>
          <p:cNvSpPr/>
          <p:nvPr/>
        </p:nvSpPr>
        <p:spPr>
          <a:xfrm>
            <a:off x="556591" y="1868557"/>
            <a:ext cx="5467350" cy="4346713"/>
          </a:xfrm>
          <a:prstGeom prst="rect">
            <a:avLst/>
          </a:prstGeom>
          <a:solidFill>
            <a:srgbClr val="2B939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Yangi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hayot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moddalar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almashinuvining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pasayishi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to‘xtashi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Juda past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Oziq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yetishmasligi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Namlik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yetishmasligi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68C8106-E811-4C1B-87EB-587FE1FB6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156" y="1868556"/>
            <a:ext cx="5467351" cy="434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89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ANABIOZ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4966543-C61A-4C75-82CE-D814A4AD9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111" y="2068995"/>
            <a:ext cx="2847975" cy="16573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2B034C5-DCD7-4D03-A47C-E7D96E47D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820" y="2068429"/>
            <a:ext cx="5350875" cy="420142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BECBFEA-D658-4168-8173-651DFCB47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78" y="4139097"/>
            <a:ext cx="5746008" cy="20764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D094F9B-07D4-4007-B6AE-C57969DC0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078" y="1802296"/>
            <a:ext cx="2783006" cy="233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24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F839A77B-DE5F-49CC-B5EB-2A92AE7061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6107444"/>
              </p:ext>
            </p:extLst>
          </p:nvPr>
        </p:nvGraphicFramePr>
        <p:xfrm>
          <a:off x="839304" y="1877139"/>
          <a:ext cx="4965148" cy="4402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E4C2E8D-775A-40BF-BDF1-D4A4AFD47AE7}"/>
              </a:ext>
            </a:extLst>
          </p:cNvPr>
          <p:cNvSpPr/>
          <p:nvPr/>
        </p:nvSpPr>
        <p:spPr>
          <a:xfrm>
            <a:off x="6096000" y="2433730"/>
            <a:ext cx="5534994" cy="297315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Kapalak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baqa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metamorfozidagi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organizmlarning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573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679FCD47-016B-4CF1-B3C1-794DD4129C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604128"/>
              </p:ext>
            </p:extLst>
          </p:nvPr>
        </p:nvGraphicFramePr>
        <p:xfrm>
          <a:off x="691321" y="1739279"/>
          <a:ext cx="10835862" cy="46780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837757B-68F4-44B1-90B9-C5C74C633B70}"/>
              </a:ext>
            </a:extLst>
          </p:cNvPr>
          <p:cNvSpPr/>
          <p:nvPr/>
        </p:nvSpPr>
        <p:spPr>
          <a:xfrm>
            <a:off x="2703443" y="2040834"/>
            <a:ext cx="1970156" cy="72886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Embrional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davr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65B3F47-BF57-4DC9-9A3C-EC39C287C89B}"/>
              </a:ext>
            </a:extLst>
          </p:cNvPr>
          <p:cNvSpPr/>
          <p:nvPr/>
        </p:nvSpPr>
        <p:spPr>
          <a:xfrm>
            <a:off x="7209183" y="2186609"/>
            <a:ext cx="2663687" cy="72886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Postembrional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davr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5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xmlns="" id="{3E5EF359-9C77-4C87-BD9A-6B51BF39B8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85895"/>
              </p:ext>
            </p:extLst>
          </p:nvPr>
        </p:nvGraphicFramePr>
        <p:xfrm>
          <a:off x="397564" y="1625972"/>
          <a:ext cx="11423376" cy="4904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6348">
                  <a:extLst>
                    <a:ext uri="{9D8B030D-6E8A-4147-A177-3AD203B41FA5}">
                      <a16:colId xmlns:a16="http://schemas.microsoft.com/office/drawing/2014/main" xmlns="" val="3960821580"/>
                    </a:ext>
                  </a:extLst>
                </a:gridCol>
                <a:gridCol w="7019236">
                  <a:extLst>
                    <a:ext uri="{9D8B030D-6E8A-4147-A177-3AD203B41FA5}">
                      <a16:colId xmlns:a16="http://schemas.microsoft.com/office/drawing/2014/main" xmlns="" val="322532484"/>
                    </a:ext>
                  </a:extLst>
                </a:gridCol>
                <a:gridCol w="3807792">
                  <a:extLst>
                    <a:ext uri="{9D8B030D-6E8A-4147-A177-3AD203B41FA5}">
                      <a16:colId xmlns:a16="http://schemas.microsoft.com/office/drawing/2014/main" xmlns="" val="288988885"/>
                    </a:ext>
                  </a:extLst>
                </a:gridCol>
              </a:tblGrid>
              <a:tr h="5830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Jarayon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Atama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97343865"/>
                  </a:ext>
                </a:extLst>
              </a:tr>
              <a:tr h="58309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Voyaga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yetgan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davr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95830707"/>
                  </a:ext>
                </a:extLst>
              </a:tr>
              <a:tr h="58309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Zigotaning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bo‘linishidan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hosil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bo‘lgan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hujayra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06331845"/>
                  </a:ext>
                </a:extLst>
              </a:tr>
              <a:tr h="58309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Ichki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muhit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doimiyligini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saqlash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1998805"/>
                  </a:ext>
                </a:extLst>
              </a:tr>
              <a:tr h="58309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Noqulay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sharoitda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moddalar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almashinuvining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sekinlashishi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3057065"/>
                  </a:ext>
                </a:extLst>
              </a:tr>
              <a:tr h="58309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Spermatogenezning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bosqichidagi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hujayra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29230856"/>
                  </a:ext>
                </a:extLst>
              </a:tr>
              <a:tr h="58309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Tuxum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hujayraning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urug‘lanmasdan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rivojlanishi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4289463"/>
                  </a:ext>
                </a:extLst>
              </a:tr>
              <a:tr h="583096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Meyoz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bo‘linishda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hosil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bo‘lgan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bitta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yirik</a:t>
                      </a:r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hujayra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62736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629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E8C2C2C-6087-4C12-8FA9-477B6610AC16}"/>
              </a:ext>
            </a:extLst>
          </p:cNvPr>
          <p:cNvSpPr/>
          <p:nvPr/>
        </p:nvSpPr>
        <p:spPr>
          <a:xfrm>
            <a:off x="543339" y="2413338"/>
            <a:ext cx="110523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16-§.</a:t>
            </a:r>
            <a:r>
              <a:rPr lang="ru-RU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74-80 – </a:t>
            </a:r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betlardagi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mavzularni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6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6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747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O‘tgan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dars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mavzusini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mustahkamlash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DEA3E23-1C18-45A1-AB96-E8F00608CA67}"/>
              </a:ext>
            </a:extLst>
          </p:cNvPr>
          <p:cNvSpPr/>
          <p:nvPr/>
        </p:nvSpPr>
        <p:spPr>
          <a:xfrm>
            <a:off x="5102083" y="2093868"/>
            <a:ext cx="6652595" cy="396884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rasmdagi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raqamlarni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nomlang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nayi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2 -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ektoderma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3 -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mezoderma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4 -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entoderma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5 -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xorda</a:t>
            </a:r>
            <a:endParaRPr lang="ru-RU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FFCB342-4A0B-4017-B04D-F1EFDD0B8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96" y="2093868"/>
            <a:ext cx="3731075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6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O‘tgan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dars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mavzusini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mustahkamlash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1AF24D3-97E8-4BE5-80E9-634530C2B24B}"/>
              </a:ext>
            </a:extLst>
          </p:cNvPr>
          <p:cNvSpPr/>
          <p:nvPr/>
        </p:nvSpPr>
        <p:spPr>
          <a:xfrm>
            <a:off x="198783" y="2347048"/>
            <a:ext cx="11794433" cy="409999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rabicParenR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arenR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arenR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arenR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Blastula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bo‘shlig‘i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blastotsel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deb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                          ha</a:t>
            </a:r>
          </a:p>
          <a:p>
            <a:pPr marL="514350" indent="-514350">
              <a:buAutoNum type="arabi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Suvarak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lichinkali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bosqichini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amalga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oshiradi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ha</a:t>
            </a:r>
          </a:p>
          <a:p>
            <a:pPr marL="514350" indent="-514350">
              <a:buAutoNum type="arabi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Morfologik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ixtisoslashishda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teri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epiteliysida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melanin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                                                                          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lvl="0" indent="-514350">
              <a:buFontTx/>
              <a:buAutoNum type="arabicParenR"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Maydalanish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bosqichida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mitoz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usulida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bo‘linadi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</a:t>
            </a:r>
          </a:p>
          <a:p>
            <a:pPr marL="514350" indent="-514350">
              <a:buAutoNum type="arabi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O‘pka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ektoderma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qavatidan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rivojlanadi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                          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arenR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Nerv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nayi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mezodermadan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                           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arenR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rabicParenR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852990C-DA8E-4D67-B990-34D192193D15}"/>
              </a:ext>
            </a:extLst>
          </p:cNvPr>
          <p:cNvSpPr/>
          <p:nvPr/>
        </p:nvSpPr>
        <p:spPr>
          <a:xfrm>
            <a:off x="3180522" y="1709530"/>
            <a:ext cx="5632174" cy="63751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ha /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16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O‘tgan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dars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mavzusini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mustahkamlash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1AF24D3-97E8-4BE5-80E9-634530C2B24B}"/>
              </a:ext>
            </a:extLst>
          </p:cNvPr>
          <p:cNvSpPr/>
          <p:nvPr/>
        </p:nvSpPr>
        <p:spPr>
          <a:xfrm>
            <a:off x="344556" y="1817169"/>
            <a:ext cx="5976730" cy="452223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Lansetnik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embrionidagi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blastomerlar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128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taga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yetishi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hujayralar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necha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marta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meridianal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ekvatorial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bo‘linishi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kerak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AutoNum type="alphaUcParenR"/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 B) 4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2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 D) 4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</a:t>
            </a:r>
            <a:endParaRPr lang="ru-RU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8B3736C-056D-4728-AB04-E621A16B76FC}"/>
              </a:ext>
            </a:extLst>
          </p:cNvPr>
          <p:cNvSpPr/>
          <p:nvPr/>
        </p:nvSpPr>
        <p:spPr>
          <a:xfrm>
            <a:off x="6467061" y="1817169"/>
            <a:ext cx="5241235" cy="442460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Blastomerlar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128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taga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hujayralar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meridianal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ekvotorial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bo‘linishi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xmlns="" id="{9B49D021-763F-4AF7-A017-2F752624A5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795976"/>
              </p:ext>
            </p:extLst>
          </p:nvPr>
        </p:nvGraphicFramePr>
        <p:xfrm>
          <a:off x="6467060" y="2083835"/>
          <a:ext cx="5241236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748">
                  <a:extLst>
                    <a:ext uri="{9D8B030D-6E8A-4147-A177-3AD203B41FA5}">
                      <a16:colId xmlns:a16="http://schemas.microsoft.com/office/drawing/2014/main" xmlns="" val="2666405624"/>
                    </a:ext>
                  </a:extLst>
                </a:gridCol>
                <a:gridCol w="748748">
                  <a:extLst>
                    <a:ext uri="{9D8B030D-6E8A-4147-A177-3AD203B41FA5}">
                      <a16:colId xmlns:a16="http://schemas.microsoft.com/office/drawing/2014/main" xmlns="" val="265454153"/>
                    </a:ext>
                  </a:extLst>
                </a:gridCol>
                <a:gridCol w="748748">
                  <a:extLst>
                    <a:ext uri="{9D8B030D-6E8A-4147-A177-3AD203B41FA5}">
                      <a16:colId xmlns:a16="http://schemas.microsoft.com/office/drawing/2014/main" xmlns="" val="1360652315"/>
                    </a:ext>
                  </a:extLst>
                </a:gridCol>
                <a:gridCol w="748748">
                  <a:extLst>
                    <a:ext uri="{9D8B030D-6E8A-4147-A177-3AD203B41FA5}">
                      <a16:colId xmlns:a16="http://schemas.microsoft.com/office/drawing/2014/main" xmlns="" val="27271107"/>
                    </a:ext>
                  </a:extLst>
                </a:gridCol>
                <a:gridCol w="748748">
                  <a:extLst>
                    <a:ext uri="{9D8B030D-6E8A-4147-A177-3AD203B41FA5}">
                      <a16:colId xmlns:a16="http://schemas.microsoft.com/office/drawing/2014/main" xmlns="" val="1830686724"/>
                    </a:ext>
                  </a:extLst>
                </a:gridCol>
                <a:gridCol w="748748">
                  <a:extLst>
                    <a:ext uri="{9D8B030D-6E8A-4147-A177-3AD203B41FA5}">
                      <a16:colId xmlns:a16="http://schemas.microsoft.com/office/drawing/2014/main" xmlns="" val="713190260"/>
                    </a:ext>
                  </a:extLst>
                </a:gridCol>
                <a:gridCol w="748748">
                  <a:extLst>
                    <a:ext uri="{9D8B030D-6E8A-4147-A177-3AD203B41FA5}">
                      <a16:colId xmlns:a16="http://schemas.microsoft.com/office/drawing/2014/main" xmlns="" val="18921997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376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00304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647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O‘tgan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dars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mavzusini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mustahkamlash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4D9A8B36-0C58-4B91-9133-A6DD00494D90}"/>
              </a:ext>
            </a:extLst>
          </p:cNvPr>
          <p:cNvSpPr/>
          <p:nvPr/>
        </p:nvSpPr>
        <p:spPr>
          <a:xfrm>
            <a:off x="947531" y="1753946"/>
            <a:ext cx="5446644" cy="441691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Suvarak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embrionidagi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blastomerlari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ularning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tarkibidagi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xromosomalari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sonidan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3008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taga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kam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bo‘lsa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nazariy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jihatdan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blastomerlar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sonini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aniqlang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256 B) 128 C) 64 D) 512</a:t>
            </a:r>
            <a:endParaRPr lang="ru-RU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52B1574-22C2-4995-A9CF-0977DC7A4F6D}"/>
              </a:ext>
            </a:extLst>
          </p:cNvPr>
          <p:cNvSpPr/>
          <p:nvPr/>
        </p:nvSpPr>
        <p:spPr>
          <a:xfrm>
            <a:off x="6894444" y="1895062"/>
            <a:ext cx="4625008" cy="4134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48 x – x = 3008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47 x = 3008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       x = 64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endParaRPr lang="ru-RU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15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O‘tgan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dars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mavzusini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mustahkamlash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4D9A8B36-0C58-4B91-9133-A6DD00494D90}"/>
              </a:ext>
            </a:extLst>
          </p:cNvPr>
          <p:cNvSpPr/>
          <p:nvPr/>
        </p:nvSpPr>
        <p:spPr>
          <a:xfrm>
            <a:off x="410817" y="2089908"/>
            <a:ext cx="4492487" cy="378080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Gorilla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zigotasining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bo‘linishidan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blastomerlarda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necha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autosomalar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763      B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1472 </a:t>
            </a:r>
            <a:endParaRPr lang="en-US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1656 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D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736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1AF24D3-97E8-4BE5-80E9-634530C2B24B}"/>
              </a:ext>
            </a:extLst>
          </p:cNvPr>
          <p:cNvSpPr/>
          <p:nvPr/>
        </p:nvSpPr>
        <p:spPr>
          <a:xfrm>
            <a:off x="5062330" y="2089908"/>
            <a:ext cx="6798366" cy="378080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32 x 23 = 736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juft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autosoma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endParaRPr lang="ru-RU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4FB2BD00-3A33-43F7-B7FE-7E7295FC32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512058"/>
              </p:ext>
            </p:extLst>
          </p:nvPr>
        </p:nvGraphicFramePr>
        <p:xfrm>
          <a:off x="5221357" y="2203910"/>
          <a:ext cx="6599580" cy="10363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19916">
                  <a:extLst>
                    <a:ext uri="{9D8B030D-6E8A-4147-A177-3AD203B41FA5}">
                      <a16:colId xmlns:a16="http://schemas.microsoft.com/office/drawing/2014/main" xmlns="" val="1807673181"/>
                    </a:ext>
                  </a:extLst>
                </a:gridCol>
                <a:gridCol w="1319916">
                  <a:extLst>
                    <a:ext uri="{9D8B030D-6E8A-4147-A177-3AD203B41FA5}">
                      <a16:colId xmlns:a16="http://schemas.microsoft.com/office/drawing/2014/main" xmlns="" val="406909004"/>
                    </a:ext>
                  </a:extLst>
                </a:gridCol>
                <a:gridCol w="1319916">
                  <a:extLst>
                    <a:ext uri="{9D8B030D-6E8A-4147-A177-3AD203B41FA5}">
                      <a16:colId xmlns:a16="http://schemas.microsoft.com/office/drawing/2014/main" xmlns="" val="3071830979"/>
                    </a:ext>
                  </a:extLst>
                </a:gridCol>
                <a:gridCol w="1319916">
                  <a:extLst>
                    <a:ext uri="{9D8B030D-6E8A-4147-A177-3AD203B41FA5}">
                      <a16:colId xmlns:a16="http://schemas.microsoft.com/office/drawing/2014/main" xmlns="" val="2010726870"/>
                    </a:ext>
                  </a:extLst>
                </a:gridCol>
                <a:gridCol w="1319916">
                  <a:extLst>
                    <a:ext uri="{9D8B030D-6E8A-4147-A177-3AD203B41FA5}">
                      <a16:colId xmlns:a16="http://schemas.microsoft.com/office/drawing/2014/main" xmlns="" val="4577437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87989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63503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097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O‘tgan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dars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mavzusini</a:t>
            </a:r>
            <a:r>
              <a:rPr lang="en-US" sz="4800" b="1" kern="0" dirty="0">
                <a:solidFill>
                  <a:prstClr val="white"/>
                </a:solidFill>
                <a:latin typeface="Arial"/>
                <a:cs typeface="Arial"/>
              </a:rPr>
              <a:t> </a:t>
            </a:r>
            <a:r>
              <a:rPr lang="en-US" sz="4800" b="1" kern="0" dirty="0" err="1">
                <a:solidFill>
                  <a:prstClr val="white"/>
                </a:solidFill>
                <a:latin typeface="Arial"/>
                <a:cs typeface="Arial"/>
              </a:rPr>
              <a:t>mustahkamlash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1AF24D3-97E8-4BE5-80E9-634530C2B24B}"/>
              </a:ext>
            </a:extLst>
          </p:cNvPr>
          <p:cNvSpPr/>
          <p:nvPr/>
        </p:nvSpPr>
        <p:spPr>
          <a:xfrm>
            <a:off x="477077" y="1643271"/>
            <a:ext cx="5870714" cy="485029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Kungaboqarda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xromosomalar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olchaning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xromosomalaridan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ikkitaga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Agar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kungaboqar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savatchasida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442 ta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urug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bo‘lsa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changdonda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hosil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mikrosporalarda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jami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xromosomalarning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sonini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aniqlang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A)7514  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B)15028    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C)1768    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D)884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F7036D6-4D8B-4367-B571-7FBFB6A4CB01}"/>
              </a:ext>
            </a:extLst>
          </p:cNvPr>
          <p:cNvSpPr/>
          <p:nvPr/>
        </p:nvSpPr>
        <p:spPr>
          <a:xfrm>
            <a:off x="6546574" y="1656522"/>
            <a:ext cx="5327374" cy="47707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Olchada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2n=32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ctr">
              <a:buAutoNum type="arabicPlain" startAt="32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+ 2 = 34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kungaboqarda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442 x 2 = 884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spermiy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884 : 2 =  442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mikrospora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442 x 34 = 15028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  <a:endParaRPr lang="ru-RU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085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09B5317-75FB-4859-93AD-1A616D30EDAE}"/>
              </a:ext>
            </a:extLst>
          </p:cNvPr>
          <p:cNvSpPr/>
          <p:nvPr/>
        </p:nvSpPr>
        <p:spPr>
          <a:xfrm>
            <a:off x="596348" y="2504661"/>
            <a:ext cx="10933043" cy="280283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Postembrional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bosqichlari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Bevosita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bilvosita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rivojlanish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Gomeostaz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Bioritm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Anabioz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06241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625</Words>
  <Application>Microsoft Office PowerPoint</Application>
  <PresentationFormat>Широкоэкранный</PresentationFormat>
  <Paragraphs>172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Тема Office</vt:lpstr>
      <vt:lpstr>BIOLOGIYA</vt:lpstr>
      <vt:lpstr>O‘tgan dars mavzusini mustahkamlash</vt:lpstr>
      <vt:lpstr>O‘tgan dars mavzusini mustahkamlash</vt:lpstr>
      <vt:lpstr>O‘tgan dars mavzusini mustahkamlash</vt:lpstr>
      <vt:lpstr>O‘tgan dars mavzusini mustahkamlash</vt:lpstr>
      <vt:lpstr>O‘tgan dars mavzusini mustahkamlash</vt:lpstr>
      <vt:lpstr>O‘tgan dars mavzusini mustahkamlash</vt:lpstr>
      <vt:lpstr>O‘tgan dars mavzusini mustahkamlash</vt:lpstr>
      <vt:lpstr>DARS REJASI</vt:lpstr>
      <vt:lpstr>Postembrional rivojlanish</vt:lpstr>
      <vt:lpstr>Bevosita rivojlanish</vt:lpstr>
      <vt:lpstr>Bevosita rivojlanish</vt:lpstr>
      <vt:lpstr>Bilvosita rivojlanish</vt:lpstr>
      <vt:lpstr>To‘liq metamorfoz</vt:lpstr>
      <vt:lpstr>Chala metamorfoz</vt:lpstr>
      <vt:lpstr>ASSIDIYA METAMORFOZI</vt:lpstr>
      <vt:lpstr>ASSIDIYA METAMORFOZI</vt:lpstr>
      <vt:lpstr>AMFIBIYA METAMORFOZI</vt:lpstr>
      <vt:lpstr>GOMEOSTAZ</vt:lpstr>
      <vt:lpstr>BIORITM</vt:lpstr>
      <vt:lpstr>BIORITM</vt:lpstr>
      <vt:lpstr>ANABIOZ</vt:lpstr>
      <vt:lpstr>ANABIOZ</vt:lpstr>
      <vt:lpstr>Mustaqil bajarish uchun topshiriqlar</vt:lpstr>
      <vt:lpstr>Mustaqil bajarish uchun topshiriqlar</vt:lpstr>
      <vt:lpstr>Mustaqil bajarish uchun topshiriqlar</vt:lpstr>
      <vt:lpstr>Mustaqil bajarish uchun topshiriqlar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BIOLOGIYA</dc:title>
  <dc:creator>Пользователь</dc:creator>
  <cp:lastModifiedBy>Учетная запись Майкрософт</cp:lastModifiedBy>
  <cp:revision>30</cp:revision>
  <dcterms:created xsi:type="dcterms:W3CDTF">2020-11-01T18:11:45Z</dcterms:created>
  <dcterms:modified xsi:type="dcterms:W3CDTF">2020-11-03T05:12:40Z</dcterms:modified>
</cp:coreProperties>
</file>