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523" r:id="rId3"/>
    <p:sldId id="524" r:id="rId4"/>
    <p:sldId id="525" r:id="rId5"/>
    <p:sldId id="522" r:id="rId6"/>
    <p:sldId id="548" r:id="rId7"/>
    <p:sldId id="552" r:id="rId8"/>
    <p:sldId id="534" r:id="rId9"/>
    <p:sldId id="553" r:id="rId10"/>
    <p:sldId id="554" r:id="rId11"/>
    <p:sldId id="555" r:id="rId12"/>
    <p:sldId id="560" r:id="rId13"/>
    <p:sldId id="561" r:id="rId14"/>
    <p:sldId id="562" r:id="rId15"/>
    <p:sldId id="556" r:id="rId16"/>
    <p:sldId id="557" r:id="rId17"/>
    <p:sldId id="558" r:id="rId18"/>
    <p:sldId id="559" r:id="rId19"/>
    <p:sldId id="563" r:id="rId20"/>
    <p:sldId id="568" r:id="rId21"/>
    <p:sldId id="566" r:id="rId22"/>
    <p:sldId id="565" r:id="rId23"/>
    <p:sldId id="564" r:id="rId24"/>
    <p:sldId id="569" r:id="rId25"/>
    <p:sldId id="567" r:id="rId26"/>
    <p:sldId id="570" r:id="rId27"/>
    <p:sldId id="573" r:id="rId28"/>
    <p:sldId id="574" r:id="rId29"/>
    <p:sldId id="575" r:id="rId30"/>
    <p:sldId id="572" r:id="rId31"/>
    <p:sldId id="571" r:id="rId32"/>
    <p:sldId id="54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37045-D693-40C3-968C-B832AE3BC63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24D568-C0F2-4E6C-A188-46C301DF4935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maydalanish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36572-3B8F-48B8-8694-D8483A1EF292}" type="parTrans" cxnId="{1290A7B8-9729-4122-99A0-75938E1BB541}">
      <dgm:prSet/>
      <dgm:spPr/>
      <dgm:t>
        <a:bodyPr/>
        <a:lstStyle/>
        <a:p>
          <a:endParaRPr lang="ru-RU"/>
        </a:p>
      </dgm:t>
    </dgm:pt>
    <dgm:pt modelId="{336A7F92-DB2A-4355-8C46-C1C44D3C769C}" type="sibTrans" cxnId="{1290A7B8-9729-4122-99A0-75938E1BB541}">
      <dgm:prSet/>
      <dgm:spPr/>
      <dgm:t>
        <a:bodyPr/>
        <a:lstStyle/>
        <a:p>
          <a:endParaRPr lang="ru-RU"/>
        </a:p>
      </dgm:t>
    </dgm:pt>
    <dgm:pt modelId="{A6CFFB6D-6ACF-4277-9BA1-FCBEE47187E8}">
      <dgm:prSet phldrT="[Текст]"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gastrulyatsiya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9AB2D4-382C-4C78-BDEF-4C0A2A49E9A1}" type="parTrans" cxnId="{648E75D3-D503-4824-B259-BCF048E45307}">
      <dgm:prSet/>
      <dgm:spPr/>
      <dgm:t>
        <a:bodyPr/>
        <a:lstStyle/>
        <a:p>
          <a:endParaRPr lang="ru-RU"/>
        </a:p>
      </dgm:t>
    </dgm:pt>
    <dgm:pt modelId="{F7791FF6-7AF5-40BF-9D49-5865F20D7878}" type="sibTrans" cxnId="{648E75D3-D503-4824-B259-BCF048E45307}">
      <dgm:prSet/>
      <dgm:spPr/>
      <dgm:t>
        <a:bodyPr/>
        <a:lstStyle/>
        <a:p>
          <a:endParaRPr lang="ru-RU"/>
        </a:p>
      </dgm:t>
    </dgm:pt>
    <dgm:pt modelId="{A64B9C30-CC7A-47F6-B450-4E311D49C528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organogenez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CF844F-6D5C-483A-9C39-42B73F003006}" type="parTrans" cxnId="{1808FB79-250D-4E59-B75D-6AE3BF11F30A}">
      <dgm:prSet/>
      <dgm:spPr/>
      <dgm:t>
        <a:bodyPr/>
        <a:lstStyle/>
        <a:p>
          <a:endParaRPr lang="ru-RU"/>
        </a:p>
      </dgm:t>
    </dgm:pt>
    <dgm:pt modelId="{6CDB9D98-5727-4522-AD4B-4B0181A5F351}" type="sibTrans" cxnId="{1808FB79-250D-4E59-B75D-6AE3BF11F30A}">
      <dgm:prSet/>
      <dgm:spPr/>
      <dgm:t>
        <a:bodyPr/>
        <a:lstStyle/>
        <a:p>
          <a:endParaRPr lang="ru-RU"/>
        </a:p>
      </dgm:t>
    </dgm:pt>
    <dgm:pt modelId="{40D528FB-93F4-4C48-BFF4-2A689B44C4A4}" type="pres">
      <dgm:prSet presAssocID="{2C937045-D693-40C3-968C-B832AE3BC63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DA56DF-AB07-493F-A0B5-888E1307FCCC}" type="pres">
      <dgm:prSet presAssocID="{2C937045-D693-40C3-968C-B832AE3BC637}" presName="dummyMaxCanvas" presStyleCnt="0">
        <dgm:presLayoutVars/>
      </dgm:prSet>
      <dgm:spPr/>
    </dgm:pt>
    <dgm:pt modelId="{69CD485B-DEE5-48DD-9458-41EBCB78EC4E}" type="pres">
      <dgm:prSet presAssocID="{2C937045-D693-40C3-968C-B832AE3BC637}" presName="ThreeNodes_1" presStyleLbl="node1" presStyleIdx="0" presStyleCnt="3" custLinFactNeighborX="378" custLinFactNeighborY="10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93E732-4BE1-47B6-89BC-9D5C98FB73E2}" type="pres">
      <dgm:prSet presAssocID="{2C937045-D693-40C3-968C-B832AE3BC637}" presName="ThreeNodes_2" presStyleLbl="node1" presStyleIdx="1" presStyleCnt="3" custLinFactNeighborX="714" custLinFactNeighborY="6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F13E3-EE31-40E3-B381-E943BA5DA2D2}" type="pres">
      <dgm:prSet presAssocID="{2C937045-D693-40C3-968C-B832AE3BC63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FA9C0-C830-48F2-938D-2BBAA96EE203}" type="pres">
      <dgm:prSet presAssocID="{2C937045-D693-40C3-968C-B832AE3BC63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2D0FD-C1AE-4F60-8D1C-836F7D8280C2}" type="pres">
      <dgm:prSet presAssocID="{2C937045-D693-40C3-968C-B832AE3BC63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2EDC43-32AE-49B2-8742-7126EF03B25F}" type="pres">
      <dgm:prSet presAssocID="{2C937045-D693-40C3-968C-B832AE3BC63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AE6E3-2132-4F21-96EE-8C8EBDDE00D4}" type="pres">
      <dgm:prSet presAssocID="{2C937045-D693-40C3-968C-B832AE3BC63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6D2C6-CC44-4707-A924-C4B249A9F28E}" type="pres">
      <dgm:prSet presAssocID="{2C937045-D693-40C3-968C-B832AE3BC63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47A30-0F9C-436B-BCBF-AD11ED05CBA2}" type="presOf" srcId="{A6CFFB6D-6ACF-4277-9BA1-FCBEE47187E8}" destId="{912AE6E3-2132-4F21-96EE-8C8EBDDE00D4}" srcOrd="1" destOrd="0" presId="urn:microsoft.com/office/officeart/2005/8/layout/vProcess5"/>
    <dgm:cxn modelId="{648E75D3-D503-4824-B259-BCF048E45307}" srcId="{2C937045-D693-40C3-968C-B832AE3BC637}" destId="{A6CFFB6D-6ACF-4277-9BA1-FCBEE47187E8}" srcOrd="1" destOrd="0" parTransId="{049AB2D4-382C-4C78-BDEF-4C0A2A49E9A1}" sibTransId="{F7791FF6-7AF5-40BF-9D49-5865F20D7878}"/>
    <dgm:cxn modelId="{EB0C5C29-0F55-45F6-BADE-F1A4813F3801}" type="presOf" srcId="{336A7F92-DB2A-4355-8C46-C1C44D3C769C}" destId="{8B4FA9C0-C830-48F2-938D-2BBAA96EE203}" srcOrd="0" destOrd="0" presId="urn:microsoft.com/office/officeart/2005/8/layout/vProcess5"/>
    <dgm:cxn modelId="{9EB814C5-6CC7-4848-9CC5-DA3073C9A869}" type="presOf" srcId="{A64B9C30-CC7A-47F6-B450-4E311D49C528}" destId="{0A0F13E3-EE31-40E3-B381-E943BA5DA2D2}" srcOrd="0" destOrd="0" presId="urn:microsoft.com/office/officeart/2005/8/layout/vProcess5"/>
    <dgm:cxn modelId="{1808FB79-250D-4E59-B75D-6AE3BF11F30A}" srcId="{2C937045-D693-40C3-968C-B832AE3BC637}" destId="{A64B9C30-CC7A-47F6-B450-4E311D49C528}" srcOrd="2" destOrd="0" parTransId="{60CF844F-6D5C-483A-9C39-42B73F003006}" sibTransId="{6CDB9D98-5727-4522-AD4B-4B0181A5F351}"/>
    <dgm:cxn modelId="{0E5D0F32-2D9C-4842-AFEF-90B0AF0461AA}" type="presOf" srcId="{B424D568-C0F2-4E6C-A188-46C301DF4935}" destId="{69CD485B-DEE5-48DD-9458-41EBCB78EC4E}" srcOrd="0" destOrd="0" presId="urn:microsoft.com/office/officeart/2005/8/layout/vProcess5"/>
    <dgm:cxn modelId="{1290A7B8-9729-4122-99A0-75938E1BB541}" srcId="{2C937045-D693-40C3-968C-B832AE3BC637}" destId="{B424D568-C0F2-4E6C-A188-46C301DF4935}" srcOrd="0" destOrd="0" parTransId="{6DE36572-3B8F-48B8-8694-D8483A1EF292}" sibTransId="{336A7F92-DB2A-4355-8C46-C1C44D3C769C}"/>
    <dgm:cxn modelId="{B4D89887-DB38-468C-BBD0-18C03BD56BC2}" type="presOf" srcId="{2C937045-D693-40C3-968C-B832AE3BC637}" destId="{40D528FB-93F4-4C48-BFF4-2A689B44C4A4}" srcOrd="0" destOrd="0" presId="urn:microsoft.com/office/officeart/2005/8/layout/vProcess5"/>
    <dgm:cxn modelId="{AD313BB0-D609-40D9-BB4D-25C840D6E8DD}" type="presOf" srcId="{A64B9C30-CC7A-47F6-B450-4E311D49C528}" destId="{C136D2C6-CC44-4707-A924-C4B249A9F28E}" srcOrd="1" destOrd="0" presId="urn:microsoft.com/office/officeart/2005/8/layout/vProcess5"/>
    <dgm:cxn modelId="{5E404872-F3B3-4050-B1BA-E8DE771509E5}" type="presOf" srcId="{B424D568-C0F2-4E6C-A188-46C301DF4935}" destId="{822EDC43-32AE-49B2-8742-7126EF03B25F}" srcOrd="1" destOrd="0" presId="urn:microsoft.com/office/officeart/2005/8/layout/vProcess5"/>
    <dgm:cxn modelId="{A4E8FE42-268A-4568-AF2F-74C87490B013}" type="presOf" srcId="{A6CFFB6D-6ACF-4277-9BA1-FCBEE47187E8}" destId="{1E93E732-4BE1-47B6-89BC-9D5C98FB73E2}" srcOrd="0" destOrd="0" presId="urn:microsoft.com/office/officeart/2005/8/layout/vProcess5"/>
    <dgm:cxn modelId="{391ACC43-0F11-4F9A-B952-C10C8AB46108}" type="presOf" srcId="{F7791FF6-7AF5-40BF-9D49-5865F20D7878}" destId="{BA92D0FD-C1AE-4F60-8D1C-836F7D8280C2}" srcOrd="0" destOrd="0" presId="urn:microsoft.com/office/officeart/2005/8/layout/vProcess5"/>
    <dgm:cxn modelId="{8E40BB17-20C3-47F7-B2AB-23A5A6F0CF1F}" type="presParOf" srcId="{40D528FB-93F4-4C48-BFF4-2A689B44C4A4}" destId="{49DA56DF-AB07-493F-A0B5-888E1307FCCC}" srcOrd="0" destOrd="0" presId="urn:microsoft.com/office/officeart/2005/8/layout/vProcess5"/>
    <dgm:cxn modelId="{118031A1-6C2A-4750-B7D7-A1E685FB70DF}" type="presParOf" srcId="{40D528FB-93F4-4C48-BFF4-2A689B44C4A4}" destId="{69CD485B-DEE5-48DD-9458-41EBCB78EC4E}" srcOrd="1" destOrd="0" presId="urn:microsoft.com/office/officeart/2005/8/layout/vProcess5"/>
    <dgm:cxn modelId="{AC0E5400-617C-4A29-B1B2-7C6140F6141F}" type="presParOf" srcId="{40D528FB-93F4-4C48-BFF4-2A689B44C4A4}" destId="{1E93E732-4BE1-47B6-89BC-9D5C98FB73E2}" srcOrd="2" destOrd="0" presId="urn:microsoft.com/office/officeart/2005/8/layout/vProcess5"/>
    <dgm:cxn modelId="{F23DC689-416F-4878-B4D1-10F65172571E}" type="presParOf" srcId="{40D528FB-93F4-4C48-BFF4-2A689B44C4A4}" destId="{0A0F13E3-EE31-40E3-B381-E943BA5DA2D2}" srcOrd="3" destOrd="0" presId="urn:microsoft.com/office/officeart/2005/8/layout/vProcess5"/>
    <dgm:cxn modelId="{EEBA7D02-6C2F-491B-B61E-8AA9D344CD78}" type="presParOf" srcId="{40D528FB-93F4-4C48-BFF4-2A689B44C4A4}" destId="{8B4FA9C0-C830-48F2-938D-2BBAA96EE203}" srcOrd="4" destOrd="0" presId="urn:microsoft.com/office/officeart/2005/8/layout/vProcess5"/>
    <dgm:cxn modelId="{C00893DB-A4A2-4ED4-A470-B36109EC7D49}" type="presParOf" srcId="{40D528FB-93F4-4C48-BFF4-2A689B44C4A4}" destId="{BA92D0FD-C1AE-4F60-8D1C-836F7D8280C2}" srcOrd="5" destOrd="0" presId="urn:microsoft.com/office/officeart/2005/8/layout/vProcess5"/>
    <dgm:cxn modelId="{C7BAC064-02FB-42BB-AEEA-152C841A095A}" type="presParOf" srcId="{40D528FB-93F4-4C48-BFF4-2A689B44C4A4}" destId="{822EDC43-32AE-49B2-8742-7126EF03B25F}" srcOrd="6" destOrd="0" presId="urn:microsoft.com/office/officeart/2005/8/layout/vProcess5"/>
    <dgm:cxn modelId="{1B199DEC-BEE1-4BC3-9B2A-B19B3C620F47}" type="presParOf" srcId="{40D528FB-93F4-4C48-BFF4-2A689B44C4A4}" destId="{912AE6E3-2132-4F21-96EE-8C8EBDDE00D4}" srcOrd="7" destOrd="0" presId="urn:microsoft.com/office/officeart/2005/8/layout/vProcess5"/>
    <dgm:cxn modelId="{EF484D7F-7308-4315-B82D-1DEF6A80F46F}" type="presParOf" srcId="{40D528FB-93F4-4C48-BFF4-2A689B44C4A4}" destId="{C136D2C6-CC44-4707-A924-C4B249A9F28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2D8CC0-C7BE-4BB9-8141-453D3561165C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BD2CC8-E14C-429D-8AE8-EA3CFE29E454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yuvenil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E79534-53CB-4D49-A222-8F28F6141A64}" type="parTrans" cxnId="{0E12436D-9A77-4B07-9FDC-74963E3B36EC}">
      <dgm:prSet/>
      <dgm:spPr/>
      <dgm:t>
        <a:bodyPr/>
        <a:lstStyle/>
        <a:p>
          <a:endParaRPr lang="ru-RU"/>
        </a:p>
      </dgm:t>
    </dgm:pt>
    <dgm:pt modelId="{B77F4690-47D6-41B3-9E81-272C57364EBF}" type="sibTrans" cxnId="{0E12436D-9A77-4B07-9FDC-74963E3B36EC}">
      <dgm:prSet/>
      <dgm:spPr/>
      <dgm:t>
        <a:bodyPr/>
        <a:lstStyle/>
        <a:p>
          <a:endParaRPr lang="ru-RU"/>
        </a:p>
      </dgm:t>
    </dgm:pt>
    <dgm:pt modelId="{F058ED6B-02D7-4893-A3BA-613319C38184}">
      <dgm:prSet phldrT="[Текст]" custT="1"/>
      <dgm:spPr>
        <a:solidFill>
          <a:srgbClr val="00B0F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qarilik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626A64-71D0-478D-9412-FD84AE36B3E8}" type="parTrans" cxnId="{D801DE9C-DEE6-4FE2-BD8A-8E634A620AF2}">
      <dgm:prSet/>
      <dgm:spPr/>
      <dgm:t>
        <a:bodyPr/>
        <a:lstStyle/>
        <a:p>
          <a:endParaRPr lang="ru-RU"/>
        </a:p>
      </dgm:t>
    </dgm:pt>
    <dgm:pt modelId="{9D2182C9-B0D2-4753-B235-87A914AB8D28}" type="sibTrans" cxnId="{D801DE9C-DEE6-4FE2-BD8A-8E634A620AF2}">
      <dgm:prSet/>
      <dgm:spPr/>
      <dgm:t>
        <a:bodyPr/>
        <a:lstStyle/>
        <a:p>
          <a:endParaRPr lang="ru-RU"/>
        </a:p>
      </dgm:t>
    </dgm:pt>
    <dgm:pt modelId="{6294F89C-0C7B-4C56-8A52-DB0A2B565DDF}">
      <dgm:prSet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pubertat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2A3D8C-2735-43E2-BB09-D2851F208FAA}" type="parTrans" cxnId="{75770970-7EE9-4417-BCD2-FB6C56874EEF}">
      <dgm:prSet/>
      <dgm:spPr/>
      <dgm:t>
        <a:bodyPr/>
        <a:lstStyle/>
        <a:p>
          <a:endParaRPr lang="ru-RU"/>
        </a:p>
      </dgm:t>
    </dgm:pt>
    <dgm:pt modelId="{79D9E031-6A1A-4766-A97C-12C8295DE81A}" type="sibTrans" cxnId="{75770970-7EE9-4417-BCD2-FB6C56874EEF}">
      <dgm:prSet/>
      <dgm:spPr/>
      <dgm:t>
        <a:bodyPr/>
        <a:lstStyle/>
        <a:p>
          <a:endParaRPr lang="ru-RU"/>
        </a:p>
      </dgm:t>
    </dgm:pt>
    <dgm:pt modelId="{F5838B18-4ABD-452E-BFB9-519726E29167}" type="pres">
      <dgm:prSet presAssocID="{4B2D8CC0-C7BE-4BB9-8141-453D3561165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B27C83-94B9-40AC-9F47-260B022D6524}" type="pres">
      <dgm:prSet presAssocID="{4B2D8CC0-C7BE-4BB9-8141-453D3561165C}" presName="dummyMaxCanvas" presStyleCnt="0">
        <dgm:presLayoutVars/>
      </dgm:prSet>
      <dgm:spPr/>
    </dgm:pt>
    <dgm:pt modelId="{E6F076B9-6E42-4249-AF9C-BE080315A6D7}" type="pres">
      <dgm:prSet presAssocID="{4B2D8CC0-C7BE-4BB9-8141-453D3561165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0A5286-647D-4846-87AF-390690D50428}" type="pres">
      <dgm:prSet presAssocID="{4B2D8CC0-C7BE-4BB9-8141-453D3561165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0013B-1C7D-4CF9-9CBD-92CCC90167FD}" type="pres">
      <dgm:prSet presAssocID="{4B2D8CC0-C7BE-4BB9-8141-453D3561165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F8226-E65F-43D4-8204-FD3E4E32C476}" type="pres">
      <dgm:prSet presAssocID="{4B2D8CC0-C7BE-4BB9-8141-453D3561165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242CE-260A-4F58-925F-0067EEE49039}" type="pres">
      <dgm:prSet presAssocID="{4B2D8CC0-C7BE-4BB9-8141-453D3561165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A9F05-21BD-47F3-B5BA-CD07038BDB5B}" type="pres">
      <dgm:prSet presAssocID="{4B2D8CC0-C7BE-4BB9-8141-453D3561165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A0491-147E-4D3E-ADCB-6986BD29ED27}" type="pres">
      <dgm:prSet presAssocID="{4B2D8CC0-C7BE-4BB9-8141-453D3561165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CE730-CF59-4902-9DEC-85749F22D232}" type="pres">
      <dgm:prSet presAssocID="{4B2D8CC0-C7BE-4BB9-8141-453D3561165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E03322-868D-4887-B25D-3318FD8D800F}" type="presOf" srcId="{B77F4690-47D6-41B3-9E81-272C57364EBF}" destId="{667F8226-E65F-43D4-8204-FD3E4E32C476}" srcOrd="0" destOrd="0" presId="urn:microsoft.com/office/officeart/2005/8/layout/vProcess5"/>
    <dgm:cxn modelId="{6E8EE0BE-BDE2-40BA-88C4-EBD6A36BBF97}" type="presOf" srcId="{79D9E031-6A1A-4766-A97C-12C8295DE81A}" destId="{3E0242CE-260A-4F58-925F-0067EEE49039}" srcOrd="0" destOrd="0" presId="urn:microsoft.com/office/officeart/2005/8/layout/vProcess5"/>
    <dgm:cxn modelId="{DFB09085-46FF-4C1F-AAFE-ACB19E189648}" type="presOf" srcId="{A4BD2CC8-E14C-429D-8AE8-EA3CFE29E454}" destId="{871A9F05-21BD-47F3-B5BA-CD07038BDB5B}" srcOrd="1" destOrd="0" presId="urn:microsoft.com/office/officeart/2005/8/layout/vProcess5"/>
    <dgm:cxn modelId="{6FF637D1-AF91-4B10-9905-DE6F6AF31C0E}" type="presOf" srcId="{6294F89C-0C7B-4C56-8A52-DB0A2B565DDF}" destId="{890A5286-647D-4846-87AF-390690D50428}" srcOrd="0" destOrd="0" presId="urn:microsoft.com/office/officeart/2005/8/layout/vProcess5"/>
    <dgm:cxn modelId="{0E12436D-9A77-4B07-9FDC-74963E3B36EC}" srcId="{4B2D8CC0-C7BE-4BB9-8141-453D3561165C}" destId="{A4BD2CC8-E14C-429D-8AE8-EA3CFE29E454}" srcOrd="0" destOrd="0" parTransId="{87E79534-53CB-4D49-A222-8F28F6141A64}" sibTransId="{B77F4690-47D6-41B3-9E81-272C57364EBF}"/>
    <dgm:cxn modelId="{7852B53F-3189-4432-B5AA-AE8B9CD3B5E2}" type="presOf" srcId="{A4BD2CC8-E14C-429D-8AE8-EA3CFE29E454}" destId="{E6F076B9-6E42-4249-AF9C-BE080315A6D7}" srcOrd="0" destOrd="0" presId="urn:microsoft.com/office/officeart/2005/8/layout/vProcess5"/>
    <dgm:cxn modelId="{16007D1A-0F8F-400C-95EC-37682E9C2DA9}" type="presOf" srcId="{6294F89C-0C7B-4C56-8A52-DB0A2B565DDF}" destId="{6D0A0491-147E-4D3E-ADCB-6986BD29ED27}" srcOrd="1" destOrd="0" presId="urn:microsoft.com/office/officeart/2005/8/layout/vProcess5"/>
    <dgm:cxn modelId="{D0EE03F6-10A8-4872-9BD5-A0D913141D2F}" type="presOf" srcId="{F058ED6B-02D7-4893-A3BA-613319C38184}" destId="{0F70013B-1C7D-4CF9-9CBD-92CCC90167FD}" srcOrd="0" destOrd="0" presId="urn:microsoft.com/office/officeart/2005/8/layout/vProcess5"/>
    <dgm:cxn modelId="{75770970-7EE9-4417-BCD2-FB6C56874EEF}" srcId="{4B2D8CC0-C7BE-4BB9-8141-453D3561165C}" destId="{6294F89C-0C7B-4C56-8A52-DB0A2B565DDF}" srcOrd="1" destOrd="0" parTransId="{052A3D8C-2735-43E2-BB09-D2851F208FAA}" sibTransId="{79D9E031-6A1A-4766-A97C-12C8295DE81A}"/>
    <dgm:cxn modelId="{FA49699C-B608-45FB-86CB-EAC33E83EF95}" type="presOf" srcId="{F058ED6B-02D7-4893-A3BA-613319C38184}" destId="{F46CE730-CF59-4902-9DEC-85749F22D232}" srcOrd="1" destOrd="0" presId="urn:microsoft.com/office/officeart/2005/8/layout/vProcess5"/>
    <dgm:cxn modelId="{992478FF-7307-4EB6-8422-461BA8D860D3}" type="presOf" srcId="{4B2D8CC0-C7BE-4BB9-8141-453D3561165C}" destId="{F5838B18-4ABD-452E-BFB9-519726E29167}" srcOrd="0" destOrd="0" presId="urn:microsoft.com/office/officeart/2005/8/layout/vProcess5"/>
    <dgm:cxn modelId="{D801DE9C-DEE6-4FE2-BD8A-8E634A620AF2}" srcId="{4B2D8CC0-C7BE-4BB9-8141-453D3561165C}" destId="{F058ED6B-02D7-4893-A3BA-613319C38184}" srcOrd="2" destOrd="0" parTransId="{BE626A64-71D0-478D-9412-FD84AE36B3E8}" sibTransId="{9D2182C9-B0D2-4753-B235-87A914AB8D28}"/>
    <dgm:cxn modelId="{7DE5DA20-2047-4C0A-AEC8-924841F47E36}" type="presParOf" srcId="{F5838B18-4ABD-452E-BFB9-519726E29167}" destId="{ECB27C83-94B9-40AC-9F47-260B022D6524}" srcOrd="0" destOrd="0" presId="urn:microsoft.com/office/officeart/2005/8/layout/vProcess5"/>
    <dgm:cxn modelId="{89A9B542-5CB2-4D8B-BD56-708EE72A45B7}" type="presParOf" srcId="{F5838B18-4ABD-452E-BFB9-519726E29167}" destId="{E6F076B9-6E42-4249-AF9C-BE080315A6D7}" srcOrd="1" destOrd="0" presId="urn:microsoft.com/office/officeart/2005/8/layout/vProcess5"/>
    <dgm:cxn modelId="{3B9A2516-3012-46F7-BECA-5AF552E87A1D}" type="presParOf" srcId="{F5838B18-4ABD-452E-BFB9-519726E29167}" destId="{890A5286-647D-4846-87AF-390690D50428}" srcOrd="2" destOrd="0" presId="urn:microsoft.com/office/officeart/2005/8/layout/vProcess5"/>
    <dgm:cxn modelId="{884600F1-4F47-4F89-B203-911224B1FE4C}" type="presParOf" srcId="{F5838B18-4ABD-452E-BFB9-519726E29167}" destId="{0F70013B-1C7D-4CF9-9CBD-92CCC90167FD}" srcOrd="3" destOrd="0" presId="urn:microsoft.com/office/officeart/2005/8/layout/vProcess5"/>
    <dgm:cxn modelId="{9900B060-8560-4B0B-8FE4-B58D5A475AF5}" type="presParOf" srcId="{F5838B18-4ABD-452E-BFB9-519726E29167}" destId="{667F8226-E65F-43D4-8204-FD3E4E32C476}" srcOrd="4" destOrd="0" presId="urn:microsoft.com/office/officeart/2005/8/layout/vProcess5"/>
    <dgm:cxn modelId="{38F73E43-FFE8-40AB-94FD-266C5E59AA23}" type="presParOf" srcId="{F5838B18-4ABD-452E-BFB9-519726E29167}" destId="{3E0242CE-260A-4F58-925F-0067EEE49039}" srcOrd="5" destOrd="0" presId="urn:microsoft.com/office/officeart/2005/8/layout/vProcess5"/>
    <dgm:cxn modelId="{DF7D0D74-95E3-4303-A1B1-897D4ED98376}" type="presParOf" srcId="{F5838B18-4ABD-452E-BFB9-519726E29167}" destId="{871A9F05-21BD-47F3-B5BA-CD07038BDB5B}" srcOrd="6" destOrd="0" presId="urn:microsoft.com/office/officeart/2005/8/layout/vProcess5"/>
    <dgm:cxn modelId="{9109AC43-587B-430A-98E1-F9293323A2B7}" type="presParOf" srcId="{F5838B18-4ABD-452E-BFB9-519726E29167}" destId="{6D0A0491-147E-4D3E-ADCB-6986BD29ED27}" srcOrd="7" destOrd="0" presId="urn:microsoft.com/office/officeart/2005/8/layout/vProcess5"/>
    <dgm:cxn modelId="{7F8AF3E9-76C4-4F1E-B664-DF46581CDD9F}" type="presParOf" srcId="{F5838B18-4ABD-452E-BFB9-519726E29167}" destId="{F46CE730-CF59-4902-9DEC-85749F22D23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D485B-DEE5-48DD-9458-41EBCB78EC4E}">
      <dsp:nvSpPr>
        <dsp:cNvPr id="0" name=""/>
        <dsp:cNvSpPr/>
      </dsp:nvSpPr>
      <dsp:spPr>
        <a:xfrm>
          <a:off x="14036" y="113332"/>
          <a:ext cx="3713480" cy="103367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maydalanish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311" y="143607"/>
        <a:ext cx="2598063" cy="973126"/>
      </dsp:txXfrm>
    </dsp:sp>
    <dsp:sp modelId="{1E93E732-4BE1-47B6-89BC-9D5C98FB73E2}">
      <dsp:nvSpPr>
        <dsp:cNvPr id="0" name=""/>
        <dsp:cNvSpPr/>
      </dsp:nvSpPr>
      <dsp:spPr>
        <a:xfrm>
          <a:off x="354174" y="1271159"/>
          <a:ext cx="3713480" cy="103367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gastrulyatsiya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449" y="1301434"/>
        <a:ext cx="2653380" cy="973126"/>
      </dsp:txXfrm>
    </dsp:sp>
    <dsp:sp modelId="{0A0F13E3-EE31-40E3-B381-E943BA5DA2D2}">
      <dsp:nvSpPr>
        <dsp:cNvPr id="0" name=""/>
        <dsp:cNvSpPr/>
      </dsp:nvSpPr>
      <dsp:spPr>
        <a:xfrm>
          <a:off x="655319" y="2411910"/>
          <a:ext cx="3713480" cy="1033676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organogenez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5594" y="2442185"/>
        <a:ext cx="2653380" cy="973126"/>
      </dsp:txXfrm>
    </dsp:sp>
    <dsp:sp modelId="{8B4FA9C0-C830-48F2-938D-2BBAA96EE203}">
      <dsp:nvSpPr>
        <dsp:cNvPr id="0" name=""/>
        <dsp:cNvSpPr/>
      </dsp:nvSpPr>
      <dsp:spPr>
        <a:xfrm>
          <a:off x="3041590" y="783871"/>
          <a:ext cx="671889" cy="6718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192765" y="783871"/>
        <a:ext cx="369539" cy="505596"/>
      </dsp:txXfrm>
    </dsp:sp>
    <dsp:sp modelId="{BA92D0FD-C1AE-4F60-8D1C-836F7D8280C2}">
      <dsp:nvSpPr>
        <dsp:cNvPr id="0" name=""/>
        <dsp:cNvSpPr/>
      </dsp:nvSpPr>
      <dsp:spPr>
        <a:xfrm>
          <a:off x="3369250" y="1982935"/>
          <a:ext cx="671889" cy="67188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520425" y="1982935"/>
        <a:ext cx="369539" cy="5055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076B9-6E42-4249-AF9C-BE080315A6D7}">
      <dsp:nvSpPr>
        <dsp:cNvPr id="0" name=""/>
        <dsp:cNvSpPr/>
      </dsp:nvSpPr>
      <dsp:spPr>
        <a:xfrm>
          <a:off x="0" y="0"/>
          <a:ext cx="4393094" cy="1072798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yuvenil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21" y="31421"/>
        <a:ext cx="3235462" cy="1009956"/>
      </dsp:txXfrm>
    </dsp:sp>
    <dsp:sp modelId="{890A5286-647D-4846-87AF-390690D50428}">
      <dsp:nvSpPr>
        <dsp:cNvPr id="0" name=""/>
        <dsp:cNvSpPr/>
      </dsp:nvSpPr>
      <dsp:spPr>
        <a:xfrm>
          <a:off x="387626" y="1251597"/>
          <a:ext cx="4393094" cy="1072798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pubertat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9047" y="1283018"/>
        <a:ext cx="3245308" cy="1009956"/>
      </dsp:txXfrm>
    </dsp:sp>
    <dsp:sp modelId="{0F70013B-1C7D-4CF9-9CBD-92CCC90167FD}">
      <dsp:nvSpPr>
        <dsp:cNvPr id="0" name=""/>
        <dsp:cNvSpPr/>
      </dsp:nvSpPr>
      <dsp:spPr>
        <a:xfrm>
          <a:off x="775252" y="2503195"/>
          <a:ext cx="4393094" cy="1072798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qarilik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673" y="2534616"/>
        <a:ext cx="3245308" cy="1009956"/>
      </dsp:txXfrm>
    </dsp:sp>
    <dsp:sp modelId="{667F8226-E65F-43D4-8204-FD3E4E32C476}">
      <dsp:nvSpPr>
        <dsp:cNvPr id="0" name=""/>
        <dsp:cNvSpPr/>
      </dsp:nvSpPr>
      <dsp:spPr>
        <a:xfrm>
          <a:off x="3695776" y="813538"/>
          <a:ext cx="697318" cy="6973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3852673" y="813538"/>
        <a:ext cx="383524" cy="524732"/>
      </dsp:txXfrm>
    </dsp:sp>
    <dsp:sp modelId="{3E0242CE-260A-4F58-925F-0067EEE49039}">
      <dsp:nvSpPr>
        <dsp:cNvPr id="0" name=""/>
        <dsp:cNvSpPr/>
      </dsp:nvSpPr>
      <dsp:spPr>
        <a:xfrm>
          <a:off x="4083402" y="2057984"/>
          <a:ext cx="697318" cy="6973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/>
        </a:p>
      </dsp:txBody>
      <dsp:txXfrm>
        <a:off x="4240299" y="2057984"/>
        <a:ext cx="383524" cy="524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36B43B-513C-41DE-89C7-3E6548F79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6031735-AD7B-47B2-B10C-D07EA35A6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E0BD1A-77CA-4CF7-99B3-B188576D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CFA9EC-D4F3-4F2E-8406-1E10161E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85FCA6-CFFE-4860-952A-6EE35314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3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F6935-0280-4B25-AC24-2F70C91A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361CD3C-4259-4BE5-8EBE-BC068182D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282D13-2117-4A57-9EE1-115EF870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64E503-13B3-479F-9BF4-45E977D0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40AFCD-3EDE-4025-B700-5521C0CF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55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A6DD23D-9ED3-4139-BB59-9110CD8F0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1E36BC3-3187-4074-B7BF-56E303092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290E32-D397-49D1-BD91-0218D0A4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02156C-1FD0-4755-8CC9-7650E652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A97FC4-0DB5-4552-B890-6C985B1A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14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A7E5C-2E8F-4519-8D8F-43C48EE9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068EC4-2FA7-4681-8873-A6BDACA7D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4A6549-B6B8-44D1-B309-CA9B78923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56D23D-D475-4A92-B245-52BE0130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FBA400-282A-4644-B949-A94E9F3A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70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2FDDD4-3055-40FB-BAB8-181D796C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0342F77-45C2-49FA-A8E8-9FA3CA26A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00E67D-5188-42D4-806F-58876A79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914130-131D-4DA5-A254-5167D9FC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9E7EF2-3077-453C-BAF4-49A02727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3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46051A-62A6-4A84-A41A-6CFC066C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97DF1B6-2021-4BB0-B501-C5E63EA77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159BE8-EF10-4941-B1E5-C907228FF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DA72B29-A387-4134-871A-BDD4BB6F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047F2DE-F8AC-481D-A2B5-5EABDF1C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758E3F-8260-48DD-B7CE-DD5F5381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3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B25A62-41E2-4C63-B334-94E7E489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B85091-0584-4D2D-925D-7BEB4309A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8785273-899F-480D-9554-D7E07679B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14F6D54-202A-4AA5-9F66-94030D0EA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0D2FD2C-3C6C-4009-BDAE-3354A3D91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3BEF34E-E8FD-4943-9977-3C0571076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F989CF7-225A-41CC-8422-6BD075E9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7F78A31-A1FD-4AE6-B725-CB3F4999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522E5C-A52B-441C-9199-07910AFE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973A382-9B1A-4C7C-872F-DCD8CC99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552EA57-3596-4348-9EDE-C1923D39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3FC6F1-5493-4933-93F6-E105CD6A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4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05A7D44-B404-499A-BD10-EC4635EE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32AD3DF-E33A-45D9-847F-281F9BD6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ECB71E4-0E92-49A8-967E-BF8EAC14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7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DCA50-9494-470B-B9B6-7C9B86D9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0E3DD8-A9ED-4864-BD53-0711FD0B1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8DBC880-679F-4DF8-9C14-C7761C857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D3BA949-248A-4BA8-82B3-AE12FE91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5973392-9678-402E-AF58-39333F8F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5CA0A5E-B771-438F-90E9-2626C13C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0B27C6-66B2-4B0E-8BEF-44F0010E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EB9E438-4622-4862-8664-F312AB1CB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A437A74-ADED-4FAC-8606-12FA9E34D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8EAE604-CAF2-4CBE-A00B-A14F323B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75D17F-CA78-4778-9D74-10D6AEB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3E2F0C-D8EE-45CF-BF18-F14145A1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20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4BA44A-E53A-4E8E-993D-D044F68A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0723C2-15D0-4AB4-A3E9-842389EBE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B0D386-45BE-4034-B8D6-00A281CB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9D1B-0C85-4472-AF0D-FF809BC393F7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DE6926-7FFE-4196-A6A4-EA7B44AF8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EAA3C7-A6E9-4B98-B2D9-61A24A995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3AB1A-F9D4-4D6E-8D72-2790C4121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43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BED673-0A00-4754-8F8F-9D5CE3EC9335}"/>
              </a:ext>
            </a:extLst>
          </p:cNvPr>
          <p:cNvSpPr txBox="1"/>
          <p:nvPr/>
        </p:nvSpPr>
        <p:spPr>
          <a:xfrm>
            <a:off x="997650" y="1967061"/>
            <a:ext cx="71269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ONTOGENEZ – TIRIK ORGANIZMLARNING INDIVIDUAL RIVOJLANISHI.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EMBRIONAL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RIVOJLANISH.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165569" y="1931521"/>
            <a:ext cx="727075" cy="177028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CD1610-3FE3-4F52-932C-BC784837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135481"/>
            <a:ext cx="3700211" cy="3552165"/>
          </a:xfrm>
          <a:prstGeom prst="rect">
            <a:avLst/>
          </a:prstGeom>
        </p:spPr>
      </p:pic>
      <p:sp>
        <p:nvSpPr>
          <p:cNvPr id="12" name="object 5"/>
          <p:cNvSpPr/>
          <p:nvPr/>
        </p:nvSpPr>
        <p:spPr>
          <a:xfrm>
            <a:off x="165568" y="4415343"/>
            <a:ext cx="727075" cy="177028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ONTOGENEZ TIPLARI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7C71B1C-CE0E-439E-91FF-672B583E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179" y="3658501"/>
            <a:ext cx="3715335" cy="29042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B7D34E-C60F-4024-AB80-3FF9F18D8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20" y="2488336"/>
            <a:ext cx="3965395" cy="30678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6370CF-91CB-4441-BB74-91D2A4B3B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345" y="2695023"/>
            <a:ext cx="3644347" cy="29042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DDFDA40-688C-44F1-82DF-59A598938226}"/>
              </a:ext>
            </a:extLst>
          </p:cNvPr>
          <p:cNvSpPr/>
          <p:nvPr/>
        </p:nvSpPr>
        <p:spPr>
          <a:xfrm>
            <a:off x="391573" y="1643271"/>
            <a:ext cx="3690097" cy="7522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Lichinkali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D13D781-AEBC-4D5B-B227-D29335CB4275}"/>
              </a:ext>
            </a:extLst>
          </p:cNvPr>
          <p:cNvSpPr/>
          <p:nvPr/>
        </p:nvSpPr>
        <p:spPr>
          <a:xfrm>
            <a:off x="7808525" y="1643271"/>
            <a:ext cx="4184692" cy="84506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Bachadonda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4B626B1-B0ED-4BBA-99E7-10D952889593}"/>
              </a:ext>
            </a:extLst>
          </p:cNvPr>
          <p:cNvSpPr/>
          <p:nvPr/>
        </p:nvSpPr>
        <p:spPr>
          <a:xfrm>
            <a:off x="4188203" y="2777606"/>
            <a:ext cx="3715335" cy="93300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49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LICHINKALI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RIVOJLANISH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59EF297-4F4A-4DB2-9F6A-481271009F24}"/>
              </a:ext>
            </a:extLst>
          </p:cNvPr>
          <p:cNvSpPr/>
          <p:nvPr/>
        </p:nvSpPr>
        <p:spPr>
          <a:xfrm>
            <a:off x="278298" y="1640458"/>
            <a:ext cx="11396870" cy="75537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Tuxumida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sariqligi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organizmlarda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hasharotlarda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461E86-E758-439A-875C-7D26F04FE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2395831"/>
            <a:ext cx="4717774" cy="4120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FAD1AE-0545-46AD-A190-927EEAAF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852" y="2395832"/>
            <a:ext cx="4181932" cy="41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7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LICHINKALI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RIVOJLANISH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C72E74-7104-4EFC-B489-B6813D0A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40" y="2146851"/>
            <a:ext cx="5639936" cy="43202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7E3E88A-7180-4E31-9F9E-2B3DF9D32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25" y="2254924"/>
            <a:ext cx="5466730" cy="421213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7FB808E-C025-450B-85BD-CCA897E34475}"/>
              </a:ext>
            </a:extLst>
          </p:cNvPr>
          <p:cNvSpPr/>
          <p:nvPr/>
        </p:nvSpPr>
        <p:spPr>
          <a:xfrm>
            <a:off x="2966887" y="1654737"/>
            <a:ext cx="5639936" cy="6001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amfibiyalarda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0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LICHINKALI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RIVOJLANISH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1E9E37-4548-4FF2-B9BC-66C517B6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635" y="2292576"/>
            <a:ext cx="4971936" cy="4187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755D63-E260-48DC-A871-EA0B81562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6" y="2292576"/>
            <a:ext cx="4971935" cy="425061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116D00C-434B-4656-9A3D-23D7A19F718A}"/>
              </a:ext>
            </a:extLst>
          </p:cNvPr>
          <p:cNvSpPr/>
          <p:nvPr/>
        </p:nvSpPr>
        <p:spPr>
          <a:xfrm>
            <a:off x="410817" y="1694866"/>
            <a:ext cx="11478754" cy="597710"/>
          </a:xfrm>
          <a:prstGeom prst="rect">
            <a:avLst/>
          </a:prstGeom>
          <a:solidFill>
            <a:srgbClr val="F216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Exinokokk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lichinkalik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51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TUXUMDA RIVOJLANISH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C251D9-F4C7-4EBE-8DC1-816FA243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30" y="1833390"/>
            <a:ext cx="5003316" cy="44897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13F15E-B67A-40A5-96F2-4CC8BD390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455" y="1833390"/>
            <a:ext cx="5003315" cy="432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55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TUXUMDA RIVOJLANISH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5FE7F6-370F-464C-AF3F-8414C272D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33" y="3346036"/>
            <a:ext cx="4081670" cy="3132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32295F-1DE5-48E4-8837-0513E18FB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2782957"/>
            <a:ext cx="4055167" cy="36956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8B89EE-C6A7-41CA-A331-37C58322A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82" y="1550504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9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BACHADONDA RIVOJLANISH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65D43D-7437-467D-BF44-6CA6A6C6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43" y="3636790"/>
            <a:ext cx="2757308" cy="2827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428AD1-623B-4218-B06E-92B4112DF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7" y="1550504"/>
            <a:ext cx="3003480" cy="30214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B4620C-1573-4E34-84B0-740BB212B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133" y="1696278"/>
            <a:ext cx="2790413" cy="2729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ABB188-4609-40F5-9A60-1A55CC04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910" y="3551583"/>
            <a:ext cx="2909678" cy="29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ONTOGENEZ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C05D1A8-8D41-4D5D-8DF2-C10C281A9BD8}"/>
              </a:ext>
            </a:extLst>
          </p:cNvPr>
          <p:cNvSpPr/>
          <p:nvPr/>
        </p:nvSpPr>
        <p:spPr>
          <a:xfrm>
            <a:off x="1046922" y="1779743"/>
            <a:ext cx="2478157" cy="7288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319E6F7-20AA-4AFE-AB03-57C31F0A9CCD}"/>
              </a:ext>
            </a:extLst>
          </p:cNvPr>
          <p:cNvSpPr/>
          <p:nvPr/>
        </p:nvSpPr>
        <p:spPr>
          <a:xfrm>
            <a:off x="6652591" y="1802296"/>
            <a:ext cx="3352802" cy="7288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POSTEMBRIONAL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2EADD71B-B6AF-425E-AEE5-7FB731EDC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0060137"/>
              </p:ext>
            </p:extLst>
          </p:nvPr>
        </p:nvGraphicFramePr>
        <p:xfrm>
          <a:off x="428488" y="2737852"/>
          <a:ext cx="4368800" cy="344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3DBAC15E-FA1A-48B9-90BB-261B6DFD1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0532159"/>
              </p:ext>
            </p:extLst>
          </p:nvPr>
        </p:nvGraphicFramePr>
        <p:xfrm>
          <a:off x="6096000" y="2737852"/>
          <a:ext cx="5168347" cy="3575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9965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5856C7-4E75-4B1E-9B06-F131ECF3D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22782"/>
            <a:ext cx="9753600" cy="48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94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MAYDALANISH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xmlns="" id="{B322B468-C319-4DBA-A35D-704C8FCF4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207760"/>
              </p:ext>
            </p:extLst>
          </p:nvPr>
        </p:nvGraphicFramePr>
        <p:xfrm>
          <a:off x="344555" y="2690189"/>
          <a:ext cx="11502889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973">
                  <a:extLst>
                    <a:ext uri="{9D8B030D-6E8A-4147-A177-3AD203B41FA5}">
                      <a16:colId xmlns:a16="http://schemas.microsoft.com/office/drawing/2014/main" xmlns="" val="1846186408"/>
                    </a:ext>
                  </a:extLst>
                </a:gridCol>
                <a:gridCol w="1015736">
                  <a:extLst>
                    <a:ext uri="{9D8B030D-6E8A-4147-A177-3AD203B41FA5}">
                      <a16:colId xmlns:a16="http://schemas.microsoft.com/office/drawing/2014/main" xmlns="" val="218962320"/>
                    </a:ext>
                  </a:extLst>
                </a:gridCol>
                <a:gridCol w="1015737">
                  <a:extLst>
                    <a:ext uri="{9D8B030D-6E8A-4147-A177-3AD203B41FA5}">
                      <a16:colId xmlns:a16="http://schemas.microsoft.com/office/drawing/2014/main" xmlns="" val="3854766468"/>
                    </a:ext>
                  </a:extLst>
                </a:gridCol>
                <a:gridCol w="1134459">
                  <a:extLst>
                    <a:ext uri="{9D8B030D-6E8A-4147-A177-3AD203B41FA5}">
                      <a16:colId xmlns:a16="http://schemas.microsoft.com/office/drawing/2014/main" xmlns="" val="1180725597"/>
                    </a:ext>
                  </a:extLst>
                </a:gridCol>
                <a:gridCol w="1081693">
                  <a:extLst>
                    <a:ext uri="{9D8B030D-6E8A-4147-A177-3AD203B41FA5}">
                      <a16:colId xmlns:a16="http://schemas.microsoft.com/office/drawing/2014/main" xmlns="" val="2888707821"/>
                    </a:ext>
                  </a:extLst>
                </a:gridCol>
                <a:gridCol w="1200416">
                  <a:extLst>
                    <a:ext uri="{9D8B030D-6E8A-4147-A177-3AD203B41FA5}">
                      <a16:colId xmlns:a16="http://schemas.microsoft.com/office/drawing/2014/main" xmlns="" val="3760312147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xmlns="" val="886582504"/>
                    </a:ext>
                  </a:extLst>
                </a:gridCol>
                <a:gridCol w="1147651">
                  <a:extLst>
                    <a:ext uri="{9D8B030D-6E8A-4147-A177-3AD203B41FA5}">
                      <a16:colId xmlns:a16="http://schemas.microsoft.com/office/drawing/2014/main" xmlns="" val="2052208832"/>
                    </a:ext>
                  </a:extLst>
                </a:gridCol>
                <a:gridCol w="1239990">
                  <a:extLst>
                    <a:ext uri="{9D8B030D-6E8A-4147-A177-3AD203B41FA5}">
                      <a16:colId xmlns:a16="http://schemas.microsoft.com/office/drawing/2014/main" xmlns="" val="1078304548"/>
                    </a:ext>
                  </a:extLst>
                </a:gridCol>
                <a:gridCol w="1596159">
                  <a:extLst>
                    <a:ext uri="{9D8B030D-6E8A-4147-A177-3AD203B41FA5}">
                      <a16:colId xmlns:a16="http://schemas.microsoft.com/office/drawing/2014/main" xmlns="" val="199152705"/>
                    </a:ext>
                  </a:extLst>
                </a:gridCol>
              </a:tblGrid>
              <a:tr h="12180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kumimoji="0" lang="ru-RU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9317927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3521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39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97CE1B-BF9A-4A59-A26F-B164F1D4D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38" y="2022235"/>
            <a:ext cx="3247720" cy="3285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21155D0-0B0C-4399-AB66-B2D509F3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140" y="1839378"/>
            <a:ext cx="3552518" cy="309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50A90C-8AD3-4106-9C85-27664206BD5C}"/>
              </a:ext>
            </a:extLst>
          </p:cNvPr>
          <p:cNvSpPr/>
          <p:nvPr/>
        </p:nvSpPr>
        <p:spPr>
          <a:xfrm>
            <a:off x="756310" y="5618854"/>
            <a:ext cx="4890052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Reduksion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profaza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DFC44BD-7AAF-4FC9-B978-B9CAD4795569}"/>
              </a:ext>
            </a:extLst>
          </p:cNvPr>
          <p:cNvSpPr/>
          <p:nvPr/>
        </p:nvSpPr>
        <p:spPr>
          <a:xfrm>
            <a:off x="6545639" y="5567123"/>
            <a:ext cx="5290423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Reduksion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metafaza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7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GASTRULYATSIYA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8E0309-ED08-49F3-8C43-10134062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5" y="1635401"/>
            <a:ext cx="10721009" cy="34388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5DA3D48-B698-4D61-84F5-880E97001F8A}"/>
              </a:ext>
            </a:extLst>
          </p:cNvPr>
          <p:cNvSpPr/>
          <p:nvPr/>
        </p:nvSpPr>
        <p:spPr>
          <a:xfrm>
            <a:off x="2425146" y="5074205"/>
            <a:ext cx="7341705" cy="1470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– blastula; B – gastrula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1-blastomer; 2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blastotsel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3-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4,5–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entoderma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6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45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GASTRULYATSIYA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6E26CC-9BC1-4313-86EA-49361E6B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702" y="1962496"/>
            <a:ext cx="3725907" cy="3966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6189DB-66CD-422A-8ECD-2CAB851F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1" y="1962496"/>
            <a:ext cx="3725907" cy="39665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03E861D-0413-414B-BF5F-F273FD4984B6}"/>
              </a:ext>
            </a:extLst>
          </p:cNvPr>
          <p:cNvSpPr/>
          <p:nvPr/>
        </p:nvSpPr>
        <p:spPr>
          <a:xfrm>
            <a:off x="8505853" y="1962496"/>
            <a:ext cx="3248825" cy="3444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nayi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mezoderma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entoderma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xorda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65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GASTRULYATSIYA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E2E9643-FDCF-4A68-9443-9FFDE31E46B0}"/>
              </a:ext>
            </a:extLst>
          </p:cNvPr>
          <p:cNvSpPr/>
          <p:nvPr/>
        </p:nvSpPr>
        <p:spPr>
          <a:xfrm>
            <a:off x="300284" y="1722783"/>
            <a:ext cx="4465983" cy="47177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kovakichlilarda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migratsiyasi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lansetnikda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blastulaning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botib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kirishi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C, E, F 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qushlarda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qat-qat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joylashuv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G,H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amfibiyalarda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kirish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entoderma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blastotsel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birlamchi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EFB224-160F-4667-8987-5CCE434D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93" y="1722783"/>
            <a:ext cx="6935403" cy="48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25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21E987-1A93-4BDD-A355-D9C8FC3F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00" y="1698212"/>
            <a:ext cx="10561399" cy="1588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CF9CFE-535C-49B2-8BA3-212E66AC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65" y="3679885"/>
            <a:ext cx="6460999" cy="2045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C79A22-F48D-4268-A5C9-1AE960A83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564" y="3571461"/>
            <a:ext cx="5062653" cy="231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71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GASTRULYATSIYA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195212C-F838-497F-85D3-34020305B79F}"/>
              </a:ext>
            </a:extLst>
          </p:cNvPr>
          <p:cNvSpPr/>
          <p:nvPr/>
        </p:nvSpPr>
        <p:spPr>
          <a:xfrm>
            <a:off x="477077" y="1791719"/>
            <a:ext cx="3246783" cy="63610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6DF0919-A576-4B5F-B57C-B58358B9B539}"/>
              </a:ext>
            </a:extLst>
          </p:cNvPr>
          <p:cNvSpPr/>
          <p:nvPr/>
        </p:nvSpPr>
        <p:spPr>
          <a:xfrm>
            <a:off x="4803912" y="1775443"/>
            <a:ext cx="2822716" cy="6361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mezoderma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9A995D1-6DE5-4602-98C4-7C1951B1C920}"/>
              </a:ext>
            </a:extLst>
          </p:cNvPr>
          <p:cNvSpPr/>
          <p:nvPr/>
        </p:nvSpPr>
        <p:spPr>
          <a:xfrm>
            <a:off x="8590722" y="1755231"/>
            <a:ext cx="3240158" cy="636104"/>
          </a:xfrm>
          <a:prstGeom prst="rect">
            <a:avLst/>
          </a:prstGeom>
          <a:solidFill>
            <a:srgbClr val="F216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entoderma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F7B859EF-9529-414F-A345-80FA222E408F}"/>
              </a:ext>
            </a:extLst>
          </p:cNvPr>
          <p:cNvSpPr/>
          <p:nvPr/>
        </p:nvSpPr>
        <p:spPr>
          <a:xfrm>
            <a:off x="284921" y="2531166"/>
            <a:ext cx="3631096" cy="368945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Teri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Teri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hosilasi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Sezgi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organlari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Tish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emali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AB280397-A348-4C5D-BE44-A1FF36368D07}"/>
              </a:ext>
            </a:extLst>
          </p:cNvPr>
          <p:cNvSpPr/>
          <p:nvPr/>
        </p:nvSpPr>
        <p:spPr>
          <a:xfrm>
            <a:off x="4002155" y="2664083"/>
            <a:ext cx="4426231" cy="368945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Biriktiruvchi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tog‘ay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limfa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to‘qima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Qon-tomir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yurak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Ayirish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sistemasi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490D2682-049E-479E-84BB-5EDD80E811BE}"/>
              </a:ext>
            </a:extLst>
          </p:cNvPr>
          <p:cNvSpPr/>
          <p:nvPr/>
        </p:nvSpPr>
        <p:spPr>
          <a:xfrm>
            <a:off x="8514524" y="2664083"/>
            <a:ext cx="3392555" cy="368945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epiteliysi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Me’da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Jigar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O‘pka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jabra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IXTISOSLASHISH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C72D2F8-A828-47DD-8441-016CC178AE85}"/>
              </a:ext>
            </a:extLst>
          </p:cNvPr>
          <p:cNvSpPr/>
          <p:nvPr/>
        </p:nvSpPr>
        <p:spPr>
          <a:xfrm>
            <a:off x="1086679" y="1796307"/>
            <a:ext cx="4214191" cy="100716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D0B6A7A-9DD2-4CA7-852E-8243A7165468}"/>
              </a:ext>
            </a:extLst>
          </p:cNvPr>
          <p:cNvSpPr/>
          <p:nvPr/>
        </p:nvSpPr>
        <p:spPr>
          <a:xfrm>
            <a:off x="6798365" y="1824864"/>
            <a:ext cx="4545495" cy="10071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9A8B36-0C58-4B91-9133-A6DD00494D90}"/>
              </a:ext>
            </a:extLst>
          </p:cNvPr>
          <p:cNvSpPr/>
          <p:nvPr/>
        </p:nvSpPr>
        <p:spPr>
          <a:xfrm>
            <a:off x="622853" y="3075781"/>
            <a:ext cx="5141844" cy="3286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o‘simtalar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Leykotsitda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soxta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oyoqlar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Eritrotsitlar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yopgan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Silliq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duksimon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ko‘rinishda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52A5305-666F-4AB9-A601-4A1715256C7E}"/>
              </a:ext>
            </a:extLst>
          </p:cNvPr>
          <p:cNvSpPr/>
          <p:nvPr/>
        </p:nvSpPr>
        <p:spPr>
          <a:xfrm>
            <a:off x="6427304" y="3122164"/>
            <a:ext cx="5287618" cy="31937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Teri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epiteliysida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melanin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insulin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miozin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Leykotsitda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antitana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791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Gastrulyatsiyaga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masala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9A8B36-0C58-4B91-9133-A6DD00494D90}"/>
              </a:ext>
            </a:extLst>
          </p:cNvPr>
          <p:cNvSpPr/>
          <p:nvPr/>
        </p:nvSpPr>
        <p:spPr>
          <a:xfrm>
            <a:off x="410817" y="2089908"/>
            <a:ext cx="5842065" cy="37808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kalamushning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zigotasi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meridianal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bo‘lingandan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blastulasidagi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blastomerlarida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2688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hujayrasidagi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6414052" y="2726566"/>
            <a:ext cx="5287618" cy="27034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- m - e - m - e - m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2 - 4 - 8 - 16 - 32 - 64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2688 : 64 = 42  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2n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42 : 2 = 21 n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mosoma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6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768AAB-1D57-4917-A38F-07B6BEB3A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6" y="2636451"/>
            <a:ext cx="10559187" cy="15850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DEA3E23-1C18-45A1-AB96-E8F00608CA67}"/>
              </a:ext>
            </a:extLst>
          </p:cNvPr>
          <p:cNvSpPr/>
          <p:nvPr/>
        </p:nvSpPr>
        <p:spPr>
          <a:xfrm>
            <a:off x="2385391" y="4790660"/>
            <a:ext cx="7447722" cy="103367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nomlanishi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blastomerlar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sonini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03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DEA3E23-1C18-45A1-AB96-E8F00608CA67}"/>
              </a:ext>
            </a:extLst>
          </p:cNvPr>
          <p:cNvSpPr/>
          <p:nvPr/>
        </p:nvSpPr>
        <p:spPr>
          <a:xfrm>
            <a:off x="5102083" y="2093868"/>
            <a:ext cx="6652595" cy="39688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raqamlarni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1 –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2 –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3 –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4 –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5 – 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FCB342-4A0B-4017-B04D-F1EFDD0B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96" y="2093868"/>
            <a:ext cx="3731075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3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503582" y="2347048"/>
            <a:ext cx="11211339" cy="40999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Blastula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bo‘shlig‘i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blastotsel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Suvarak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lichinkali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bosqichini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oshiradi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ixtisoslashishda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epiteliysida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melanin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>
              <a:buFontTx/>
              <a:buAutoNum type="arabicParenR"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Maydalanish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O‘pka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qavatidan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mezodermadan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852990C-DA8E-4D67-B990-34D192193D15}"/>
              </a:ext>
            </a:extLst>
          </p:cNvPr>
          <p:cNvSpPr/>
          <p:nvPr/>
        </p:nvSpPr>
        <p:spPr>
          <a:xfrm>
            <a:off x="3180522" y="1709530"/>
            <a:ext cx="5632174" cy="63751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 /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6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D13A10-EF4C-4833-9138-AE998E62E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1735585"/>
            <a:ext cx="9061190" cy="316771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4616FE-F4D5-491F-ABCD-3FCD5FEF85E3}"/>
              </a:ext>
            </a:extLst>
          </p:cNvPr>
          <p:cNvSpPr/>
          <p:nvPr/>
        </p:nvSpPr>
        <p:spPr>
          <a:xfrm>
            <a:off x="2928731" y="5307496"/>
            <a:ext cx="5897218" cy="94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Ekvatsion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anafaza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75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9A8B36-0C58-4B91-9133-A6DD00494D90}"/>
              </a:ext>
            </a:extLst>
          </p:cNvPr>
          <p:cNvSpPr/>
          <p:nvPr/>
        </p:nvSpPr>
        <p:spPr>
          <a:xfrm>
            <a:off x="6791739" y="1869833"/>
            <a:ext cx="4916557" cy="441691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Suvarak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embrionidagi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blastomerlari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tarkibidagi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sonidan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3008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taga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nazariy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jihatdan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blastomerlar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sonini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256 B) 128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64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D) 512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336177" y="1869833"/>
            <a:ext cx="6266330" cy="435151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Lansetnik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embrionidagi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blastomerlar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128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taga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yetishi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hujayralar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meridianal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bo‘linishi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kerak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 </a:t>
            </a:r>
            <a:endParaRPr lang="en-US" sz="3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12788" indent="-712788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A) 5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      B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2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D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5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9A8B36-0C58-4B91-9133-A6DD00494D90}"/>
              </a:ext>
            </a:extLst>
          </p:cNvPr>
          <p:cNvSpPr/>
          <p:nvPr/>
        </p:nvSpPr>
        <p:spPr>
          <a:xfrm>
            <a:off x="410817" y="2089908"/>
            <a:ext cx="4492487" cy="37808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Gorilla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zigotasining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bo‘linishidan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blastomerlarda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autosomalar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763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1472 </a:t>
            </a:r>
            <a:r>
              <a:rPr 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1656 D) 736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5062330" y="1727099"/>
            <a:ext cx="6798366" cy="470237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Kungaboqarda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olchaning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xromosomalaridan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ikkitaga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Agar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kungaboqar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savatchasida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442 ta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urug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changdonda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mikrosporalarda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jami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xromosomalarning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aniqlang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7514    B) 15028    </a:t>
            </a:r>
          </a:p>
          <a:p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1768    D) 884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78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8C2C2C-6087-4C12-8FA9-477B6610AC16}"/>
              </a:ext>
            </a:extLst>
          </p:cNvPr>
          <p:cNvSpPr/>
          <p:nvPr/>
        </p:nvSpPr>
        <p:spPr>
          <a:xfrm>
            <a:off x="543339" y="2413338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14-15-§.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66-74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3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E4AE5E-C7BA-4D30-B4AB-61743B65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85" y="1667006"/>
            <a:ext cx="9838534" cy="391348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B23C468-E6F5-42AC-B50F-60CA88E026DC}"/>
              </a:ext>
            </a:extLst>
          </p:cNvPr>
          <p:cNvSpPr/>
          <p:nvPr/>
        </p:nvSpPr>
        <p:spPr>
          <a:xfrm>
            <a:off x="4240696" y="5669214"/>
            <a:ext cx="3313043" cy="848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2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444488"/>
            <a:ext cx="11820939" cy="52346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69DA970-A25A-407C-89E6-4266AB977148}"/>
              </a:ext>
            </a:extLst>
          </p:cNvPr>
          <p:cNvSpPr/>
          <p:nvPr/>
        </p:nvSpPr>
        <p:spPr>
          <a:xfrm>
            <a:off x="172278" y="2067367"/>
            <a:ext cx="11794433" cy="398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AutoNum type="arabicParenR"/>
              <a:tabLst>
                <a:tab pos="3888105" algn="l"/>
              </a:tabLst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Markaziy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hujayra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spermiy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qo‘shilishidan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nima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       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endosperm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388810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Shakli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o‘lchami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xil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gametalarning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qo‘shilishi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nomlanadi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izogamiya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388810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3)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Hayvonlarda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jinsiy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hujayralarning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yetilishi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nomlanadi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     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gametogenez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388810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4)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Spirogiraning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bo‘laklarga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bo‘linib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ko‘payishi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ataladi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        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fragmentatsiya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  <a:tabLst>
                <a:tab pos="388810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5)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Bezgak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parazitining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bo‘laklarga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bo‘linishi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nomlanadi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shizogoniya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Meyoz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                 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megaspora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Ulotriks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ko‘payganda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                   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zoospora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arilar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nomlanadi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                                                      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truten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Monozigotali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egizaklar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poliembrioniya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Shoyigul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batatning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                          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tugunak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3888105" algn="l"/>
              </a:tabLst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8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8C2C2C-6087-4C12-8FA9-477B6610AC16}"/>
              </a:ext>
            </a:extLst>
          </p:cNvPr>
          <p:cNvSpPr/>
          <p:nvPr/>
        </p:nvSpPr>
        <p:spPr>
          <a:xfrm>
            <a:off x="308114" y="1848151"/>
            <a:ext cx="6039677" cy="449353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jinssiz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ko‘payishini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ifodalovchi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javobni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Infuzoriya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koopulyatsiyasi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qirqbog‘imning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sporalar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semganing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uvildiriq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temirchakning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zigotadan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ulotriksning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izogametalar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asalarilarda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partenogenez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ulotriksning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zoosporalar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nokni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kurtak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payvand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52C303D-96FD-4E20-A948-83405E45DCD9}"/>
              </a:ext>
            </a:extLst>
          </p:cNvPr>
          <p:cNvSpPr/>
          <p:nvPr/>
        </p:nvSpPr>
        <p:spPr>
          <a:xfrm>
            <a:off x="6447182" y="1774737"/>
            <a:ext cx="5436704" cy="469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ko‘payishini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ko‘rsatuvchi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misollarni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gidraning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fragmentatsiyasi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funariyaning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tilyapiyaning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uvildiriq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asalari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trutenlarining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zuhrasochning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arxegoniy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achitqining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kurtaklanishi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laminariyaning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zoosporalar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qirqbo‘g‘imning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0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0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xmlns="" id="{32315FE4-2E8C-4618-AF92-34C3C9D82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981201"/>
              </p:ext>
            </p:extLst>
          </p:nvPr>
        </p:nvGraphicFramePr>
        <p:xfrm>
          <a:off x="198783" y="1586524"/>
          <a:ext cx="11794433" cy="5019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121">
                  <a:extLst>
                    <a:ext uri="{9D8B030D-6E8A-4147-A177-3AD203B41FA5}">
                      <a16:colId xmlns:a16="http://schemas.microsoft.com/office/drawing/2014/main" xmlns="" val="1590618069"/>
                    </a:ext>
                  </a:extLst>
                </a:gridCol>
                <a:gridCol w="5973825">
                  <a:extLst>
                    <a:ext uri="{9D8B030D-6E8A-4147-A177-3AD203B41FA5}">
                      <a16:colId xmlns:a16="http://schemas.microsoft.com/office/drawing/2014/main" xmlns="" val="436250705"/>
                    </a:ext>
                  </a:extLst>
                </a:gridCol>
                <a:gridCol w="3554487">
                  <a:extLst>
                    <a:ext uri="{9D8B030D-6E8A-4147-A177-3AD203B41FA5}">
                      <a16:colId xmlns:a16="http://schemas.microsoft.com/office/drawing/2014/main" xmlns="" val="221047055"/>
                    </a:ext>
                  </a:extLst>
                </a:gridCol>
              </a:tblGrid>
              <a:tr h="108762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O‘simlik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Jinssiz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ko‘payishi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Sporofit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Jinsiy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ko‘payishi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en-US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Gametofit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2326679"/>
                  </a:ext>
                </a:extLst>
              </a:tr>
              <a:tr h="110549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Yo‘sin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qo‘ng‘ir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rangli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gametafit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hisobiga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yashaydi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yashil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fotosintez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qiladi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uzoq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yashaydi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3574055"/>
                  </a:ext>
                </a:extLst>
              </a:tr>
              <a:tr h="14456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Qirqbo‘g‘im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poyadan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iborat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Mevali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poya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qo‘ng‘ir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yashil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mevasiz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poya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ildizpoyada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to‘plagan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hisobiga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o‘sadi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Mevali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poya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uchida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boshoq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yetiladi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mustaqil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oziqlanadi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chetlari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kungurador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uyli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ayrim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jinsli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31455474"/>
                  </a:ext>
                </a:extLst>
              </a:tr>
              <a:tr h="110549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Qirqquloq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patsimon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barglari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ostida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qo‘ng‘ir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dog‘ –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sorus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bo‘lib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sporangiy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ichida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yetiladi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mustaqil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oziqlanadi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yuraksimon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1uyli </a:t>
                      </a:r>
                    </a:p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ayrim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jinsli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0927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73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09B5317-75FB-4859-93AD-1A616D30EDAE}"/>
              </a:ext>
            </a:extLst>
          </p:cNvPr>
          <p:cNvSpPr/>
          <p:nvPr/>
        </p:nvSpPr>
        <p:spPr>
          <a:xfrm>
            <a:off x="596348" y="1775790"/>
            <a:ext cx="10933043" cy="46117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Ontogenez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Lichinkali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Tuxumda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Bachadonda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Maydalanish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Gastrulyatsiya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Organogenez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62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Ontogenez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7CE9DB-4D2E-4486-9B42-4E37BAC1F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625" y="1603444"/>
            <a:ext cx="3832575" cy="494968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159C8E-ACA9-44DA-BB60-B77EEE44FA71}"/>
              </a:ext>
            </a:extLst>
          </p:cNvPr>
          <p:cNvSpPr/>
          <p:nvPr/>
        </p:nvSpPr>
        <p:spPr>
          <a:xfrm>
            <a:off x="526158" y="2286000"/>
            <a:ext cx="7222435" cy="30214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onton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“genesis”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1866-yilda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Ernst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Gekkel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03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861</Words>
  <Application>Microsoft Office PowerPoint</Application>
  <PresentationFormat>Широкоэкранный</PresentationFormat>
  <Paragraphs>199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DARS REJASI</vt:lpstr>
      <vt:lpstr>Ontogenez</vt:lpstr>
      <vt:lpstr>ONTOGENEZ TIPLARI</vt:lpstr>
      <vt:lpstr>LICHINKALI RIVOJLANISH</vt:lpstr>
      <vt:lpstr>LICHINKALI RIVOJLANISH</vt:lpstr>
      <vt:lpstr>LICHINKALI RIVOJLANISH</vt:lpstr>
      <vt:lpstr>TUXUMDA RIVOJLANISH</vt:lpstr>
      <vt:lpstr>TUXUMDA RIVOJLANISH</vt:lpstr>
      <vt:lpstr>BACHADONDA RIVOJLANISH</vt:lpstr>
      <vt:lpstr>ONTOGENEZ</vt:lpstr>
      <vt:lpstr>MAYDALANISH</vt:lpstr>
      <vt:lpstr>MAYDALANISH</vt:lpstr>
      <vt:lpstr>GASTRULYATSIYA</vt:lpstr>
      <vt:lpstr>GASTRULYATSIYA</vt:lpstr>
      <vt:lpstr>GASTRULYATSIYA</vt:lpstr>
      <vt:lpstr>Embrional davr</vt:lpstr>
      <vt:lpstr>GASTRULYATSIYA</vt:lpstr>
      <vt:lpstr>IXTISOSLASHISH</vt:lpstr>
      <vt:lpstr>Gastrulyatsiyaga oid masala</vt:lpstr>
      <vt:lpstr>Mustaqil bajarish uchun topshiriqlar</vt:lpstr>
      <vt:lpstr>Mustaqil bajarish uchun topshiriqlar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Учетная запись Майкрософт</cp:lastModifiedBy>
  <cp:revision>43</cp:revision>
  <dcterms:created xsi:type="dcterms:W3CDTF">2020-11-01T09:10:28Z</dcterms:created>
  <dcterms:modified xsi:type="dcterms:W3CDTF">2020-11-03T04:58:01Z</dcterms:modified>
</cp:coreProperties>
</file>