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533" r:id="rId3"/>
    <p:sldId id="536" r:id="rId4"/>
    <p:sldId id="535" r:id="rId5"/>
    <p:sldId id="534" r:id="rId6"/>
    <p:sldId id="537" r:id="rId7"/>
    <p:sldId id="550" r:id="rId8"/>
    <p:sldId id="540" r:id="rId9"/>
    <p:sldId id="539" r:id="rId10"/>
    <p:sldId id="544" r:id="rId11"/>
    <p:sldId id="542" r:id="rId12"/>
    <p:sldId id="543" r:id="rId13"/>
    <p:sldId id="541" r:id="rId14"/>
    <p:sldId id="547" r:id="rId15"/>
    <p:sldId id="521" r:id="rId16"/>
    <p:sldId id="532" r:id="rId17"/>
    <p:sldId id="545" r:id="rId18"/>
    <p:sldId id="538" r:id="rId19"/>
    <p:sldId id="523" r:id="rId20"/>
    <p:sldId id="524" r:id="rId21"/>
    <p:sldId id="525" r:id="rId22"/>
    <p:sldId id="522" r:id="rId23"/>
    <p:sldId id="548" r:id="rId24"/>
    <p:sldId id="551" r:id="rId25"/>
    <p:sldId id="552" r:id="rId26"/>
    <p:sldId id="54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AC5CA1"/>
    <a:srgbClr val="CB3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07E4E-EB71-4B7A-810E-F1C3DA0C3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F2EF24-89ED-488E-AE82-28ADCB6A8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15F66A-AC82-4C7F-9F25-7565BA85D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AF22CD-3C9A-4A38-A402-3705D5B37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3034B2-00B5-48DB-97C3-CBCA62D00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65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CAB167-EBC8-4E62-98F7-D3EF4E74B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B7159E-7C7C-4D9E-BC6D-C4831FDC5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3EC437-9007-49F1-A205-4DFF41098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1535A3-82BF-4C1F-87DF-9A93FDA6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2F877C-CE96-4AC5-A3CC-75AB3C3E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5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B43CAB1-8749-401F-9D0F-5434CDED2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D4B73B-32C2-41AE-B2DC-B5810E3A8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14E335-5052-4067-9174-1DC81BC2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B85C4D-FF53-4BCE-93D5-496E2EDD3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38FE8A-DC4F-40B6-AB49-00C02F29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5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59B67-80B6-4CCE-8BD5-1C1DD7C8E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B9977-CA33-43F3-9757-D3FC1E1CE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973866-A591-49FB-B28B-7031583FE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393A32-0A96-4DAA-89F9-E586115F3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81A79D-A03F-48DB-886A-0F8047DC4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5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9F990-F72F-497A-AEE6-5A849D4AE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D7CBFD-FEF8-4CF0-837C-F31C2635C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90C86D-4E69-4A75-AC14-301E5DD4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6E78E4-9870-49C3-8E5A-F91770D8B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0D7C17-333A-4909-8BD0-8BA522186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7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8FA71-AF96-4830-86F6-65E1D3E85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969D80-8AD2-4356-9262-E4B004961A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4D1187-7203-4264-B637-3257FD653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9E6071-470D-43A1-AD2D-61AFE8B9E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19459E-0739-4E44-BA79-E1ED0966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534665-B8C3-48E9-A89C-0F72C8114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600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1FF2A-9AA1-4A54-8568-71748D87A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C628C9-77D6-4552-9558-2E1E7A7FA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548B44-D592-4D53-9FE9-2BA38E34D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67E4A3-504F-4E2B-A093-13FA6AC22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E6CCAD7-9ACF-4E17-B702-10E9CA3213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1CD409-E946-49AD-8045-5A9067C71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2A5BFB0-2100-4A56-AF9A-893C6DEC8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35BF6FA-0E1B-47EC-B985-608512CC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9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638B0-812E-419D-8F77-A7565FF6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DDE0C8-C74D-4424-B1BB-949CA74A7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0BE3DAC-CB7C-4E25-AE96-0585E87B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9D6EDC-CBF5-4626-815C-ADEB3ED81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093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F11D13-6C57-4E9C-8D36-D57FC2FE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C1D592-6268-4065-8680-5DE57489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BBBE68-B813-4954-A207-BD9BBE4A6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1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8A328-C4B6-4EC3-9C3D-E489F7BD5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1E702E-2B1F-4F4D-964C-AF907D615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EC43CF-B3A3-4966-8C93-72D4DE06F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7983DF-F5D3-46AB-8763-8209A7A9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DE3A64-DB89-4F98-B40B-0A869B9C9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BB4A39-450C-4391-A535-D4983520C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43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A7A6A-7129-4FDC-803C-700AFBEC1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3F896C3-6477-4446-8026-C577A71FA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463E1B-F33D-44F8-A7D7-C8C4D4386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3FCAE4-94DE-4F09-8F7E-9D3E8D09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73997D-361A-49B2-9EDB-23C6BFC2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B2B1F3-368D-4861-901C-15128CA4C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D196CB-2C25-4BB8-A0B6-E1AC451A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29C843-75BE-451A-B26F-6C0D7B77A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F387DB-366A-44D1-9539-EDCCBC81F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D8125-1C4F-4C44-9B83-D497E6A385B5}" type="datetimeFigureOut">
              <a:rPr lang="ru-RU" smtClean="0"/>
              <a:t>вс 01.11.20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B28465-F837-4AA2-9748-9E33C13AB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59613-2123-4775-9230-B01679D9D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41889-68C8-42D5-AC66-7DC96978A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41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16259" y="2634292"/>
            <a:ext cx="999507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2-amaliy </a:t>
            </a:r>
            <a:r>
              <a:rPr lang="en-US" sz="5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3648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1D7B39-70C3-40B7-B507-C7B4EA62F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299" y="1639956"/>
            <a:ext cx="7161905" cy="4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29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Yo‘sinlarning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91478"/>
            <a:ext cx="11820939" cy="53285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52C6D3-5370-4485-A00C-D92F43EC4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26" y="1391478"/>
            <a:ext cx="8216348" cy="532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96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Qirqbo‘g‘imning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FACF4C-5208-404E-A059-954E1609B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4" y="1669774"/>
            <a:ext cx="11794434" cy="493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20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44488"/>
            <a:ext cx="11820939" cy="526111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7FE339-EA94-424A-BEFF-545295D30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321" y="1550504"/>
            <a:ext cx="9819861" cy="515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19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2FC718-CA0B-4441-93C3-EC0682796B6A}"/>
              </a:ext>
            </a:extLst>
          </p:cNvPr>
          <p:cNvSpPr/>
          <p:nvPr/>
        </p:nvSpPr>
        <p:spPr>
          <a:xfrm>
            <a:off x="-172281" y="2148251"/>
            <a:ext cx="6096000" cy="398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ko‘payish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jarayonida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ulotriksning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192ta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Ulotriks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iplarini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qilishda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                                                                                                                                 A)16;   B)64;  C)96;  D)48;</a:t>
            </a:r>
            <a:endParaRPr lang="ru-RU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56423A-97F6-4D44-9016-ED315BC88142}"/>
              </a:ext>
            </a:extLst>
          </p:cNvPr>
          <p:cNvSpPr/>
          <p:nvPr/>
        </p:nvSpPr>
        <p:spPr>
          <a:xfrm>
            <a:off x="5923719" y="2148250"/>
            <a:ext cx="5910472" cy="3563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4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192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x  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x = 96ta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</a:p>
          <a:p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2EA1629-70B6-4B53-815D-77257826546B}"/>
              </a:ext>
            </a:extLst>
          </p:cNvPr>
          <p:cNvCxnSpPr>
            <a:cxnSpLocks/>
          </p:cNvCxnSpPr>
          <p:nvPr/>
        </p:nvCxnSpPr>
        <p:spPr>
          <a:xfrm>
            <a:off x="8216347" y="2751508"/>
            <a:ext cx="251792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EF047423-4F67-406B-AB2E-D86EA2536632}"/>
              </a:ext>
            </a:extLst>
          </p:cNvPr>
          <p:cNvCxnSpPr>
            <a:cxnSpLocks/>
          </p:cNvCxnSpPr>
          <p:nvPr/>
        </p:nvCxnSpPr>
        <p:spPr>
          <a:xfrm>
            <a:off x="10341443" y="2751508"/>
            <a:ext cx="29154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101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198783" y="1796001"/>
            <a:ext cx="57646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128ta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25%idan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lvl="0" indent="-457200">
              <a:buAutoNum type="alphaUcParenR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</a:p>
          <a:p>
            <a:pPr marL="457200" lvl="0" indent="-457200">
              <a:buAutoNum type="alphaUcParenR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  <a:p>
            <a:pPr marL="457200" lvl="0" indent="-457200">
              <a:buAutoNum type="alphaUcParenR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  <a:p>
            <a:pPr marL="457200" lvl="0" indent="-457200">
              <a:buAutoNum type="alphaUcParenR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2C303D-96FD-4E20-A948-83405E45DCD9}"/>
              </a:ext>
            </a:extLst>
          </p:cNvPr>
          <p:cNvSpPr/>
          <p:nvPr/>
        </p:nvSpPr>
        <p:spPr>
          <a:xfrm>
            <a:off x="6109252" y="2145706"/>
            <a:ext cx="5764695" cy="4056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128 : 4 = 32ta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25%</a:t>
            </a:r>
          </a:p>
          <a:p>
            <a:pPr marL="342900" indent="-342900">
              <a:buAutoNum type="arabicParenR"/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 : 2 = 16ta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x 4 = 64ta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  <a:p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  <a:p>
            <a:pPr marL="342900" indent="-342900">
              <a:buAutoNum type="arabicParenR"/>
            </a:pP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/>
              <a:t>      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7155AC-E61B-4052-8C0A-6F0DD44CF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772" y="2498654"/>
            <a:ext cx="365792" cy="2316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355B3F-7D02-409B-932E-764370A32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944" y="2586079"/>
            <a:ext cx="365792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64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2FC718-CA0B-4441-93C3-EC0682796B6A}"/>
              </a:ext>
            </a:extLst>
          </p:cNvPr>
          <p:cNvSpPr/>
          <p:nvPr/>
        </p:nvSpPr>
        <p:spPr>
          <a:xfrm>
            <a:off x="198783" y="1686586"/>
            <a:ext cx="56984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64ta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xivchinli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16ta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xivchinli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ulotriks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AutoNum type="alphaU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144</a:t>
            </a:r>
          </a:p>
          <a:p>
            <a:pPr marL="457200" indent="-457200">
              <a:buAutoNum type="alphaU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272</a:t>
            </a:r>
          </a:p>
          <a:p>
            <a:pPr marL="457200" indent="-457200">
              <a:buAutoNum type="alphaU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  <a:p>
            <a:pPr marL="457200" indent="-457200">
              <a:buAutoNum type="alphaU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56423A-97F6-4D44-9016-ED315BC88142}"/>
              </a:ext>
            </a:extLst>
          </p:cNvPr>
          <p:cNvSpPr/>
          <p:nvPr/>
        </p:nvSpPr>
        <p:spPr>
          <a:xfrm>
            <a:off x="5897217" y="1686586"/>
            <a:ext cx="5963479" cy="4820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Izogametada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64 : 2 = 32 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32 x 4 = 128ta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3)16ta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16ta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128 + 16 = 144</a:t>
            </a: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</a:p>
          <a:p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D0F678-09CC-4912-B378-E902DE913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644" y="2849340"/>
            <a:ext cx="402371" cy="2316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302593-637A-42C4-8E55-B3555CB8F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284" y="2819523"/>
            <a:ext cx="402371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15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2FC718-CA0B-4441-93C3-EC0682796B6A}"/>
              </a:ext>
            </a:extLst>
          </p:cNvPr>
          <p:cNvSpPr/>
          <p:nvPr/>
        </p:nvSpPr>
        <p:spPr>
          <a:xfrm>
            <a:off x="357809" y="2070898"/>
            <a:ext cx="573819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Xirzutum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g‘o‘zasida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Zigotalardagi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6240ta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urug‘lanishda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spermiylar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56423A-97F6-4D44-9016-ED315BC88142}"/>
              </a:ext>
            </a:extLst>
          </p:cNvPr>
          <p:cNvSpPr/>
          <p:nvPr/>
        </p:nvSpPr>
        <p:spPr>
          <a:xfrm>
            <a:off x="6096001" y="1722784"/>
            <a:ext cx="5738190" cy="4617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Xirzutum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g‘o‘zasida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2n=52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- 2n - diploid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6240 : 52 = 120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1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--- 2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120 -------- x 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240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urug’lanishda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158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E23E48-1478-436C-9B1A-C1EE29FCFB1D}"/>
              </a:ext>
            </a:extLst>
          </p:cNvPr>
          <p:cNvSpPr/>
          <p:nvPr/>
        </p:nvSpPr>
        <p:spPr>
          <a:xfrm>
            <a:off x="371061" y="1828057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Ma‘lum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spermiylarning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75%i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spermiylarning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ja’mi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qatnashmagan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spermiylardagi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ja’mi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7680taga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kariotipini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24 B) 48 C) 20 D) 40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FEE513-4317-4263-BFAE-26C90EA812BC}"/>
              </a:ext>
            </a:extLst>
          </p:cNvPr>
          <p:cNvSpPr/>
          <p:nvPr/>
        </p:nvSpPr>
        <p:spPr>
          <a:xfrm>
            <a:off x="6877878" y="1775791"/>
            <a:ext cx="4943061" cy="45057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80 x 8 = 640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640 x 0,75 = 480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640 – 480 =160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480 – 160 = 320 </a:t>
            </a: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7680 : 320 =24</a:t>
            </a:r>
          </a:p>
          <a:p>
            <a:pPr lvl="0"/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n. </a:t>
            </a:r>
          </a:p>
          <a:p>
            <a:pPr lvl="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24 x 2 = 48   2n=48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59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97CE1B-BF9A-4A59-A26F-B164F1D4D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837" y="1969086"/>
            <a:ext cx="3870571" cy="42184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1155D0-0B0C-4399-AB66-B2D509F3E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444" y="1969086"/>
            <a:ext cx="3870571" cy="421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7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92765" y="1550504"/>
            <a:ext cx="11926957" cy="51816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E06BD3-65B3-4966-AA02-F20CC16E6E1C}"/>
              </a:ext>
            </a:extLst>
          </p:cNvPr>
          <p:cNvSpPr/>
          <p:nvPr/>
        </p:nvSpPr>
        <p:spPr>
          <a:xfrm>
            <a:off x="185530" y="1550504"/>
            <a:ext cx="6427303" cy="5055569"/>
          </a:xfrm>
          <a:prstGeom prst="rect">
            <a:avLst/>
          </a:prstGeom>
          <a:solidFill>
            <a:srgbClr val="B020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Diploid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navli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makkajo'xorining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boshlang'ich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jinsiy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hujayralari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1260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hujayralar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mitoz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meyoz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bo‘lindi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Urug‘lanishda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makkajo‘xori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spermalarining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40%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urug‘lanishda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qatnashmagan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spermalardagi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urug‘lanishda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spermalardagi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qanchaga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ko’p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13650 B) 20160 C) 5040 D) 40320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1F9D3F-6C03-45A8-A73D-F56BC0707352}"/>
              </a:ext>
            </a:extLst>
          </p:cNvPr>
          <p:cNvSpPr/>
          <p:nvPr/>
        </p:nvSpPr>
        <p:spPr>
          <a:xfrm>
            <a:off x="6639338" y="1550504"/>
            <a:ext cx="5353879" cy="5055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1260 x 8 = 10080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10080 – 100%  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X – 60% X=6048ta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urug‘lantirishda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etmagan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n=10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3) 6048 x 10 = 60480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10080 – 100% 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– 40% X=4032ta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urug‘lantirishda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4032 x 10 = 40320</a:t>
            </a:r>
          </a:p>
          <a:p>
            <a:pPr lvl="0"/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60480 – 40320 = 20160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15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D13A10-EF4C-4833-9138-AE998E62E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767" y="1815098"/>
            <a:ext cx="9534970" cy="42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75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E4AE5E-C7BA-4D30-B4AB-61743B657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66" y="1631108"/>
            <a:ext cx="11169172" cy="48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28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44488"/>
            <a:ext cx="11820939" cy="52346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9DA970-A25A-407C-89E6-4266AB977148}"/>
              </a:ext>
            </a:extLst>
          </p:cNvPr>
          <p:cNvSpPr/>
          <p:nvPr/>
        </p:nvSpPr>
        <p:spPr>
          <a:xfrm>
            <a:off x="212035" y="1749286"/>
            <a:ext cx="116751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Tx/>
              <a:buAutoNum type="arabicParenR"/>
              <a:tabLst>
                <a:tab pos="3888105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spermiy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qo‘shilishidan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</a:t>
            </a:r>
            <a:endParaRPr lang="ru-RU" sz="28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tabLst>
                <a:tab pos="3888105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o‘lchami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gametalarning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qo‘shilishi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ru-RU" sz="28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tabLst>
                <a:tab pos="3888105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Hayvonlarda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jinsiy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hujayralarning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yetilishi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  </a:t>
            </a:r>
            <a:endParaRPr lang="ru-RU" sz="28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tabLst>
                <a:tab pos="3888105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Spirogiraning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bo‘laklarga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ko‘payishi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     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tabLst>
                <a:tab pos="3888105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Bezgak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parazitining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bo‘laklarga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bo‘linishi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bo‘linishidan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                   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ko‘payganda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                     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                                                        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Monozigotali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 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Shoyigul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batatning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                        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81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291549" y="1648096"/>
            <a:ext cx="5711686" cy="489364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dizigotali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qirqbog‘imning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ko‘pyasihi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semganing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uvildiriq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temirchakning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izogametalar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asalrilarda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payvand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2C303D-96FD-4E20-A948-83405E45DCD9}"/>
              </a:ext>
            </a:extLst>
          </p:cNvPr>
          <p:cNvSpPr/>
          <p:nvPr/>
        </p:nvSpPr>
        <p:spPr>
          <a:xfrm>
            <a:off x="6129131" y="1648097"/>
            <a:ext cx="5764695" cy="4893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fragmentatsiyasi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funariyaning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tilyapiyaning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uvildiriq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trutenlarining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zuhrasochning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arxegoniy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laminariyaning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qirqbo‘g‘imning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1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2C303D-96FD-4E20-A948-83405E45DCD9}"/>
              </a:ext>
            </a:extLst>
          </p:cNvPr>
          <p:cNvSpPr/>
          <p:nvPr/>
        </p:nvSpPr>
        <p:spPr>
          <a:xfrm>
            <a:off x="6109252" y="1898089"/>
            <a:ext cx="5764695" cy="4222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xromasomalar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2taga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savatchasida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442ta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mikrosporadagi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0D19E2-FFE0-4E27-9D5F-09675AA1CEDD}"/>
              </a:ext>
            </a:extLst>
          </p:cNvPr>
          <p:cNvSpPr/>
          <p:nvPr/>
        </p:nvSpPr>
        <p:spPr>
          <a:xfrm>
            <a:off x="318053" y="1906514"/>
            <a:ext cx="5539409" cy="422261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spermiylaridagi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xromosomalarining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b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to‘plamidan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2taga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158ta don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</a:t>
            </a:r>
            <a:b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urug‘lantrishda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ishtrok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spermiylardagi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b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800" dirty="0">
                <a:solidFill>
                  <a:prstClr val="black"/>
                </a:solidFill>
              </a:rPr>
            </a:br>
            <a:endParaRPr lang="en-US" sz="2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21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32315FE4-2E8C-4618-AF92-34C3C9D82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5072"/>
              </p:ext>
            </p:extLst>
          </p:nvPr>
        </p:nvGraphicFramePr>
        <p:xfrm>
          <a:off x="384313" y="1709530"/>
          <a:ext cx="11608904" cy="4678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7956">
                  <a:extLst>
                    <a:ext uri="{9D8B030D-6E8A-4147-A177-3AD203B41FA5}">
                      <a16:colId xmlns:a16="http://schemas.microsoft.com/office/drawing/2014/main" val="1590618069"/>
                    </a:ext>
                  </a:extLst>
                </a:gridCol>
                <a:gridCol w="4112329">
                  <a:extLst>
                    <a:ext uri="{9D8B030D-6E8A-4147-A177-3AD203B41FA5}">
                      <a16:colId xmlns:a16="http://schemas.microsoft.com/office/drawing/2014/main" val="436250705"/>
                    </a:ext>
                  </a:extLst>
                </a:gridCol>
                <a:gridCol w="4678619">
                  <a:extLst>
                    <a:ext uri="{9D8B030D-6E8A-4147-A177-3AD203B41FA5}">
                      <a16:colId xmlns:a16="http://schemas.microsoft.com/office/drawing/2014/main" val="221047055"/>
                    </a:ext>
                  </a:extLst>
                </a:gridCol>
              </a:tblGrid>
              <a:tr h="11695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Jinssiz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ko‘payishi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Jinsiy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ko‘payishi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326679"/>
                  </a:ext>
                </a:extLst>
              </a:tr>
              <a:tr h="11695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Yo‘sin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574055"/>
                  </a:ext>
                </a:extLst>
              </a:tr>
              <a:tr h="11695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Qirqbo‘g‘im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455474"/>
                  </a:ext>
                </a:extLst>
              </a:tr>
              <a:tr h="11695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Qirqquloq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927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735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14-15-§.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66-74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3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E64A1B5-1B1C-4C01-8173-2DE0C27DADC7}"/>
              </a:ext>
            </a:extLst>
          </p:cNvPr>
          <p:cNvSpPr/>
          <p:nvPr/>
        </p:nvSpPr>
        <p:spPr>
          <a:xfrm>
            <a:off x="954155" y="1774099"/>
            <a:ext cx="6573080" cy="4608375"/>
          </a:xfrm>
          <a:prstGeom prst="ellips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6355725-1FD4-4338-B642-56C5C10C2168}"/>
              </a:ext>
            </a:extLst>
          </p:cNvPr>
          <p:cNvSpPr/>
          <p:nvPr/>
        </p:nvSpPr>
        <p:spPr>
          <a:xfrm>
            <a:off x="5115337" y="1774099"/>
            <a:ext cx="6334539" cy="4608375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20C5E7-3470-4984-8438-49815ECD10B1}"/>
              </a:ext>
            </a:extLst>
          </p:cNvPr>
          <p:cNvSpPr/>
          <p:nvPr/>
        </p:nvSpPr>
        <p:spPr>
          <a:xfrm>
            <a:off x="2484782" y="2173355"/>
            <a:ext cx="3034748" cy="715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B9F2B8-6F9C-4A67-AEE4-0B9FB84ECD18}"/>
              </a:ext>
            </a:extLst>
          </p:cNvPr>
          <p:cNvSpPr/>
          <p:nvPr/>
        </p:nvSpPr>
        <p:spPr>
          <a:xfrm>
            <a:off x="7467601" y="2173355"/>
            <a:ext cx="2239617" cy="715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ovogenez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20F209-1904-4C2C-8A54-38BB3FB35A99}"/>
              </a:ext>
            </a:extLst>
          </p:cNvPr>
          <p:cNvSpPr/>
          <p:nvPr/>
        </p:nvSpPr>
        <p:spPr>
          <a:xfrm>
            <a:off x="5259460" y="3007265"/>
            <a:ext cx="2208142" cy="2464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519ABD-312C-4EDC-86FE-ECBCCA003831}"/>
              </a:ext>
            </a:extLst>
          </p:cNvPr>
          <p:cNvSpPr/>
          <p:nvPr/>
        </p:nvSpPr>
        <p:spPr>
          <a:xfrm>
            <a:off x="1577009" y="3034748"/>
            <a:ext cx="3538328" cy="24649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4AE8EFB-6F76-4926-A041-D6511C1709CF}"/>
              </a:ext>
            </a:extLst>
          </p:cNvPr>
          <p:cNvSpPr/>
          <p:nvPr/>
        </p:nvSpPr>
        <p:spPr>
          <a:xfrm>
            <a:off x="1577009" y="3198442"/>
            <a:ext cx="3538328" cy="22727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Tx/>
              <a:buAutoNum type="arabicPeriod"/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Meyozda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4ta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Tx/>
              <a:buAutoNum type="arabicPeriod"/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Shakllanishda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bosh,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buFontTx/>
              <a:buAutoNum type="arabicPeriod"/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lvl="0" indent="-457200">
              <a:buFontTx/>
              <a:buAutoNum type="arabicPeriod"/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0967C66-1FF4-495A-82F6-0705E18DDA72}"/>
              </a:ext>
            </a:extLst>
          </p:cNvPr>
          <p:cNvSpPr/>
          <p:nvPr/>
        </p:nvSpPr>
        <p:spPr>
          <a:xfrm>
            <a:off x="7673009" y="3127513"/>
            <a:ext cx="3101008" cy="2478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Meyozda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3ta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Shakllanishda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o‘raladi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26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0839DD-5B9F-42CE-B83F-C1A095DEC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48" y="1794477"/>
            <a:ext cx="4598504" cy="278759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482EEB-BE63-4F73-8B88-50974476E37B}"/>
              </a:ext>
            </a:extLst>
          </p:cNvPr>
          <p:cNvSpPr/>
          <p:nvPr/>
        </p:nvSpPr>
        <p:spPr>
          <a:xfrm>
            <a:off x="4717774" y="1550504"/>
            <a:ext cx="7275443" cy="505556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lichinkadan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Asalarilarning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truten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ctr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4C0DB50-769B-4132-AF79-428862745465}"/>
              </a:ext>
            </a:extLst>
          </p:cNvPr>
          <p:cNvSpPr/>
          <p:nvPr/>
        </p:nvSpPr>
        <p:spPr>
          <a:xfrm>
            <a:off x="291548" y="5063523"/>
            <a:ext cx="4426226" cy="13517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87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9B5317-75FB-4859-93AD-1A616D30EDAE}"/>
              </a:ext>
            </a:extLst>
          </p:cNvPr>
          <p:cNvSpPr/>
          <p:nvPr/>
        </p:nvSpPr>
        <p:spPr>
          <a:xfrm>
            <a:off x="954157" y="2080591"/>
            <a:ext cx="10575234" cy="3935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Suvo‘tlarning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624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7FA31D-EDA1-467C-A145-0AE3218CF020}"/>
              </a:ext>
            </a:extLst>
          </p:cNvPr>
          <p:cNvSpPr/>
          <p:nvPr/>
        </p:nvSpPr>
        <p:spPr>
          <a:xfrm>
            <a:off x="1245704" y="1921565"/>
            <a:ext cx="3803374" cy="940905"/>
          </a:xfrm>
          <a:prstGeom prst="rect">
            <a:avLst/>
          </a:prstGeom>
          <a:solidFill>
            <a:srgbClr val="CB3D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F5F810-B1B2-4187-9F86-87D73D6080CC}"/>
              </a:ext>
            </a:extLst>
          </p:cNvPr>
          <p:cNvSpPr/>
          <p:nvPr/>
        </p:nvSpPr>
        <p:spPr>
          <a:xfrm>
            <a:off x="7282070" y="1921565"/>
            <a:ext cx="3803374" cy="94090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07B1F97-CC90-4D5C-BDD0-77590B6E18AC}"/>
              </a:ext>
            </a:extLst>
          </p:cNvPr>
          <p:cNvSpPr/>
          <p:nvPr/>
        </p:nvSpPr>
        <p:spPr>
          <a:xfrm>
            <a:off x="940904" y="3154017"/>
            <a:ext cx="5009322" cy="3127513"/>
          </a:xfrm>
          <a:prstGeom prst="roundRect">
            <a:avLst/>
          </a:prstGeom>
          <a:solidFill>
            <a:srgbClr val="AC5C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Evolyutsion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A3CF064-5A0A-4B45-8D42-89B47CAA4297}"/>
              </a:ext>
            </a:extLst>
          </p:cNvPr>
          <p:cNvSpPr/>
          <p:nvPr/>
        </p:nvSpPr>
        <p:spPr>
          <a:xfrm>
            <a:off x="6241773" y="3154017"/>
            <a:ext cx="5274365" cy="31275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sharoitga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yashovchan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4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07B1F97-CC90-4D5C-BDD0-77590B6E18AC}"/>
              </a:ext>
            </a:extLst>
          </p:cNvPr>
          <p:cNvSpPr/>
          <p:nvPr/>
        </p:nvSpPr>
        <p:spPr>
          <a:xfrm>
            <a:off x="6705599" y="2133600"/>
            <a:ext cx="4678018" cy="4147931"/>
          </a:xfrm>
          <a:prstGeom prst="roundRect">
            <a:avLst/>
          </a:prstGeom>
          <a:solidFill>
            <a:srgbClr val="AC5C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endParaRPr lang="en-US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gallanadi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galma-galdan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A3CF064-5A0A-4B45-8D42-89B47CAA4297}"/>
              </a:ext>
            </a:extLst>
          </p:cNvPr>
          <p:cNvSpPr/>
          <p:nvPr/>
        </p:nvSpPr>
        <p:spPr>
          <a:xfrm>
            <a:off x="477079" y="2133600"/>
            <a:ext cx="5539412" cy="414793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Suvo‘tlarda</a:t>
            </a:r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yetishmaganda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9641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Xlamidomonadaning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A43964-DD66-4FD9-9B28-B0C842CDC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026" y="1658938"/>
            <a:ext cx="8706678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2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44488"/>
            <a:ext cx="11820939" cy="52743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433203-C550-4796-961A-275E65583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0" y="1444488"/>
            <a:ext cx="10747513" cy="527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90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1319</Words>
  <Application>Microsoft Office PowerPoint</Application>
  <PresentationFormat>Широкоэкранный</PresentationFormat>
  <Paragraphs>168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Ko‘payish turlari</vt:lpstr>
      <vt:lpstr>Ko‘payish turlari</vt:lpstr>
      <vt:lpstr>Xlamidomonadaning jinssiz va jinsiy ko‘payishi</vt:lpstr>
      <vt:lpstr>Ulotriksning jinssiz va jinsiy ko‘payishi</vt:lpstr>
      <vt:lpstr>Sporali o‘simliklarning hayot sikli</vt:lpstr>
      <vt:lpstr>Yo‘sinlarning hayot sikli</vt:lpstr>
      <vt:lpstr>Qirqbo‘g‘imning hayot sikli</vt:lpstr>
      <vt:lpstr>Qirqquloqning hayot sikli</vt:lpstr>
      <vt:lpstr>Ko‘payish mavzusiga doir masalalar yechish</vt:lpstr>
      <vt:lpstr>Ko‘payish mavzusiga doir masalalar yechish</vt:lpstr>
      <vt:lpstr>Ko‘payish mavzusiga doir masalalar yechish</vt:lpstr>
      <vt:lpstr>Ko‘payish mavzusiga doir masalalar yechish</vt:lpstr>
      <vt:lpstr>Ko‘payish mavzusiga doir masalalar yechish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40</cp:revision>
  <dcterms:created xsi:type="dcterms:W3CDTF">2020-10-30T18:38:14Z</dcterms:created>
  <dcterms:modified xsi:type="dcterms:W3CDTF">2020-11-01T19:45:44Z</dcterms:modified>
</cp:coreProperties>
</file>