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86" r:id="rId3"/>
    <p:sldId id="382" r:id="rId4"/>
    <p:sldId id="383" r:id="rId5"/>
    <p:sldId id="370" r:id="rId6"/>
    <p:sldId id="348" r:id="rId7"/>
    <p:sldId id="371" r:id="rId8"/>
    <p:sldId id="374" r:id="rId9"/>
    <p:sldId id="359" r:id="rId10"/>
    <p:sldId id="375" r:id="rId11"/>
    <p:sldId id="387" r:id="rId12"/>
    <p:sldId id="376" r:id="rId13"/>
    <p:sldId id="377" r:id="rId14"/>
    <p:sldId id="373" r:id="rId15"/>
    <p:sldId id="360" r:id="rId16"/>
    <p:sldId id="372" r:id="rId17"/>
    <p:sldId id="378" r:id="rId18"/>
    <p:sldId id="379" r:id="rId19"/>
    <p:sldId id="380" r:id="rId20"/>
    <p:sldId id="381" r:id="rId21"/>
    <p:sldId id="384" r:id="rId22"/>
    <p:sldId id="388" r:id="rId23"/>
    <p:sldId id="389" r:id="rId24"/>
    <p:sldId id="3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E3D23-2914-4858-8236-494E6E9BE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58131-ACE2-4341-897E-9DEF785CE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58985-6F41-467C-91B1-DB310202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85972-A00B-4E34-B4BC-1F923D86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5D7FE-7AA3-4E24-A123-5B928596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2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5F7FA-1211-42A9-B2EF-71206E24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8A1A4E-EBC2-4E7E-B302-66F1B62B7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DCB0-29EB-4366-96C8-FAE6115C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01408-6ED8-48DF-9EFA-1C8FC26D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7A573-DA5A-446A-BE50-97051BFE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0241BF-C888-4889-93CC-2EBD4B875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B4CF46-CF12-456E-B97B-0958937F3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0D856-22C2-4915-AE38-F58A1090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7A36A-B7EC-4743-9A03-5BF1BD7E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710A8-E4BD-4D94-91C5-02D546A8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4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2EDF9-854F-4332-99B9-9ECCAF09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20FDB-80EA-4E63-95D3-327C91F9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CA66F-5316-404C-B86C-AF46877C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68C22-62A7-4196-8F3C-5AD715B4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93466-6B5A-4243-BB9F-27CAC3C6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9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BD9E0-863D-4085-B477-ED3BB9A9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7BE622-98EE-4C59-ABC5-8DA5871DA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C5BAF-5B81-4973-818C-088528E5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B6E28-E110-4A99-801C-5A34DC1F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1B3BC-692E-4377-806A-9B33880C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2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23039-78A8-4ED2-AD87-1600301D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8713A-2834-49BD-8443-A06880FB0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278326-84E0-48E9-B010-6A5F89C91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12082-CA67-432A-8B1C-723C4C6B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0DF69-27B5-4DFF-AB32-FE263456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F0FEF9-ACCD-4EF1-9053-885C6083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0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2B29E-49A7-4E9D-AE63-041D2FA6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794EE-7B68-4F1A-8EBD-F9DE37A6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1E3F17-BE9E-4C98-B5A9-B499D871A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ABA200-4614-49CC-95CC-75CC476E5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842297-DF75-4BC1-BD1E-6974FFA5B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E9B318-EE5B-4CAA-92A6-7BE004D6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7E65CE-3AF3-4E78-8165-F2DF5021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D0F9C1-A6F5-43A9-AC81-57CE48D5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1D191-43B3-4293-9165-24C221A9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1EA4C5-F8D2-4DFE-AE44-35105964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DF824D-1277-41B4-A018-0583E423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0C97E-766A-4E32-9F46-5E1456BD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BC8D5A-DC07-49F7-8199-435DAA2C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0D3E6A-CF62-436B-A442-1E0D5EBF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08E87B-CCC9-4578-A343-68E5BF79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046C5-8DAB-4382-9820-D46ED516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C9CB5-76E0-44C2-ABA0-C4461B1F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D778EF-5646-4A57-B1C9-D0EC07FF0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39721A-3E75-4AFC-9D38-AEBB6668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1B5AB-9010-4347-B464-937CBADA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CDE4B-1374-4857-A2BE-89EA9F98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2CAF3-21D0-47DB-AD45-E334E8EE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3F6FDB-FB81-4049-BA0B-B43BE95C6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D0B7CD-61C4-4F0E-8B41-499B47C71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60F24-7178-4191-8816-ED8F9BCF5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D3D58-D614-4CA4-A8A6-E5FB40FC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3B512-3C6E-42ED-A02E-5064A94F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3D527-9395-4670-8ACB-0F6829F0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FA35D-9980-442F-BD87-2051C6E1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21F74-BBFB-45F7-ADB5-89CABE4A6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C7E-6E2F-4D34-A617-9DAD99343B06}" type="datetimeFigureOut">
              <a:rPr lang="ru-RU" smtClean="0"/>
              <a:t>пн 12.10.20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5D7C8-5075-476B-A2C7-620CFAD9E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D3BBB-F6EB-480A-B482-E5703A598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2A6D-ADDB-4769-B520-C9D8E53C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1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437322" y="2007943"/>
            <a:ext cx="107210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TIRIK ORGANIZMLAR HUJAYRASINING QIYOSIY XARAKTERISTIKASI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2F310B-29CB-4062-BC1F-6A341F5228BA}"/>
              </a:ext>
            </a:extLst>
          </p:cNvPr>
          <p:cNvSpPr/>
          <p:nvPr/>
        </p:nvSpPr>
        <p:spPr>
          <a:xfrm>
            <a:off x="3868154" y="1557267"/>
            <a:ext cx="4916557" cy="2102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Eu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karion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Eukariotlar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yadroga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C2D743A-A55E-4AD1-A9F6-33492B91E0C2}"/>
              </a:ext>
            </a:extLst>
          </p:cNvPr>
          <p:cNvSpPr/>
          <p:nvPr/>
        </p:nvSpPr>
        <p:spPr>
          <a:xfrm>
            <a:off x="593386" y="1591674"/>
            <a:ext cx="2809461" cy="132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7E01C69-4674-4DEC-AE2F-714158618875}"/>
              </a:ext>
            </a:extLst>
          </p:cNvPr>
          <p:cNvSpPr/>
          <p:nvPr/>
        </p:nvSpPr>
        <p:spPr>
          <a:xfrm>
            <a:off x="9260308" y="1591674"/>
            <a:ext cx="2703443" cy="1427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A567E4F-9C42-460A-8AF7-64C01B6BD2DC}"/>
              </a:ext>
            </a:extLst>
          </p:cNvPr>
          <p:cNvSpPr/>
          <p:nvPr/>
        </p:nvSpPr>
        <p:spPr>
          <a:xfrm>
            <a:off x="4670651" y="3707228"/>
            <a:ext cx="3366052" cy="904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25488B-A035-4E82-A17E-154704ED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9" y="3090051"/>
            <a:ext cx="3763615" cy="26723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173D4A-E3E0-4031-8FA5-B2B89857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3035491"/>
            <a:ext cx="4022776" cy="31525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A5083F-71D4-439B-AB62-DCA66B5CC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249" y="4611757"/>
            <a:ext cx="5181600" cy="18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8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7FE307-9D19-42FA-9F0F-4B1F2703F319}"/>
              </a:ext>
            </a:extLst>
          </p:cNvPr>
          <p:cNvSpPr/>
          <p:nvPr/>
        </p:nvSpPr>
        <p:spPr>
          <a:xfrm>
            <a:off x="6241774" y="1762539"/>
            <a:ext cx="5473148" cy="45189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xitin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Oziqlanishi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geterotrof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31D47B-9021-4CAA-B8C2-61D214E8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1815134"/>
            <a:ext cx="5618922" cy="45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1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7FE307-9D19-42FA-9F0F-4B1F2703F319}"/>
              </a:ext>
            </a:extLst>
          </p:cNvPr>
          <p:cNvSpPr/>
          <p:nvPr/>
        </p:nvSpPr>
        <p:spPr>
          <a:xfrm>
            <a:off x="417444" y="1813992"/>
            <a:ext cx="5473148" cy="45189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339F1D-AD2C-47F2-B7CC-041F7028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41880"/>
            <a:ext cx="5773186" cy="46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3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 HUJAYRA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DD7323-DFB2-4581-90B4-CE4C5461B5DC}"/>
              </a:ext>
            </a:extLst>
          </p:cNvPr>
          <p:cNvSpPr/>
          <p:nvPr/>
        </p:nvSpPr>
        <p:spPr>
          <a:xfrm>
            <a:off x="378443" y="1550504"/>
            <a:ext cx="6274148" cy="49025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plastidada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Oziqlanishi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DF90F0-3720-409E-B325-E980A943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882" y="1679244"/>
            <a:ext cx="5321675" cy="46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1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 HUJAYRA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550A6-ECA9-41EB-84CA-20063711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1719956"/>
            <a:ext cx="5312610" cy="45867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DD7323-DFB2-4581-90B4-CE4C5461B5DC}"/>
              </a:ext>
            </a:extLst>
          </p:cNvPr>
          <p:cNvSpPr/>
          <p:nvPr/>
        </p:nvSpPr>
        <p:spPr>
          <a:xfrm>
            <a:off x="5761673" y="1655009"/>
            <a:ext cx="6106403" cy="495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yadrodagi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xromosomada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MX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golozoy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32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 VA EUKARIOT HUJAYRANING FARQI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401B9E-700B-4EDA-9791-0EF0EC65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1779036"/>
            <a:ext cx="8362122" cy="45985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DAF6BC-B04D-4D57-B6EB-6A55C55D6849}"/>
              </a:ext>
            </a:extLst>
          </p:cNvPr>
          <p:cNvSpPr/>
          <p:nvPr/>
        </p:nvSpPr>
        <p:spPr>
          <a:xfrm>
            <a:off x="9011478" y="1789043"/>
            <a:ext cx="2835965" cy="457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Yadrosi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Organoidlardan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Yadroga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Organoidlari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8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 VA HAYVON HUJAYRASINING FARQI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F894F7-0C74-4569-8982-3DDF8A0B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600130"/>
            <a:ext cx="8603526" cy="489186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C0D14E-E4A7-480F-9E1D-FB1CDC483D6B}"/>
              </a:ext>
            </a:extLst>
          </p:cNvPr>
          <p:cNvSpPr/>
          <p:nvPr/>
        </p:nvSpPr>
        <p:spPr>
          <a:xfrm>
            <a:off x="8961335" y="1654043"/>
            <a:ext cx="2952369" cy="4784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 startAt="2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Plastidaga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 startAt="2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Vakuolasi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Vakuolasi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54C20-4D70-4848-B02A-EF7EDE41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550504"/>
            <a:ext cx="8603526" cy="489186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20712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 PAYDO BO‘LISHI HAQIDAGI GIPOTEZALAR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EA85EE-F7AC-4EBB-8863-1463642725F7}"/>
              </a:ext>
            </a:extLst>
          </p:cNvPr>
          <p:cNvSpPr/>
          <p:nvPr/>
        </p:nvSpPr>
        <p:spPr>
          <a:xfrm>
            <a:off x="503583" y="2218635"/>
            <a:ext cx="4386469" cy="13662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SIMBIOZ GIPOTEZASI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5445D-0B1A-45E5-8EC4-FA594D3EC0B4}"/>
              </a:ext>
            </a:extLst>
          </p:cNvPr>
          <p:cNvSpPr/>
          <p:nvPr/>
        </p:nvSpPr>
        <p:spPr>
          <a:xfrm>
            <a:off x="7540487" y="2305395"/>
            <a:ext cx="4147930" cy="13119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INVAGINATSIYA GIPOTEZASI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5A374D-5865-4B9B-81D0-EECB7503D490}"/>
              </a:ext>
            </a:extLst>
          </p:cNvPr>
          <p:cNvSpPr/>
          <p:nvPr/>
        </p:nvSpPr>
        <p:spPr>
          <a:xfrm>
            <a:off x="3836504" y="4439479"/>
            <a:ext cx="4518992" cy="13119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KO‘P GENOMLI GIPOTEZA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 PAYDO BO‘LISHI HAQIDAGI GIPOTEZALAR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EA85EE-F7AC-4EBB-8863-1463642725F7}"/>
              </a:ext>
            </a:extLst>
          </p:cNvPr>
          <p:cNvSpPr/>
          <p:nvPr/>
        </p:nvSpPr>
        <p:spPr>
          <a:xfrm>
            <a:off x="5671930" y="1684268"/>
            <a:ext cx="5919581" cy="4598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SIMBIOZ GIPOTEZASI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to‘planishidan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aerob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anaerob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B4D42-6209-401B-9BCE-CEAEA8F4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9" y="1684268"/>
            <a:ext cx="47625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 PAYDO BO‘LISHI HAQIDAGI GIPOTEZALAR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EA85EE-F7AC-4EBB-8863-1463642725F7}"/>
              </a:ext>
            </a:extLst>
          </p:cNvPr>
          <p:cNvSpPr/>
          <p:nvPr/>
        </p:nvSpPr>
        <p:spPr>
          <a:xfrm>
            <a:off x="2175427" y="1779036"/>
            <a:ext cx="7841146" cy="4598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INVAGINATSIYA GIPOTEZASI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membranasining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sitoplazmaga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botib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MX, PL,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40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5555C8-CA4E-49E4-A137-584B2B6CBCEB}"/>
              </a:ext>
            </a:extLst>
          </p:cNvPr>
          <p:cNvSpPr/>
          <p:nvPr/>
        </p:nvSpPr>
        <p:spPr>
          <a:xfrm>
            <a:off x="490330" y="1895061"/>
            <a:ext cx="5141844" cy="4439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Sazanda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104ta,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shimpanzeda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48ta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90B7ED-4DEE-45FE-AC08-91922CF61B27}"/>
              </a:ext>
            </a:extLst>
          </p:cNvPr>
          <p:cNvSpPr/>
          <p:nvPr/>
        </p:nvSpPr>
        <p:spPr>
          <a:xfrm>
            <a:off x="6096001" y="1895061"/>
            <a:ext cx="5671930" cy="4439478"/>
          </a:xfrm>
          <a:prstGeom prst="rect">
            <a:avLst/>
          </a:prstGeom>
          <a:solidFill>
            <a:srgbClr val="C14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Makkajo‘xorining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donachasida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spermiylarida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7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 PAYDO BO‘LISHI HAQIDAGI GIPOTEZALAR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EA85EE-F7AC-4EBB-8863-1463642725F7}"/>
              </a:ext>
            </a:extLst>
          </p:cNvPr>
          <p:cNvSpPr/>
          <p:nvPr/>
        </p:nvSpPr>
        <p:spPr>
          <a:xfrm>
            <a:off x="2175427" y="1779036"/>
            <a:ext cx="7841146" cy="4598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KO‘P GENOMLI GIPOTEZASI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genomli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pufakchalar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organoid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97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id="{4ACD1858-5508-4F45-ABDD-7D8A54F5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3111"/>
              </p:ext>
            </p:extLst>
          </p:nvPr>
        </p:nvGraphicFramePr>
        <p:xfrm>
          <a:off x="346764" y="1466784"/>
          <a:ext cx="11498471" cy="522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22">
                  <a:extLst>
                    <a:ext uri="{9D8B030D-6E8A-4147-A177-3AD203B41FA5}">
                      <a16:colId xmlns:a16="http://schemas.microsoft.com/office/drawing/2014/main" val="3882324670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2469850122"/>
                    </a:ext>
                  </a:extLst>
                </a:gridCol>
                <a:gridCol w="490330">
                  <a:extLst>
                    <a:ext uri="{9D8B030D-6E8A-4147-A177-3AD203B41FA5}">
                      <a16:colId xmlns:a16="http://schemas.microsoft.com/office/drawing/2014/main" val="1587133809"/>
                    </a:ext>
                  </a:extLst>
                </a:gridCol>
                <a:gridCol w="8282610">
                  <a:extLst>
                    <a:ext uri="{9D8B030D-6E8A-4147-A177-3AD203B41FA5}">
                      <a16:colId xmlns:a16="http://schemas.microsoft.com/office/drawing/2014/main" val="2150379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organoid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t/r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vazifasi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34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Mitoxondriya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Hujayra bo’linishida muhim rol o‘ynaydi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41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Golji majmuasi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ATF sintezlaydi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89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Plastida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Hujayra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turgorligini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ta’minlaydi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77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Ribosoma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Fotosintezda ishtirok etadi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44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Lizosoma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Oqsil sintezida ishtirok etadi va sintezlangan mahsulotni Golji majmuasiga yetkazadi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67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Vakuola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Uglevod va lipidlar sintezida ishtirok etadi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63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Donador EPT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Monosaxarid va disaxaridlarni hosil qilishda ishtirok etadi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41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Silliq EPT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Hujayra ichida moddalarni hazm bo‘lishida ishtirok etadi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32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Sentriola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Oqsil sintezlaydi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51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Leykoplast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Gullar va mevalarga rang beradi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07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Xloroplast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Birlamchi uglevod sintezlaydi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13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Xromoplast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Sintezlangan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mahsulotlarni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to‘playdi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taqsimlaydi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19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353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309E6CF-9DBF-4EAA-A0E9-DEF77CFE41E3}"/>
              </a:ext>
            </a:extLst>
          </p:cNvPr>
          <p:cNvSpPr/>
          <p:nvPr/>
        </p:nvSpPr>
        <p:spPr>
          <a:xfrm>
            <a:off x="1166192" y="1875180"/>
            <a:ext cx="5857461" cy="4359965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82592C4-7ABD-490F-BDC8-E830FA83595A}"/>
              </a:ext>
            </a:extLst>
          </p:cNvPr>
          <p:cNvSpPr/>
          <p:nvPr/>
        </p:nvSpPr>
        <p:spPr>
          <a:xfrm>
            <a:off x="5360505" y="1822174"/>
            <a:ext cx="6149009" cy="435996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A379A2-0E2D-43B2-B784-BC1535636281}"/>
              </a:ext>
            </a:extLst>
          </p:cNvPr>
          <p:cNvSpPr/>
          <p:nvPr/>
        </p:nvSpPr>
        <p:spPr>
          <a:xfrm>
            <a:off x="2491409" y="2385391"/>
            <a:ext cx="2544417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9F05F0-5F21-4AE7-BC6F-291D1CA60AC8}"/>
              </a:ext>
            </a:extLst>
          </p:cNvPr>
          <p:cNvSpPr/>
          <p:nvPr/>
        </p:nvSpPr>
        <p:spPr>
          <a:xfrm>
            <a:off x="6891131" y="2385390"/>
            <a:ext cx="3087756" cy="5300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7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8802EE-B22A-49B1-8905-66E7CC703EE9}"/>
              </a:ext>
            </a:extLst>
          </p:cNvPr>
          <p:cNvSpPr/>
          <p:nvPr/>
        </p:nvSpPr>
        <p:spPr>
          <a:xfrm>
            <a:off x="371061" y="1789043"/>
            <a:ext cx="5592417" cy="45587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51ta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insulin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oqsilining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A69A84-83DB-4179-A862-C11A21BFCBA0}"/>
              </a:ext>
            </a:extLst>
          </p:cNvPr>
          <p:cNvSpPr/>
          <p:nvPr/>
        </p:nvSpPr>
        <p:spPr>
          <a:xfrm>
            <a:off x="6347792" y="1789043"/>
            <a:ext cx="5473148" cy="45587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Vazopressin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oqsilini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i-RNKda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9ta triplet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67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7-§. </a:t>
            </a:r>
            <a:r>
              <a:rPr lang="en-US" sz="7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33-37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7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BD4047-A912-4398-81E9-E08C59F92A4C}"/>
              </a:ext>
            </a:extLst>
          </p:cNvPr>
          <p:cNvSpPr/>
          <p:nvPr/>
        </p:nvSpPr>
        <p:spPr>
          <a:xfrm>
            <a:off x="198784" y="1550503"/>
            <a:ext cx="11820938" cy="4956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BIOLOGIK DIKTANT</a:t>
            </a: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o‘raglan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fagotsitoz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pinotsitoz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ichkarisida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40dan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fermentga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qismlarigacha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lipid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donador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EPTda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golji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5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O‘TGAN DARS MAVZUSINI MUSTAHKAMLASH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9F1B43-0D6D-4A62-A4E0-EE388F5A15F7}"/>
              </a:ext>
            </a:extLst>
          </p:cNvPr>
          <p:cNvSpPr/>
          <p:nvPr/>
        </p:nvSpPr>
        <p:spPr>
          <a:xfrm>
            <a:off x="397565" y="1643270"/>
            <a:ext cx="11423374" cy="4962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Atamalar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izohini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Akrotsentrik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tayoqchasimon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Autosoma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erkak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urg‘ochi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organizmdagi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o‘xshash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xromosomalar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Karioplazma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yadro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shirasi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Kariotip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somatik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yig‘indisi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Xromatin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spirallashmagan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davri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Xromatida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yelkasi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xromatinning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spirallashgan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davri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Metasentrik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yelkali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xromosoma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2BB95-64B6-4AD4-A106-5FDE3574CC03}"/>
              </a:ext>
            </a:extLst>
          </p:cNvPr>
          <p:cNvSpPr/>
          <p:nvPr/>
        </p:nvSpPr>
        <p:spPr>
          <a:xfrm>
            <a:off x="384313" y="1662441"/>
            <a:ext cx="11423374" cy="4831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hujayralarining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evolyutsiyasi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gipotezalar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C8CCFD-EDFE-43E8-9885-71E48ADF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5" y="1736035"/>
            <a:ext cx="5951054" cy="46390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5A6765-F07B-4C5E-9704-15F745FBBB62}"/>
              </a:ext>
            </a:extLst>
          </p:cNvPr>
          <p:cNvSpPr/>
          <p:nvPr/>
        </p:nvSpPr>
        <p:spPr>
          <a:xfrm>
            <a:off x="6559826" y="1736035"/>
            <a:ext cx="5314949" cy="46390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Prokariotlarga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ko‘k-yashil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suvo‘tlar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6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FE32C-4980-4138-A2E9-48B216F5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3" y="1808853"/>
            <a:ext cx="5622547" cy="45388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E6EF07-4BCC-4A85-B3BD-FA10123FBC2A}"/>
              </a:ext>
            </a:extLst>
          </p:cNvPr>
          <p:cNvSpPr/>
          <p:nvPr/>
        </p:nvSpPr>
        <p:spPr>
          <a:xfrm>
            <a:off x="6480313" y="1828800"/>
            <a:ext cx="5314122" cy="44527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Protos –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shakllanmagan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halqasi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nukleoid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oshiruvchi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44708-E93B-4CDF-A687-E3808E29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09" y="1858549"/>
            <a:ext cx="4927733" cy="44394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F246BC-EAA6-4131-9AE5-428FF1B6F0B2}"/>
              </a:ext>
            </a:extLst>
          </p:cNvPr>
          <p:cNvSpPr/>
          <p:nvPr/>
        </p:nvSpPr>
        <p:spPr>
          <a:xfrm>
            <a:off x="556591" y="1842052"/>
            <a:ext cx="5950226" cy="44792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Bakteriya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murein;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sianobakteriya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pektin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membrana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mezosoma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vakuola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aerosoma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8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 HUJAYRA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8FE32C-4980-4138-A2E9-48B216F58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85" y="1808853"/>
            <a:ext cx="5350945" cy="45388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7FE307-9D19-42FA-9F0F-4B1F2703F319}"/>
              </a:ext>
            </a:extLst>
          </p:cNvPr>
          <p:cNvSpPr/>
          <p:nvPr/>
        </p:nvSpPr>
        <p:spPr>
          <a:xfrm>
            <a:off x="6241774" y="1762539"/>
            <a:ext cx="5473148" cy="451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Oziqlanishi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saprofit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avtotrof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polifosfat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75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763</Words>
  <Application>Microsoft Office PowerPoint</Application>
  <PresentationFormat>Широкоэкранный</PresentationFormat>
  <Paragraphs>146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DARS REJASI</vt:lpstr>
      <vt:lpstr>PROKARIOT HUJAYRA</vt:lpstr>
      <vt:lpstr>PROKARIOT HUJAYRA</vt:lpstr>
      <vt:lpstr>PROKARIOT HUJAYRA</vt:lpstr>
      <vt:lpstr>PROKARIOT HUJAYRA</vt:lpstr>
      <vt:lpstr>EUKARIOT HUJAYRA</vt:lpstr>
      <vt:lpstr>EUKARIOT HUJAYRA</vt:lpstr>
      <vt:lpstr>EUKARIOT HUJAYRA</vt:lpstr>
      <vt:lpstr>EUKARIOT HUJAYRA</vt:lpstr>
      <vt:lpstr>EUKARIOT HUJAYRA</vt:lpstr>
      <vt:lpstr>PROKARIOT VA EUKARIOT HUJAYRANING FARQI</vt:lpstr>
      <vt:lpstr>O‘SIMLIK VA HAYVON HUJAYRASINING FARQI</vt:lpstr>
      <vt:lpstr>HUJAYRANING PAYDO BO‘LISHI HAQIDAGI GIPOTEZALAR</vt:lpstr>
      <vt:lpstr>HUJAYRANING PAYDO BO‘LISHI HAQIDAGI GIPOTEZALAR</vt:lpstr>
      <vt:lpstr>HUJAYRANING PAYDO BO‘LISHI HAQIDAGI GIPOTEZALAR</vt:lpstr>
      <vt:lpstr>HUJAYRANING PAYDO BO‘LISHI HAQIDAGI GIPOTEZALAR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32</cp:revision>
  <dcterms:created xsi:type="dcterms:W3CDTF">2020-09-28T14:05:58Z</dcterms:created>
  <dcterms:modified xsi:type="dcterms:W3CDTF">2020-10-12T17:23:19Z</dcterms:modified>
</cp:coreProperties>
</file>