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9" r:id="rId4"/>
    <p:sldId id="278" r:id="rId5"/>
    <p:sldId id="277" r:id="rId6"/>
    <p:sldId id="257" r:id="rId7"/>
    <p:sldId id="280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81" r:id="rId27"/>
    <p:sldId id="283" r:id="rId28"/>
    <p:sldId id="284" r:id="rId29"/>
    <p:sldId id="282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7" d="100"/>
          <a:sy n="67" d="100"/>
        </p:scale>
        <p:origin x="75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42497-82BB-47D0-9C94-59F7108D14FF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FC98-A3DE-41F5-A550-F55E9689F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336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42497-82BB-47D0-9C94-59F7108D14FF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FC98-A3DE-41F5-A550-F55E9689F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0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42497-82BB-47D0-9C94-59F7108D14FF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FC98-A3DE-41F5-A550-F55E9689F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890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42497-82BB-47D0-9C94-59F7108D14FF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FC98-A3DE-41F5-A550-F55E9689F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085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42497-82BB-47D0-9C94-59F7108D14FF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FC98-A3DE-41F5-A550-F55E9689F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50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42497-82BB-47D0-9C94-59F7108D14FF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FC98-A3DE-41F5-A550-F55E9689F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611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42497-82BB-47D0-9C94-59F7108D14FF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FC98-A3DE-41F5-A550-F55E9689F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974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42497-82BB-47D0-9C94-59F7108D14FF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FC98-A3DE-41F5-A550-F55E9689F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550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42497-82BB-47D0-9C94-59F7108D14FF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FC98-A3DE-41F5-A550-F55E9689F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485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42497-82BB-47D0-9C94-59F7108D14FF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FC98-A3DE-41F5-A550-F55E9689F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544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42497-82BB-47D0-9C94-59F7108D14FF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FC98-A3DE-41F5-A550-F55E9689F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547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42497-82BB-47D0-9C94-59F7108D14FF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9FC98-A3DE-41F5-A550-F55E9689F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647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7885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051" y="156269"/>
            <a:ext cx="1408298" cy="114614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871200" y="449721"/>
            <a:ext cx="8563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1257" y="2265843"/>
            <a:ext cx="11567886" cy="3544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sz="6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TIRIK 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6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RGANIZMLARNING 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6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IMYOVIY TARKIBI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sz="6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 UNING DOIMIYLIGI</a:t>
            </a:r>
            <a:endParaRPr lang="ru-RU" sz="6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481345" y="178644"/>
            <a:ext cx="685384" cy="1065180"/>
            <a:chOff x="608994" y="708185"/>
            <a:chExt cx="518351" cy="518351"/>
          </a:xfrm>
        </p:grpSpPr>
        <p:sp>
          <p:nvSpPr>
            <p:cNvPr id="8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1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9141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 ELEMENTLARNING </a:t>
            </a:r>
            <a:b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 AHAMIYATI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687" y="1651379"/>
            <a:ext cx="5399964" cy="479036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605516" y="2306472"/>
            <a:ext cx="5049672" cy="311168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Suyak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muskul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qisqarishi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ivishini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635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 ELEMENTLARNING </a:t>
            </a:r>
            <a:b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 AHAMIYATI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5516" y="1992574"/>
            <a:ext cx="5186149" cy="403973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73457" y="2074460"/>
            <a:ext cx="5117910" cy="37667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Xlorofill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almashinuvida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sintezini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faollashtirishda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koferment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845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 ELEMENTLARNING </a:t>
            </a:r>
            <a:b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 AHAMIYATI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977719" y="2129050"/>
            <a:ext cx="5349922" cy="37667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impulslarini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o‘tkazishda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osmotik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bosimini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890" y="2156346"/>
            <a:ext cx="4121624" cy="367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487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 ELEMENTLARNING </a:t>
            </a:r>
            <a:b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 AHAMIYATI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820" y="2142699"/>
            <a:ext cx="5317959" cy="393055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0627" y="2169994"/>
            <a:ext cx="5227093" cy="391690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mioglobin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tashishda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128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 ELEMENTLARNING </a:t>
            </a:r>
            <a:b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 AHAMIYATI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502" y="1787857"/>
            <a:ext cx="4877627" cy="44764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291618" y="1937982"/>
            <a:ext cx="5090615" cy="39442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impulslarini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ivishi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ishining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me’yorida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745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 ELEMENTLARNING </a:t>
            </a:r>
            <a:b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 AHAMIYATI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936777" y="1951631"/>
            <a:ext cx="5581934" cy="42308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metionin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aminokislotalari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uchlamchi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strukturasida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disulfid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bog‘larini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923" y="1992573"/>
            <a:ext cx="4401344" cy="402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395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 ELEMENTLARNING </a:t>
            </a:r>
            <a:b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 AHAMIYATI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6188" y="1924334"/>
            <a:ext cx="5333715" cy="418986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96036" y="2006221"/>
            <a:ext cx="5436477" cy="39714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vitamini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6063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 ELEMENTLARNING </a:t>
            </a:r>
            <a:b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 AHAMIYATI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960" y="2333767"/>
            <a:ext cx="5355302" cy="36576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469038" y="2306472"/>
            <a:ext cx="5158854" cy="354841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Tish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0498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 ELEMENTLARNING </a:t>
            </a:r>
            <a:b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 AHAMIYATI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6394" y="2279177"/>
            <a:ext cx="3926432" cy="34540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27797" y="2429301"/>
            <a:ext cx="6182436" cy="323452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DNK-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polimeraza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RNK-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polimeraza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fermentlari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insulin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gormoni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432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 TARKIBIGA KIRUVCHI MODDALAR</a:t>
            </a:r>
            <a:endParaRPr 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310" y="1555845"/>
            <a:ext cx="8857397" cy="499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669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O‘TGAN DARS MAVZUSINI MUSTAHKAMLASH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447" y="1819517"/>
            <a:ext cx="3603048" cy="16094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75200" y="1886857"/>
            <a:ext cx="6720114" cy="113211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Dezoksiribonuklein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51492" y="3429000"/>
            <a:ext cx="3562066" cy="109182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6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6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NK</a:t>
            </a:r>
            <a:endParaRPr lang="ru-RU" sz="6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04229" y="3429000"/>
            <a:ext cx="6691085" cy="118654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Ribonuklein</a:t>
            </a:r>
            <a:r>
              <a:rPr lang="en-US" sz="4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4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157" y="4801401"/>
            <a:ext cx="3462828" cy="160948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789714" y="4992914"/>
            <a:ext cx="6676572" cy="104502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Adenozintrifosfat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2056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 TARKIBIGA KIRUVCHI MODDALAR</a:t>
            </a:r>
            <a:endParaRPr 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28048" y="1842447"/>
            <a:ext cx="4176215" cy="107817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KATIONLAR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96836" y="2006221"/>
            <a:ext cx="4053386" cy="105087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ANIONLAR</a:t>
            </a:r>
            <a:endParaRPr lang="ru-RU" sz="4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7672" y="3429000"/>
            <a:ext cx="4926842" cy="213928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5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5400" baseline="30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5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Na</a:t>
            </a:r>
            <a:r>
              <a:rPr lang="en-US" sz="5400" baseline="30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5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Ca</a:t>
            </a:r>
            <a:r>
              <a:rPr lang="en-US" sz="5400" baseline="30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en-US" sz="5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Mg</a:t>
            </a:r>
            <a:r>
              <a:rPr lang="en-US" sz="5400" baseline="30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28096" y="3429000"/>
            <a:ext cx="5240740" cy="208469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5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</a:t>
            </a:r>
            <a:r>
              <a:rPr lang="en-US" sz="5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5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HCO</a:t>
            </a:r>
            <a:r>
              <a:rPr lang="en-US" sz="54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5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5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HPO</a:t>
            </a:r>
            <a:r>
              <a:rPr lang="en-US" sz="54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5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2-</a:t>
            </a:r>
            <a:r>
              <a:rPr lang="en-US" sz="5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,H</a:t>
            </a:r>
            <a:r>
              <a:rPr lang="en-US" sz="54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5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</a:t>
            </a:r>
            <a:r>
              <a:rPr lang="en-US" sz="54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5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9427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 TUZILISHI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0299" y="1620671"/>
            <a:ext cx="6032310" cy="36166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061" y="1643701"/>
            <a:ext cx="3657598" cy="288735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4025" y="4995081"/>
            <a:ext cx="5049671" cy="14739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DIPOL – IKKI QUTBLI MOLEKULA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45707" y="4967785"/>
            <a:ext cx="6168789" cy="14876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VODOROD BOG‘GA  EGA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5930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 XOSSALARI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YAXSHI ERITUVCHI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KATTA ISSIQLIK SIG‘IMIGA EGA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YASHASH MUHITI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TARKIBIY QISMI: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QON PLAZMASIDA – 90-92%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MIYA TO‘QIMALARIDA - 84%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TANA HUJAYRALARI 60-70%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TISH EMALI – 10 %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4193" y="1719618"/>
            <a:ext cx="5072063" cy="47357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9446" y="4542714"/>
            <a:ext cx="2447925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862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sz="6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 - ERITUVCHI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05469" y="2033515"/>
            <a:ext cx="4326340" cy="11054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GIDROFIL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92120" y="2033517"/>
            <a:ext cx="4490113" cy="113276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GIDROFOB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36979" y="3429000"/>
            <a:ext cx="5172501" cy="28489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eriydi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monosaxarid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disaxarid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spirt,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aminokislota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32813" y="3428999"/>
            <a:ext cx="5090614" cy="29172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erimaydi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polisaxaridlar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ATF, lipid,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2103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 – YASHASH MUHITI</a:t>
            </a:r>
            <a:endParaRPr lang="ru-RU" sz="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615" y="1719618"/>
            <a:ext cx="5431809" cy="47357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318913" y="2483893"/>
            <a:ext cx="5431809" cy="29615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muhitida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suyri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3525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 – HAYOT MANBAI</a:t>
            </a:r>
            <a:endParaRPr lang="ru-RU" sz="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9684" y="1692323"/>
            <a:ext cx="5781984" cy="468118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3082" y="1705971"/>
            <a:ext cx="5349922" cy="47903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suvsiz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yasholmaydi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Gullarga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quyilmasa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so‘lib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ichmasa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chanqaydi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ehtiyoji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sutkada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2-3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5059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4457" y="1897743"/>
            <a:ext cx="4978400" cy="396602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nazariyasiga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solishda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ilmiy-tadqiqot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usulidan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foydalanilgan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lphaUcParenR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buAutoNum type="alphaUcParenR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514350" indent="-514350">
              <a:buAutoNum type="alphaUcParenR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eksperimental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marL="514350" indent="-514350">
              <a:buAutoNum type="alphaUcParenR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44343" y="1973943"/>
            <a:ext cx="4949371" cy="409302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ilmiy-tadqiqot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biologiyada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Darvinning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lphaUcParenR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514350" indent="-514350">
              <a:buAutoNum type="alphaUcParenR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lphaUcParenR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lphaUcParenR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eksperimental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9238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4457" y="1897742"/>
            <a:ext cx="5355772" cy="438694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tizim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UcParenR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almashinuviga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UcParenR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muhitdan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olganligi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UcParenR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o‘z-o‘zidan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UcParenR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muhitga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ajratganligi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44343" y="1973943"/>
            <a:ext cx="4949371" cy="409302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Tiriklikning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tuzilish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darajalarini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1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2)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3) virus; 4)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to‘qima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5) organ;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6)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7) prokariot;8)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populyatsiya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9)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biogeosenoz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10)  biotsenoz;11)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UcParenR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2, 4, 5, 6, 8, 9, 11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UcParenR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2, 3, 4, 5, 8, 10, 11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UcParenR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1, 2, 3, 5, 6, 8, 10,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  <a:p>
            <a:pPr marL="457200" indent="-457200">
              <a:buAutoNum type="alphaUcParenR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3, 4, 7, 10, 11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8431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88457" y="2583543"/>
            <a:ext cx="7794172" cy="261257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makro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mikroelementlar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uchrashini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8295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89163" y="2743201"/>
            <a:ext cx="11286699" cy="173326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16-19-betlar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66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O‘TGAN DARS MAVZUSINI MUSTAHKAMLASH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028" y="1575488"/>
            <a:ext cx="4920341" cy="420050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 flipV="1">
            <a:off x="2177144" y="2017487"/>
            <a:ext cx="2046513" cy="34834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6096000" y="2191657"/>
            <a:ext cx="2293257" cy="10014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endCxn id="23" idx="1"/>
          </p:cNvCxnSpPr>
          <p:nvPr/>
        </p:nvCxnSpPr>
        <p:spPr>
          <a:xfrm flipV="1">
            <a:off x="7184571" y="3429000"/>
            <a:ext cx="1480457" cy="1505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2641601" y="2670629"/>
            <a:ext cx="1973942" cy="508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2554514" y="3429000"/>
            <a:ext cx="1016000" cy="7547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2859314" y="4383314"/>
            <a:ext cx="1698172" cy="11030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24" idx="1"/>
          </p:cNvCxnSpPr>
          <p:nvPr/>
        </p:nvCxnSpPr>
        <p:spPr>
          <a:xfrm>
            <a:off x="6937828" y="4223658"/>
            <a:ext cx="1814286" cy="3483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25" idx="1"/>
          </p:cNvCxnSpPr>
          <p:nvPr/>
        </p:nvCxnSpPr>
        <p:spPr>
          <a:xfrm>
            <a:off x="5878285" y="4180115"/>
            <a:ext cx="2278744" cy="16110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8403771" y="1799771"/>
            <a:ext cx="3483428" cy="8128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665028" y="3002643"/>
            <a:ext cx="3106057" cy="85271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752114" y="4136572"/>
            <a:ext cx="3091542" cy="87085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157029" y="5399314"/>
            <a:ext cx="3222171" cy="78377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lizosoma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46742" y="1611086"/>
            <a:ext cx="1901372" cy="7112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61257" y="2888343"/>
            <a:ext cx="2365829" cy="8128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yadrocha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61257" y="4223657"/>
            <a:ext cx="2365828" cy="69668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sentriola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04800" y="5471886"/>
            <a:ext cx="3004458" cy="66765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Golji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585028" y="5849257"/>
            <a:ext cx="4064000" cy="63862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membranasi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 flipH="1">
            <a:off x="6096000" y="5254172"/>
            <a:ext cx="290286" cy="5950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7637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O‘TGAN DARS MAVZUSINI MUSTAHKAMLASH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28" y="3875202"/>
            <a:ext cx="3905701" cy="25910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54286" y="1567543"/>
            <a:ext cx="7489371" cy="486228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bargdagi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xloroplastlarda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xlorofill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Xlorofill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Mg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rangni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eritrotsitlar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Gemoglobindagi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Fe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883" y="1669141"/>
            <a:ext cx="3774259" cy="219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1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O‘TGAN DARS MAVZUSINI MUSTAHKAMLASH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06" y="3961309"/>
            <a:ext cx="5310076" cy="254834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096000" y="1712686"/>
            <a:ext cx="5646057" cy="449942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membranasi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714" y="1567543"/>
            <a:ext cx="4963886" cy="238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452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25714" y="1654629"/>
            <a:ext cx="11045371" cy="473165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>
              <a:buAutoNum type="arabicPeriod"/>
            </a:pP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makro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mikroelementlar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endParaRPr lang="en-US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kiruvchi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endParaRPr lang="en-US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en-US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584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MAKRO VA MIKROELEMENTLAR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91570" y="1897039"/>
            <a:ext cx="4763069" cy="100993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MAKROELEMENTLAR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87403" y="1924334"/>
            <a:ext cx="4899546" cy="96899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MIKROELEMENTLAR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64275" y="3429000"/>
            <a:ext cx="5008728" cy="2548719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C, O, H, N - 98 %</a:t>
            </a:r>
          </a:p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Ca, Na, K, P, S, Mg, Fe, Cl, S – 1,9 %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73755" y="3429000"/>
            <a:ext cx="4995081" cy="2480481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Cu, Co, F, Zn, I,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– 0,001 %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139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 ELEMENTLARNING </a:t>
            </a:r>
            <a:b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 AHAMIYATI</a:t>
            </a:r>
            <a:endParaRPr lang="ru-RU" sz="4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16" y="1555844"/>
            <a:ext cx="11791666" cy="496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865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 ELEMENTLARNING </a:t>
            </a:r>
            <a:b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 AHAMIYATI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7404" y="1824818"/>
            <a:ext cx="5081635" cy="45350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64525" y="1992573"/>
            <a:ext cx="5336275" cy="420351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ATF,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suyak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to‘qimasi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1888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642</Words>
  <Application>Microsoft Office PowerPoint</Application>
  <PresentationFormat>Широкоэкранный</PresentationFormat>
  <Paragraphs>116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Open Sans Light</vt:lpstr>
      <vt:lpstr>Times New Roman</vt:lpstr>
      <vt:lpstr>Wingdings</vt:lpstr>
      <vt:lpstr>Тема Office</vt:lpstr>
      <vt:lpstr>BIOLOGIYA</vt:lpstr>
      <vt:lpstr>O‘TGAN DARS MAVZUSINI MUSTAHKAMLASH</vt:lpstr>
      <vt:lpstr>O‘TGAN DARS MAVZUSINI MUSTAHKAMLASH</vt:lpstr>
      <vt:lpstr>O‘TGAN DARS MAVZUSINI MUSTAHKAMLASH</vt:lpstr>
      <vt:lpstr>O‘TGAN DARS MAVZUSINI MUSTAHKAMLASH</vt:lpstr>
      <vt:lpstr>DARS REJASI</vt:lpstr>
      <vt:lpstr>MAKRO VA MIKROELEMENTLAR</vt:lpstr>
      <vt:lpstr>KIMYOVIY ELEMENTLARNING  BIOLOGIK AHAMIYATI</vt:lpstr>
      <vt:lpstr>KIMYOVIY ELEMENTLARNING  BIOLOGIK AHAMIYATI</vt:lpstr>
      <vt:lpstr>KIMYOVIY ELEMENTLARNING  BIOLOGIK AHAMIYATI</vt:lpstr>
      <vt:lpstr>KIMYOVIY ELEMENTLARNING  BIOLOGIK AHAMIYATI</vt:lpstr>
      <vt:lpstr>KIMYOVIY ELEMENTLARNING  BIOLOGIK AHAMIYATI</vt:lpstr>
      <vt:lpstr>KIMYOVIY ELEMENTLARNING  BIOLOGIK AHAMIYATI</vt:lpstr>
      <vt:lpstr>KIMYOVIY ELEMENTLARNING  BIOLOGIK AHAMIYATI</vt:lpstr>
      <vt:lpstr>KIMYOVIY ELEMENTLARNING  BIOLOGIK AHAMIYATI</vt:lpstr>
      <vt:lpstr>KIMYOVIY ELEMENTLARNING  BIOLOGIK AHAMIYATI</vt:lpstr>
      <vt:lpstr>KIMYOVIY ELEMENTLARNING  BIOLOGIK AHAMIYATI</vt:lpstr>
      <vt:lpstr>KIMYOVIY ELEMENTLARNING  BIOLOGIK AHAMIYATI</vt:lpstr>
      <vt:lpstr>ORGANIZM TARKIBIGA KIRUVCHI MODDALAR</vt:lpstr>
      <vt:lpstr>HUJAYRA TARKIBIGA KIRUVCHI MODDALAR</vt:lpstr>
      <vt:lpstr>SUVNING TUZILISHI</vt:lpstr>
      <vt:lpstr>SUVNING XOSSALARI</vt:lpstr>
      <vt:lpstr>SUV - ERITUVCHI</vt:lpstr>
      <vt:lpstr>SUV – YASHASH MUHITI</vt:lpstr>
      <vt:lpstr>SUV – HAYOT MANBAI</vt:lpstr>
      <vt:lpstr>MUSTAQIL BAJARISH UCHUN TOPSHIRIQ:</vt:lpstr>
      <vt:lpstr>MUSTAQIL BAJARISH UCHUN TOPSHIRIQ:</vt:lpstr>
      <vt:lpstr>MUSTAQIL BAJARISH UCHUN TOPSHIRIQ:</vt:lpstr>
      <vt:lpstr>MUSTAQIL BAJARISH UCHUN TOPSHIRIQ: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Учетная запись Майкрософт</cp:lastModifiedBy>
  <cp:revision>13</cp:revision>
  <dcterms:created xsi:type="dcterms:W3CDTF">2020-09-11T18:36:37Z</dcterms:created>
  <dcterms:modified xsi:type="dcterms:W3CDTF">2020-09-12T06:35:17Z</dcterms:modified>
</cp:coreProperties>
</file>