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82" r:id="rId7"/>
    <p:sldId id="284" r:id="rId8"/>
    <p:sldId id="286" r:id="rId9"/>
    <p:sldId id="285" r:id="rId10"/>
    <p:sldId id="290" r:id="rId11"/>
    <p:sldId id="287" r:id="rId12"/>
    <p:sldId id="288" r:id="rId13"/>
    <p:sldId id="291" r:id="rId14"/>
    <p:sldId id="299" r:id="rId15"/>
    <p:sldId id="283" r:id="rId16"/>
    <p:sldId id="292" r:id="rId17"/>
    <p:sldId id="293" r:id="rId18"/>
    <p:sldId id="289" r:id="rId19"/>
    <p:sldId id="296" r:id="rId20"/>
    <p:sldId id="294" r:id="rId21"/>
    <p:sldId id="297" r:id="rId22"/>
    <p:sldId id="298" r:id="rId23"/>
    <p:sldId id="295" r:id="rId24"/>
    <p:sldId id="300" r:id="rId25"/>
    <p:sldId id="301" r:id="rId26"/>
    <p:sldId id="302" r:id="rId27"/>
    <p:sldId id="30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9EB"/>
    <a:srgbClr val="FFA7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38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4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2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0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4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8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7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7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4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4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5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DD09-AC7F-49ED-AC62-8A4B60EEB01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46A6-2E31-439D-8396-6D04231A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60262" y="1936939"/>
            <a:ext cx="9744502" cy="2525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HAYOTNING MOLEKULA DARAJASI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281" y="136478"/>
            <a:ext cx="1408298" cy="11461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65785" y="359391"/>
            <a:ext cx="928914" cy="566057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SINF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955" y="1542197"/>
            <a:ext cx="11586949" cy="49950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848" y="3739487"/>
            <a:ext cx="6387152" cy="262037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260261" y="39898"/>
            <a:ext cx="1039185" cy="1004877"/>
            <a:chOff x="608994" y="708185"/>
            <a:chExt cx="518351" cy="518351"/>
          </a:xfrm>
        </p:grpSpPr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2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6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12" y="2194447"/>
            <a:ext cx="6096000" cy="312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4" y="2382245"/>
            <a:ext cx="4312692" cy="31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5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46" y="2263964"/>
            <a:ext cx="5519263" cy="3549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03" y="1787858"/>
            <a:ext cx="5158855" cy="45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9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39" y="2033517"/>
            <a:ext cx="5213443" cy="4135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39" y="1955307"/>
            <a:ext cx="3810330" cy="1146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128" y="3774031"/>
            <a:ext cx="3916908" cy="2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 KISLOTA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01" y="1897039"/>
            <a:ext cx="3953182" cy="4353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14" y="1583141"/>
            <a:ext cx="5773003" cy="48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6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ADENOZINTRIFOSFAT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87152" y="2306471"/>
            <a:ext cx="5363570" cy="3493827"/>
          </a:xfrm>
          <a:prstGeom prst="rect">
            <a:avLst/>
          </a:prstGeom>
          <a:solidFill>
            <a:srgbClr val="EDB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ATF –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makroergik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bog‘larida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40x2=80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3" y="1774209"/>
            <a:ext cx="5600250" cy="42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MAKROELEMENT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07" y="1910829"/>
            <a:ext cx="2105025" cy="2105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291" y="2109645"/>
            <a:ext cx="2800350" cy="1628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97" y="4056797"/>
            <a:ext cx="2428875" cy="2505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911" y="1569634"/>
            <a:ext cx="2857500" cy="2381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733" y="3875963"/>
            <a:ext cx="6667500" cy="26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MAKROELEMENT + ORGANIK MODDA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94" y="1678675"/>
            <a:ext cx="7110482" cy="3766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92825" y="5377216"/>
            <a:ext cx="3580382" cy="791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32514" y="5377218"/>
            <a:ext cx="3475510" cy="7779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XLOROFILL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54" y="2361063"/>
            <a:ext cx="1733265" cy="120100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72048" y="2391769"/>
            <a:ext cx="1719618" cy="12248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43" y="1719619"/>
            <a:ext cx="4790364" cy="4367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74" y="1705969"/>
            <a:ext cx="5863987" cy="46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30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XLOROFILL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1" y="1801505"/>
            <a:ext cx="4619766" cy="4553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86" y="1560413"/>
            <a:ext cx="4276874" cy="4321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964" y="4162567"/>
            <a:ext cx="3470247" cy="23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1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 TARKIBIGA KIRUVCHI MODDALAR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10" y="1555845"/>
            <a:ext cx="8857397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O‘TGAN DARS MAVZUSINI MUSTAHKAMLASH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82890" y="1815153"/>
            <a:ext cx="4558352" cy="10918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NERV YO‘LI BILAN BOSHQARISH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55643" y="1733266"/>
            <a:ext cx="4326340" cy="11464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GUMORAL  YO‘L BILAN BOSHQARISH</a:t>
            </a:r>
            <a:endParaRPr lang="ru-RU" sz="3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4967" y="3429000"/>
            <a:ext cx="5591033" cy="246683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LIMON ESLATILGANDA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SO‘LAK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BEZLARIDAN SUYUQLIK ISHLAB CHIQARILISHI;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IXTIYORIY RAVISHDA NAFAS OLISHNI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TO‘XTATIB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TURISH;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7152" y="3429000"/>
            <a:ext cx="5404514" cy="2439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ADRENALIN ISHTIROKIDA YURAK ISHINING TEZLASHISHI;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ADG YORDAMIDA REABSORBSIYA JARAYONINING KUCHAYISHI, SIYDIK HOSIL BO‘LISHINING KAMAYISHI;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7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MITOXONDRIYA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7" y="1661900"/>
            <a:ext cx="7117307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24633" y="1760561"/>
            <a:ext cx="3930555" cy="4531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36 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ATF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04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5" y="2044534"/>
            <a:ext cx="5076967" cy="4356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5391" y="1937982"/>
            <a:ext cx="4967785" cy="39032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GLIKOLIZ  JARAYONIDA </a:t>
            </a: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MOLEKULA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ATF SINTEZLANADI.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3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4" y="1637731"/>
            <a:ext cx="4172376" cy="4667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32513" y="1760561"/>
            <a:ext cx="5590914" cy="45037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FOTOSINTEZ JARAYONIDA UGLEVOD SINTEZLANADI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0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72" y="2196966"/>
            <a:ext cx="3220040" cy="3767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7027" y="2088107"/>
            <a:ext cx="5227092" cy="38896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biosintezida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5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9175" y="1774209"/>
            <a:ext cx="8366077" cy="10918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69242" y="3429000"/>
            <a:ext cx="3589361" cy="11054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37778" y="3429000"/>
            <a:ext cx="3562066" cy="1091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6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endParaRPr lang="ru-RU" sz="6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03510" y="5063319"/>
            <a:ext cx="3452884" cy="109182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ru-RU" sz="6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0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77218" y="2511189"/>
            <a:ext cx="6441744" cy="2743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organoidlarini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8" y="1936111"/>
            <a:ext cx="4189862" cy="42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9163" y="1856097"/>
            <a:ext cx="11286699" cy="9178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7104" y="3152632"/>
            <a:ext cx="4544705" cy="25794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barglar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3179927"/>
            <a:ext cx="5036023" cy="25384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4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9163" y="2743201"/>
            <a:ext cx="11286699" cy="17332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12-15-betlar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1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48"/>
            <a:ext cx="12192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O‘TGAN DARS MAVZUSINI MUSTAHKAMLASH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6805" y="1596788"/>
            <a:ext cx="11491416" cy="48995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Tiriktug‘ar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kalanxoe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dorivor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bakteriyalarga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kurashishda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shikastlangan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terini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tiklanishida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Bargidan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sharbatida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vitaminlari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limon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Mg, Ca, Fe, Cu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o‘stiriladi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chetida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Kolonxoe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Tx/>
              <a:buAutoNum type="arabicParenR"/>
            </a:pP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Kalanxoe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o‘simlikning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avvalgisidan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farqlanadimi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buFontTx/>
              <a:buAutoNum type="arabicParenR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84" y="3848669"/>
            <a:ext cx="4758889" cy="27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5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O‘TGAN DARS MAVZUSINI MUSTAHKAMLASH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627" y="1965276"/>
            <a:ext cx="2961564" cy="114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STMEGOZOA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1791" y="1951630"/>
            <a:ext cx="3548418" cy="1132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ZENOTSEBIOGO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5952" y="1992573"/>
            <a:ext cx="3562065" cy="105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BNAERO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796" y="3589360"/>
            <a:ext cx="3248168" cy="118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TOFEGETROR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8227" y="3630304"/>
            <a:ext cx="3452883" cy="116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IGFZENLOE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20419" y="3630304"/>
            <a:ext cx="3739486" cy="113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PULOITSYAPYA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444" y="5227092"/>
            <a:ext cx="3152633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ZMTPIRO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0030" y="5227093"/>
            <a:ext cx="3411940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EKFSLRE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29599" y="5131558"/>
            <a:ext cx="3589361" cy="109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TSAKSI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4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24084" y="1869743"/>
            <a:ext cx="8065826" cy="413527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450850">
              <a:buAutoNum type="arabicPeriod"/>
              <a:tabLst>
                <a:tab pos="355600" algn="l"/>
              </a:tabLst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 YAXLIT SISTEMA</a:t>
            </a:r>
          </a:p>
          <a:p>
            <a:pPr marL="342900" indent="-342900"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 TUZILISH DARAJALARI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HAYOTNING MOLEKULA DARAJASI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HUJAYRA TARKIBIGA KIRUVCHI BIRIKMALAR</a:t>
            </a:r>
          </a:p>
        </p:txBody>
      </p:sp>
    </p:spTree>
    <p:extLst>
      <p:ext uri="{BB962C8B-B14F-4D97-AF65-F5344CB8AC3E}">
        <p14:creationId xmlns:p14="http://schemas.microsoft.com/office/powerpoint/2010/main" val="239414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 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2238232" y="3082688"/>
            <a:ext cx="655092" cy="6926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9171295" y="3142397"/>
            <a:ext cx="655093" cy="57320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54088" y="3075864"/>
            <a:ext cx="750627" cy="7062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069540" y="3094630"/>
            <a:ext cx="682386" cy="668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0283588" y="3964675"/>
            <a:ext cx="627798" cy="6414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898" y="2896737"/>
            <a:ext cx="1937983" cy="10645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9677" y="2896737"/>
            <a:ext cx="1910687" cy="10645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ORGANLAR SISTEMASI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7420" y="2896737"/>
            <a:ext cx="1651378" cy="1064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4632" y="2917209"/>
            <a:ext cx="1514902" cy="10235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26388" y="2903561"/>
            <a:ext cx="1828800" cy="1050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8841" y="4612943"/>
            <a:ext cx="2224585" cy="996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6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 YAXLIT SISTEMA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9" y="2142700"/>
            <a:ext cx="2706166" cy="4244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329" y="2442949"/>
            <a:ext cx="2552132" cy="3289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20862" y="3233557"/>
            <a:ext cx="3878441" cy="1969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581" y="2592829"/>
            <a:ext cx="2474987" cy="35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5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 TUZILISH DARAJALARI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7104" y="2001882"/>
            <a:ext cx="4708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MOLEKULA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HUJAYRA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TO‘QIMA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 ORGAN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5. ORGANIZM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6. POPULYATSIYA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7. BIOGEOTSENOZ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8. BIOSFERA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22" y="1651378"/>
            <a:ext cx="5115617" cy="46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2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3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 MOLEKULA DARAJASI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1514901"/>
            <a:ext cx="11791666" cy="5090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1951630"/>
            <a:ext cx="4872251" cy="4312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91367" y="1910687"/>
            <a:ext cx="5581934" cy="43126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UGLEVOD, LIPID, OQSIL, NUKLEIN KISLOTA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17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341</Words>
  <Application>Microsoft Office PowerPoint</Application>
  <PresentationFormat>Широкоэкранный</PresentationFormat>
  <Paragraphs>90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Open Sans Light</vt:lpstr>
      <vt:lpstr>Тема Office</vt:lpstr>
      <vt:lpstr>BIOLOGIYA</vt:lpstr>
      <vt:lpstr>O‘TGAN DARS MAVZUSINI MUSTAHKAMLASH</vt:lpstr>
      <vt:lpstr>O‘TGAN DARS MAVZUSINI MUSTAHKAMLASH</vt:lpstr>
      <vt:lpstr>O‘TGAN DARS MAVZUSINI MUSTAHKAMLASH</vt:lpstr>
      <vt:lpstr>DARS REJASI</vt:lpstr>
      <vt:lpstr>TIRIKLIK YAXLIT SISTEMA</vt:lpstr>
      <vt:lpstr>TIRIKLIK YAXLIT SISTEMA</vt:lpstr>
      <vt:lpstr>HAYOTNING TUZILISH DARAJALARI</vt:lpstr>
      <vt:lpstr>HAYOTNING MOLEKULA DARAJASI</vt:lpstr>
      <vt:lpstr>UGLEVOD</vt:lpstr>
      <vt:lpstr>LIPID</vt:lpstr>
      <vt:lpstr>OQSIL</vt:lpstr>
      <vt:lpstr>NUKLEIN KISLOTA</vt:lpstr>
      <vt:lpstr>ADENOZINTRIFOSFAT</vt:lpstr>
      <vt:lpstr>MAKROELEMENT</vt:lpstr>
      <vt:lpstr>MAKROELEMENT + ORGANIK MODDA</vt:lpstr>
      <vt:lpstr>GEMOGLOBIN</vt:lpstr>
      <vt:lpstr>XLOROFILL</vt:lpstr>
      <vt:lpstr>ORGANIZM TARKIBIGA KIRUVCHI MODDALAR</vt:lpstr>
      <vt:lpstr>MITOXONDRIYA</vt:lpstr>
      <vt:lpstr>SITOPLAZMA</vt:lpstr>
      <vt:lpstr>XLOROPLAST</vt:lpstr>
      <vt:lpstr>RIBOSOMA</vt:lpstr>
      <vt:lpstr>MUSTAQIL BAJARISH UCHUN TOPSHIRIQ:</vt:lpstr>
      <vt:lpstr>MUSTAQIL BAJARISH UCHUN TOPSHIRIQ:</vt:lpstr>
      <vt:lpstr>MUSTAQIL BAJARISH UCHUN TOPSHIRIQ:</vt:lpstr>
      <vt:lpstr>MUSTAQIL BAJARISH UCHUN TOPSHIRIQ: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Учетная запись Майкрософт</cp:lastModifiedBy>
  <cp:revision>60</cp:revision>
  <dcterms:created xsi:type="dcterms:W3CDTF">2020-09-10T16:02:13Z</dcterms:created>
  <dcterms:modified xsi:type="dcterms:W3CDTF">2020-09-12T05:57:20Z</dcterms:modified>
</cp:coreProperties>
</file>