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05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0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17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40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56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71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68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74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30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81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D4F69-2287-4A16-ADCF-D9802EDAB01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39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71634" cy="17070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78675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3182" y="2601119"/>
            <a:ext cx="9144000" cy="2366666"/>
          </a:xfrm>
        </p:spPr>
        <p:txBody>
          <a:bodyPr>
            <a:noAutofit/>
          </a:bodyPr>
          <a:lstStyle/>
          <a:p>
            <a:r>
              <a:rPr lang="en-US" sz="5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HAYOT MOHIYATI VA TIRIKLIKNING XUSUSIYATLARI</a:t>
            </a:r>
            <a:endParaRPr lang="ru-RU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71634" cy="170702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577015" y="191069"/>
            <a:ext cx="1405719" cy="14193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393" y="113209"/>
            <a:ext cx="1566808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08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138" y="1719618"/>
            <a:ext cx="5322628" cy="1419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ONTOGENEZ- INDIVIDUAL RIVOJLANISH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33063" y="1651380"/>
            <a:ext cx="4735773" cy="1555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FILOGENEZ – TARIXIY RIVOJLANISH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3" y="3979388"/>
            <a:ext cx="5036023" cy="2394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609" y="3677076"/>
            <a:ext cx="4203510" cy="284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77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TA’SIRLANISH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699" y="2852383"/>
            <a:ext cx="4872250" cy="36848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97" y="2811439"/>
            <a:ext cx="5049671" cy="36030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1571" y="1665027"/>
            <a:ext cx="4776716" cy="7369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O‘SIMLIKDA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96585" y="1637731"/>
            <a:ext cx="4681182" cy="7506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HAYVONDA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61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 VA O‘ZGARUVCHANLIK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9433" y="1487605"/>
            <a:ext cx="5486400" cy="1351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IRSIYAT – OTA-ONADA MAVJUD 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BELGILARNING AVLODDA 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05266" y="1446663"/>
            <a:ext cx="5540991" cy="1392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Bahnschrift SemiBold" panose="020B0502040204020203" pitchFamily="34" charset="0"/>
              </a:rPr>
              <a:t>O‘ZGARUVCHANLIK – OTA-ONADA YO‘Q BELGILARNING AVLODDA PAYDO </a:t>
            </a:r>
            <a:r>
              <a:rPr lang="en-US" sz="2400" b="1" dirty="0" smtClean="0">
                <a:latin typeface="Bahnschrift SemiBold" panose="020B0502040204020203" pitchFamily="34" charset="0"/>
              </a:rPr>
              <a:t>BO‘LISHI</a:t>
            </a:r>
            <a:endParaRPr lang="ru-RU" sz="2400" b="1" dirty="0">
              <a:latin typeface="Bahnschrift SemiBol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9" y="3248167"/>
            <a:ext cx="5186150" cy="30570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221" y="3814335"/>
            <a:ext cx="5076967" cy="246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6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 DARAJALARI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4539018" cy="49027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MOLEKULA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HUJAYRA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TO‘QIMA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4. ORGAN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5. ORGANIZM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6. POPULYATSIYA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7. BIOGEOTSENOZ</a:t>
            </a:r>
          </a:p>
          <a:p>
            <a:pPr marL="0" indent="0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8. BIOSFERA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499" y="1719618"/>
            <a:ext cx="5016690" cy="469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0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3629" y="818866"/>
            <a:ext cx="5186149" cy="499508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8615" y="1504665"/>
            <a:ext cx="5281684" cy="384866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HAYOTNING MOLEKULA DARAJASI</a:t>
            </a:r>
          </a:p>
          <a:p>
            <a:pPr algn="ctr"/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OQSIL, </a:t>
            </a: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NUKLEIN KISLOTA,</a:t>
            </a: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UGLEVOD, LIPID</a:t>
            </a:r>
          </a:p>
        </p:txBody>
      </p:sp>
    </p:spTree>
    <p:extLst>
      <p:ext uri="{BB962C8B-B14F-4D97-AF65-F5344CB8AC3E}">
        <p14:creationId xmlns:p14="http://schemas.microsoft.com/office/powerpoint/2010/main" val="16529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809" y="1132764"/>
            <a:ext cx="4954137" cy="401244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HAYOTNING HUJAYRA DARAJASI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TIRIKLIKNING ENG KICHIK BIRLIGI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3520" y="1296729"/>
            <a:ext cx="4334632" cy="39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45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" y="1009934"/>
            <a:ext cx="4995080" cy="485905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HAYOTNING TO‘QIMA DARAJASI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KELIB CHIQISHI, BAJARADIGAN VAZIFASI BIR XIL HUJAYRALAR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YIG‘INDISI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TO‘QIMA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017411"/>
            <a:ext cx="6172200" cy="481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68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9558" y="1583140"/>
            <a:ext cx="5022375" cy="2975212"/>
          </a:xfrm>
        </p:spPr>
        <p:txBody>
          <a:bodyPr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HAYOTNING ORGAN DARAJASI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 BIR NECHA XIL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TO‘QIMALARDAN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TASHKIL TOPGAN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69" r="2569"/>
          <a:stretch>
            <a:fillRect/>
          </a:stretch>
        </p:blipFill>
        <p:spPr>
          <a:xfrm>
            <a:off x="5605817" y="1218940"/>
            <a:ext cx="6172200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0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9981" y="764275"/>
            <a:ext cx="4612944" cy="525438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3412" y="900752"/>
            <a:ext cx="5661212" cy="4968236"/>
          </a:xfrm>
        </p:spPr>
        <p:txBody>
          <a:bodyPr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HAYOTNING ORGANIZM  DARAJASI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ORGANLARDAN TASHKIL TOPGAN, MUSTAQIL YASHAY OLADIGAN TIZIM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990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862" r="7862"/>
          <a:stretch>
            <a:fillRect/>
          </a:stretch>
        </p:blipFill>
        <p:spPr>
          <a:xfrm>
            <a:off x="6741994" y="1378424"/>
            <a:ext cx="4931391" cy="463275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6478" y="1460310"/>
            <a:ext cx="6755642" cy="4408678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HAYOTNING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POPULYATSIYA DARAJASI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MA’LUM HUDUDDA TARQALGAN, ERKIN CHATISHIB NASL BERA OLADIGAN ORGANIZMLAR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YIG‘INDISI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POPULYATSIYA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168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58138"/>
            <a:ext cx="10515600" cy="2500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1. HAYOT MOHIYATI</a:t>
            </a:r>
          </a:p>
          <a:p>
            <a:pPr marL="0" indent="0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HAYOTNING ASOSIY XOSSALARI</a:t>
            </a:r>
          </a:p>
          <a:p>
            <a:pPr marL="0" indent="0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HAYOTNING TUZILISH DARAJALARI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923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4476" y="941495"/>
            <a:ext cx="5299075" cy="464023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129" y="762869"/>
            <a:ext cx="6670347" cy="520024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7.HAYOTNING BIOGEOTSENOZ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</a:p>
          <a:p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BIOGEOTSENOZ  -TIRIK VA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O‘LIK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TABIATNING O‘ZARO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ALOQADORLIGI.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23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6150" b="6150"/>
          <a:stretch>
            <a:fillRect/>
          </a:stretch>
        </p:blipFill>
        <p:spPr>
          <a:xfrm>
            <a:off x="5747964" y="995363"/>
            <a:ext cx="6172200" cy="4873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32261" cy="28044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130" y="1023582"/>
            <a:ext cx="5513294" cy="4845406"/>
          </a:xfrm>
        </p:spPr>
        <p:txBody>
          <a:bodyPr/>
          <a:lstStyle/>
          <a:p>
            <a:pPr lvl="0"/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8.HAYOTNING BIOSFERA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</a:p>
          <a:p>
            <a:pPr lvl="0"/>
            <a:endParaRPr lang="en-US" sz="3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- YER YUZINING TIRIKLIK TARQALGAN QISMI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90103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smtClean="0">
                <a:solidFill>
                  <a:schemeClr val="bg1"/>
                </a:solidFill>
              </a:rPr>
              <a:t>MUSTAQIL BAJARISH UCHUN TOPSHIRIQ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8977" y="3429000"/>
            <a:ext cx="105448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§, 7-12 BET </a:t>
            </a:r>
            <a:endParaRPr lang="ru-RU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UYGA </a:t>
            </a:r>
            <a:r>
              <a:rPr lang="en-US" sz="600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VAZIFA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43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 HAQIDA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4565" y="1927786"/>
            <a:ext cx="2591025" cy="32189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63873" y="1841242"/>
            <a:ext cx="69518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42900"/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kislotalardan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idora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sistemalardir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229" y="5278648"/>
            <a:ext cx="3145809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89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TARKIBNING BIRLIGI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934" y="1767981"/>
            <a:ext cx="2072820" cy="2011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606" y="4330433"/>
            <a:ext cx="2219136" cy="2127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6650" y="2041074"/>
            <a:ext cx="1963082" cy="1956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103" y="4454856"/>
            <a:ext cx="2188654" cy="2097206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553803" y="2552130"/>
            <a:ext cx="3084394" cy="29615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C, H, O, N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0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STRUKTURAVIY TUZILISH BIRLIGI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26" y="1856095"/>
            <a:ext cx="4334586" cy="3905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219" y="2081294"/>
            <a:ext cx="4399128" cy="350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73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 SISTEMALIGI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9" y="2074460"/>
            <a:ext cx="4804011" cy="4107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234" y="2101755"/>
            <a:ext cx="4203510" cy="402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89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 VA ENERGIYA  ALMASHINUVI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33331" y="1856095"/>
            <a:ext cx="3125337" cy="996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METABOLIZM</a:t>
            </a:r>
            <a:endParaRPr lang="ru-RU" sz="4000" dirty="0"/>
          </a:p>
        </p:txBody>
      </p:sp>
      <p:sp>
        <p:nvSpPr>
          <p:cNvPr id="4" name="Овал 3"/>
          <p:cNvSpPr/>
          <p:nvPr/>
        </p:nvSpPr>
        <p:spPr>
          <a:xfrm>
            <a:off x="1323833" y="3643952"/>
            <a:ext cx="3835021" cy="24293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PLASTIK ALMASHINUV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014949" y="3794078"/>
            <a:ext cx="3534770" cy="23201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DISSIMILYATSIYA </a:t>
            </a: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ENERGETIK ALMASHINUV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96000" y="2838733"/>
            <a:ext cx="2693158" cy="928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2"/>
            <a:endCxn id="4" idx="0"/>
          </p:cNvCxnSpPr>
          <p:nvPr/>
        </p:nvCxnSpPr>
        <p:spPr>
          <a:xfrm flipH="1">
            <a:off x="3241344" y="2852381"/>
            <a:ext cx="2854656" cy="791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83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KO‘PAYISH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5218" y="1528548"/>
            <a:ext cx="4394580" cy="818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JINSSIZ KO‘PAYISH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6709" y="1514902"/>
            <a:ext cx="4517409" cy="887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JINSIY KO‘PAYISH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824" y="3258616"/>
            <a:ext cx="4462818" cy="2760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31" y="3265227"/>
            <a:ext cx="4804012" cy="26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08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 VA RIVOJLANISH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7528" y="2360351"/>
            <a:ext cx="4667534" cy="34399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2639" y="1924334"/>
            <a:ext cx="4899546" cy="4244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MIQDORIY JIHATDAN ORTISH</a:t>
            </a:r>
          </a:p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YANGI BELGI VA XUSUSIYATLARNING SHAKLLANISHI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8509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267</Words>
  <Application>Microsoft Office PowerPoint</Application>
  <PresentationFormat>Широкоэкранный</PresentationFormat>
  <Paragraphs>71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Bahnschrift SemiBold</vt:lpstr>
      <vt:lpstr>Calibri</vt:lpstr>
      <vt:lpstr>Calibri Light</vt:lpstr>
      <vt:lpstr>Тема Office</vt:lpstr>
      <vt:lpstr>BIOLOGIYA</vt:lpstr>
      <vt:lpstr>DARS REJASI</vt:lpstr>
      <vt:lpstr>TIRIKLIK HAQIDA</vt:lpstr>
      <vt:lpstr>KIMYOVIY TARKIBNING BIRLIGI</vt:lpstr>
      <vt:lpstr>STRUKTURAVIY TUZILISH BIRLIGI</vt:lpstr>
      <vt:lpstr>OCHIQ SISTEMALIGI</vt:lpstr>
      <vt:lpstr>MODDALAR VA ENERGIYA  ALMASHINUVI</vt:lpstr>
      <vt:lpstr>KO‘PAYISH</vt:lpstr>
      <vt:lpstr>O‘SISH VA RIVOJLANISH</vt:lpstr>
      <vt:lpstr>RIVOJLANISH</vt:lpstr>
      <vt:lpstr>TA’SIRLANISH</vt:lpstr>
      <vt:lpstr>IRSIYAT VA O‘ZGARUVCHANLIK</vt:lpstr>
      <vt:lpstr>TIRIKLIK DARAJALARI</vt:lpstr>
      <vt:lpstr>Презентация PowerPoint</vt:lpstr>
      <vt:lpstr>2. HAYOTNING HUJAYRA DARAJASI  TIRIKLIKNING ENG KICHIK BIRLIGI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20</cp:revision>
  <dcterms:created xsi:type="dcterms:W3CDTF">2020-09-04T21:02:05Z</dcterms:created>
  <dcterms:modified xsi:type="dcterms:W3CDTF">2020-09-05T06:59:49Z</dcterms:modified>
</cp:coreProperties>
</file>