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3" r:id="rId3"/>
    <p:sldId id="257" r:id="rId4"/>
    <p:sldId id="258" r:id="rId5"/>
    <p:sldId id="264" r:id="rId6"/>
    <p:sldId id="262" r:id="rId7"/>
    <p:sldId id="256" r:id="rId8"/>
    <p:sldId id="263" r:id="rId9"/>
    <p:sldId id="260" r:id="rId10"/>
    <p:sldId id="265" r:id="rId11"/>
    <p:sldId id="259" r:id="rId12"/>
    <p:sldId id="270" r:id="rId13"/>
    <p:sldId id="266" r:id="rId14"/>
    <p:sldId id="267" r:id="rId15"/>
    <p:sldId id="268" r:id="rId16"/>
    <p:sldId id="269" r:id="rId17"/>
    <p:sldId id="261" r:id="rId18"/>
    <p:sldId id="271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547EBF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364" autoAdjust="0"/>
  </p:normalViewPr>
  <p:slideViewPr>
    <p:cSldViewPr snapToGrid="0" showGuides="1">
      <p:cViewPr varScale="1">
        <p:scale>
          <a:sx n="71" d="100"/>
          <a:sy n="71" d="100"/>
        </p:scale>
        <p:origin x="618" y="66"/>
      </p:cViewPr>
      <p:guideLst>
        <p:guide orient="horz" pos="220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13108-6066-4749-B595-F616025BDE8E}" type="datetimeFigureOut">
              <a:rPr lang="ru-RU" smtClean="0"/>
              <a:t>05.09.2020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B6104-E116-4A65-A766-EAE0F19AC6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4410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13108-6066-4749-B595-F616025BDE8E}" type="datetimeFigureOut">
              <a:rPr lang="ru-RU" smtClean="0"/>
              <a:t>05.09.2020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B6104-E116-4A65-A766-EAE0F19AC6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7328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13108-6066-4749-B595-F616025BDE8E}" type="datetimeFigureOut">
              <a:rPr lang="ru-RU" smtClean="0"/>
              <a:t>05.09.2020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B6104-E116-4A65-A766-EAE0F19AC6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5591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13108-6066-4749-B595-F616025BDE8E}" type="datetimeFigureOut">
              <a:rPr lang="ru-RU" smtClean="0"/>
              <a:t>05.09.2020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B6104-E116-4A65-A766-EAE0F19AC6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3323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13108-6066-4749-B595-F616025BDE8E}" type="datetimeFigureOut">
              <a:rPr lang="ru-RU" smtClean="0"/>
              <a:t>05.09.2020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B6104-E116-4A65-A766-EAE0F19AC6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6956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13108-6066-4749-B595-F616025BDE8E}" type="datetimeFigureOut">
              <a:rPr lang="ru-RU" smtClean="0"/>
              <a:t>05.09.2020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B6104-E116-4A65-A766-EAE0F19AC6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9593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13108-6066-4749-B595-F616025BDE8E}" type="datetimeFigureOut">
              <a:rPr lang="ru-RU" smtClean="0"/>
              <a:t>05.09.2020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B6104-E116-4A65-A766-EAE0F19AC6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8290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13108-6066-4749-B595-F616025BDE8E}" type="datetimeFigureOut">
              <a:rPr lang="ru-RU" smtClean="0"/>
              <a:t>05.09.2020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B6104-E116-4A65-A766-EAE0F19AC6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4751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13108-6066-4749-B595-F616025BDE8E}" type="datetimeFigureOut">
              <a:rPr lang="ru-RU" smtClean="0"/>
              <a:t>05.09.2020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B6104-E116-4A65-A766-EAE0F19AC6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8616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13108-6066-4749-B595-F616025BDE8E}" type="datetimeFigureOut">
              <a:rPr lang="ru-RU" smtClean="0"/>
              <a:t>05.09.2020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B6104-E116-4A65-A766-EAE0F19AC6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2152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13108-6066-4749-B595-F616025BDE8E}" type="datetimeFigureOut">
              <a:rPr lang="ru-RU" smtClean="0"/>
              <a:t>05.09.2020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B6104-E116-4A65-A766-EAE0F19AC6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5116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13108-6066-4749-B595-F616025BDE8E}" type="datetimeFigureOut">
              <a:rPr lang="ru-RU" smtClean="0"/>
              <a:t>05.09.2020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2B6104-E116-4A65-A766-EAE0F19AC6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84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chemeClr val="accent6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BIOLOGIYA</a:t>
            </a:r>
            <a:endParaRPr lang="ru-RU" sz="6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78423" y="1856094"/>
            <a:ext cx="10343866" cy="1897039"/>
          </a:xfrm>
          <a:solidFill>
            <a:schemeClr val="bg1"/>
          </a:solidFill>
        </p:spPr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109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9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MAVZU:</a:t>
            </a:r>
            <a:r>
              <a:rPr lang="en-US" sz="10900" dirty="0" smtClean="0">
                <a:latin typeface="Arial" panose="020B0604020202020204" pitchFamily="34" charset="0"/>
                <a:cs typeface="Arial" panose="020B0604020202020204" pitchFamily="34" charset="0"/>
              </a:rPr>
              <a:t> BIOLOGIYA – HAYOT HAQIDAGI FAN</a:t>
            </a:r>
          </a:p>
          <a:p>
            <a:pPr marL="0" indent="0" algn="ctr">
              <a:buNone/>
            </a:pP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869743" cy="1705969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10276764" y="95534"/>
            <a:ext cx="1555846" cy="154219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10-sinf</a:t>
            </a:r>
            <a:endParaRPr lang="ru-RU" sz="3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9998" y="3985146"/>
            <a:ext cx="4804064" cy="27227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5855" y="4100939"/>
            <a:ext cx="3383573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496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73706"/>
          </a:xfrm>
          <a:solidFill>
            <a:srgbClr val="00B050"/>
          </a:solidFill>
        </p:spPr>
        <p:txBody>
          <a:bodyPr>
            <a:norm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BIOLOGIYA SOHALARI</a:t>
            </a:r>
            <a:endParaRPr lang="ru-RU" sz="6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820168" y="5223260"/>
            <a:ext cx="4217157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BIOTEXNOLOGIYA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73456" y="5841241"/>
            <a:ext cx="4558352" cy="5459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BIONIKA</a:t>
            </a:r>
            <a:endParaRPr lang="ru-RU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3850" y="1329162"/>
            <a:ext cx="5098150" cy="35718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433" y="1350915"/>
            <a:ext cx="3275464" cy="429904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259" y="1351288"/>
            <a:ext cx="2511472" cy="429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2175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55343"/>
          </a:xfrm>
          <a:solidFill>
            <a:srgbClr val="00B050"/>
          </a:solidFill>
        </p:spPr>
        <p:txBody>
          <a:bodyPr>
            <a:norm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BIOLOGIYA FANI METODLARI</a:t>
            </a:r>
            <a:endParaRPr lang="ru-RU" sz="6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5-конечная звезда 22"/>
          <p:cNvSpPr/>
          <p:nvPr/>
        </p:nvSpPr>
        <p:spPr>
          <a:xfrm>
            <a:off x="2968388" y="1692323"/>
            <a:ext cx="6255224" cy="4338460"/>
          </a:xfrm>
          <a:prstGeom prst="star5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METODLAR</a:t>
            </a:r>
            <a:endParaRPr lang="ru-R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368489" y="2552131"/>
            <a:ext cx="3316406" cy="80521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MODELLASHTIRISH</a:t>
            </a:r>
            <a:endParaRPr lang="ru-R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6933063" y="6032310"/>
            <a:ext cx="2402006" cy="825689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TARIXIY</a:t>
            </a:r>
            <a:endParaRPr lang="ru-R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1951629" y="6086902"/>
            <a:ext cx="2879678" cy="771098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EKSPERIMENTAL</a:t>
            </a:r>
            <a:endParaRPr lang="ru-R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8461611" y="2497540"/>
            <a:ext cx="3043451" cy="85879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TAQQOSLASH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4854054" y="1009934"/>
            <a:ext cx="2483892" cy="72333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KUZATISH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3310294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73708"/>
          </a:xfrm>
          <a:solidFill>
            <a:srgbClr val="00B050"/>
          </a:solidFill>
        </p:spPr>
        <p:txBody>
          <a:bodyPr>
            <a:no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KUZATISH METODI</a:t>
            </a:r>
            <a:endParaRPr lang="ru-RU" sz="6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588" y="2227078"/>
            <a:ext cx="4944285" cy="33591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4573" y="2210937"/>
            <a:ext cx="5145205" cy="330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6238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23581"/>
          </a:xfrm>
          <a:solidFill>
            <a:srgbClr val="00B050"/>
          </a:solidFill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TAQQOSLASH METODI</a:t>
            </a:r>
            <a:endParaRPr lang="ru-RU" sz="6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0027" y="1801505"/>
            <a:ext cx="4736672" cy="37121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821" y="1743050"/>
            <a:ext cx="4062484" cy="21875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173" y="4309138"/>
            <a:ext cx="4067033" cy="224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8718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55594"/>
          </a:xfrm>
          <a:solidFill>
            <a:srgbClr val="00B050"/>
          </a:solidFill>
        </p:spPr>
        <p:txBody>
          <a:bodyPr>
            <a:norm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TARIXIY METOD</a:t>
            </a:r>
            <a:endParaRPr lang="en-US" sz="6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23656"/>
            <a:ext cx="5813946" cy="40089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7594" y="1542197"/>
            <a:ext cx="6364406" cy="481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1407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490" y="1924334"/>
            <a:ext cx="5431809" cy="476306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92000" cy="133748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EKSPERIMENTAL</a:t>
            </a:r>
            <a:r>
              <a:rPr lang="ru-RU" sz="5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(TAJRIBA) METOD</a:t>
            </a:r>
            <a:endParaRPr lang="ru-RU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3546" y="1937982"/>
            <a:ext cx="5618328" cy="476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3485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287535" cy="1146412"/>
          </a:xfrm>
          <a:solidFill>
            <a:srgbClr val="00B050"/>
          </a:solidFill>
          <a:ln>
            <a:solidFill>
              <a:srgbClr val="00B05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sz="67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67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MODELLASHTIRISH METODI</a:t>
            </a:r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376" y="1528550"/>
            <a:ext cx="4034534" cy="47767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555845"/>
            <a:ext cx="5886733" cy="476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8354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55593"/>
          </a:xfrm>
          <a:solidFill>
            <a:srgbClr val="00B050"/>
          </a:solidFill>
        </p:spPr>
        <p:txBody>
          <a:bodyPr>
            <a:normAutofit/>
          </a:bodyPr>
          <a:lstStyle/>
          <a:p>
            <a:r>
              <a:rPr lang="en-US" sz="6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BIOLOGIYA FANI MUAMMOLARI</a:t>
            </a:r>
            <a:endParaRPr lang="ru-RU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569493"/>
            <a:ext cx="12192000" cy="5506870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YERDA HAYOTNING PAYDO BO‘LISHINI O‘RGANISH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ODAMNING PAYDO BO‘LISHI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BOSH MIYA FAOLIYATI MEXANIZMLARINI O‘RGANISH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GENETIK AXBOROT ASOSIDA ORGANIZMNING RIVOJLANISHINI O‘RGANISH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OZIQ-OVQAT MUAMMOSI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ODAMDAGI IRSIY KASALLIKLARNI OLDINI OLISH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EKOLOGIK MUHITNING YOMONLASHUVI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O‘SIMLIK VA HAYVON GENOFONDINI SAQLASH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CHIQINDILARNI QAYTA ISHLASH VA ZARARSIZLANTIRISH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95703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B050"/>
          </a:solidFill>
        </p:spPr>
        <p:txBody>
          <a:bodyPr>
            <a:noAutofit/>
          </a:bodyPr>
          <a:lstStyle/>
          <a:p>
            <a:pPr algn="ctr"/>
            <a:r>
              <a:rPr lang="en-US" sz="4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 BAJARISH UCHUN TOPSHIRIQLAR</a:t>
            </a:r>
            <a:endParaRPr lang="ru-RU" sz="4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1583140" y="1542197"/>
            <a:ext cx="4913193" cy="409432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4981433" y="1542198"/>
            <a:ext cx="4790364" cy="409432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04716" y="5786651"/>
            <a:ext cx="11887200" cy="9689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O‘SIMLIK VA HAYVONLARNING O‘XSHASHLIGI, HAMDA  FARQLARINI </a:t>
            </a:r>
          </a:p>
          <a:p>
            <a:pPr algn="ctr"/>
            <a:r>
              <a:rPr lang="en-US" sz="2400" dirty="0" smtClean="0"/>
              <a:t>VENN DIAGRAMMA ASOSIDA O‘RGANING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6356435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B050"/>
          </a:solidFill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 BAJARISH UCHUN TOPSHIRIQLAR</a:t>
            </a:r>
            <a:endParaRPr lang="ru-RU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169993"/>
            <a:ext cx="10515600" cy="348017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INTERNET VA BIOLOGIYAGA OID KITOBLARDAN FOYDALANIB </a:t>
            </a:r>
            <a:r>
              <a:rPr lang="en-US" sz="4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BIONIKA, BIOINFORMATIKA, BIOTEXNOLOGIYA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SOHALARIDA YARATILGAN YANGILIKLAR BO‘YICHA QIZIQARLI MA’LUMOT TAYYORLANG.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583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73706"/>
          </a:xfrm>
          <a:solidFill>
            <a:srgbClr val="00B050"/>
          </a:solidFill>
          <a:ln>
            <a:solidFill>
              <a:srgbClr val="00B05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DARS REJASI</a:t>
            </a:r>
            <a:endParaRPr lang="ru-RU" sz="6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101755"/>
            <a:ext cx="10515600" cy="3657600"/>
          </a:xfrm>
        </p:spPr>
        <p:txBody>
          <a:bodyPr>
            <a:normAutofit/>
          </a:bodyPr>
          <a:lstStyle/>
          <a:p>
            <a:pPr marL="723900" indent="-723900">
              <a:buAutoNum type="arabicPeriod"/>
            </a:pP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Biologiya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– fan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sifatida</a:t>
            </a:r>
            <a:endParaRPr lang="en-US" sz="4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3900" indent="-723900">
              <a:buAutoNum type="arabicPeriod"/>
            </a:pP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Biologiya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sohalari</a:t>
            </a:r>
            <a:endParaRPr lang="en-US" sz="4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3900" indent="-723900">
              <a:buAutoNum type="arabicPeriod"/>
            </a:pP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Biologiya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metodlari</a:t>
            </a:r>
            <a:endParaRPr lang="en-US" sz="4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3900" indent="-723900">
              <a:buAutoNum type="arabicPeriod"/>
            </a:pP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Biologiya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muammolari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3194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B050"/>
          </a:solidFill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 BAJARISH UCHUN TOPSHIRIQLAR</a:t>
            </a:r>
            <a:endParaRPr lang="ru-RU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6477" y="1825625"/>
            <a:ext cx="1179166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TAJRIBA USULIDAN </a:t>
            </a:r>
          </a:p>
          <a:p>
            <a:pPr marL="0" indent="0">
              <a:buNone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FOYDALANIB OQ RANGLI </a:t>
            </a:r>
          </a:p>
          <a:p>
            <a:pPr marL="0" indent="0">
              <a:buNone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GULLARNI TURLI </a:t>
            </a:r>
          </a:p>
          <a:p>
            <a:pPr marL="0" indent="0">
              <a:buNone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BO‘YOQLAR YORDAMIDA </a:t>
            </a:r>
          </a:p>
          <a:p>
            <a:pPr marL="0" indent="0">
              <a:buNone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BO‘YALISHINI O‘RGANING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2854" y="1656292"/>
            <a:ext cx="5204346" cy="440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4214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B050"/>
          </a:solidFill>
        </p:spPr>
        <p:txBody>
          <a:bodyPr>
            <a:normAutofit/>
          </a:bodyPr>
          <a:lstStyle/>
          <a:p>
            <a:pPr algn="ctr"/>
            <a:r>
              <a:rPr lang="en-US" sz="6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6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6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6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</a:t>
            </a:r>
            <a:r>
              <a:rPr lang="en-US" sz="6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6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56096" y="2988860"/>
            <a:ext cx="9497704" cy="199257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§, 4-7 BET </a:t>
            </a:r>
            <a:endParaRPr lang="ru-RU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1527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19116"/>
          </a:xfrm>
          <a:solidFill>
            <a:srgbClr val="00B050"/>
          </a:solidFill>
        </p:spPr>
        <p:txBody>
          <a:bodyPr>
            <a:norm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BIOLOGIYA – HAYOT HAQIDAGI FAN</a:t>
            </a:r>
            <a:endParaRPr lang="ru-RU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27937" y="4264926"/>
            <a:ext cx="4754881" cy="22245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YUNONCHA</a:t>
            </a:r>
          </a:p>
          <a:p>
            <a:pPr algn="ctr"/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“BIOS” - HAYOT</a:t>
            </a:r>
          </a:p>
          <a:p>
            <a:pPr algn="ctr"/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“LOGOS” - FAN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954" y="1354371"/>
            <a:ext cx="2548349" cy="28226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6695" y="1378634"/>
            <a:ext cx="2391416" cy="265879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2233" y="1374016"/>
            <a:ext cx="4667534" cy="274781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50166" y="4304714"/>
            <a:ext cx="21755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J.B.LAMARK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214338" y="4220308"/>
            <a:ext cx="28557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G.R.TREVIRANUS</a:t>
            </a:r>
          </a:p>
        </p:txBody>
      </p:sp>
    </p:spTree>
    <p:extLst>
      <p:ext uri="{BB962C8B-B14F-4D97-AF65-F5344CB8AC3E}">
        <p14:creationId xmlns:p14="http://schemas.microsoft.com/office/powerpoint/2010/main" val="641667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78172"/>
          </a:xfrm>
          <a:solidFill>
            <a:srgbClr val="00B050"/>
          </a:solidFill>
        </p:spPr>
        <p:txBody>
          <a:bodyPr>
            <a:norm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BIOLOGIYA SOHALARI</a:t>
            </a:r>
            <a:endParaRPr lang="ru-RU" sz="6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290" y="1964259"/>
            <a:ext cx="4248507" cy="30025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5407" y="1934403"/>
            <a:ext cx="3899279" cy="3062219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050879" y="5185132"/>
            <a:ext cx="4203510" cy="61415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BOTANIKA</a:t>
            </a:r>
            <a:endParaRPr lang="ru-RU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165075" y="5185133"/>
            <a:ext cx="3944203" cy="61516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ZOOLOGIYA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6250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64524"/>
          </a:xfrm>
          <a:solidFill>
            <a:srgbClr val="00B050"/>
          </a:solidFill>
        </p:spPr>
        <p:txBody>
          <a:bodyPr>
            <a:norm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BIOLOGIYA  SOHALARI</a:t>
            </a:r>
            <a:endParaRPr lang="ru-RU" sz="6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047" y="1787678"/>
            <a:ext cx="4476465" cy="33556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296" y="1889196"/>
            <a:ext cx="4306106" cy="315263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68991" y="5213445"/>
            <a:ext cx="4435522" cy="65509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MIKOLOGIYA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933062" y="5158853"/>
            <a:ext cx="4353636" cy="72333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MIKROBIOLOGIYA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9655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64526"/>
          </a:xfrm>
          <a:solidFill>
            <a:srgbClr val="00B050"/>
          </a:solidFill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BIOLOGIYA SOHALARI</a:t>
            </a:r>
            <a:endParaRPr lang="ru-RU" sz="6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27" y="3616657"/>
            <a:ext cx="3821372" cy="24702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7851" y="1132765"/>
            <a:ext cx="4299046" cy="21563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1704" y="3562066"/>
            <a:ext cx="3758325" cy="2587837"/>
          </a:xfrm>
          <a:prstGeom prst="rect">
            <a:avLst/>
          </a:prstGeom>
          <a:solidFill>
            <a:srgbClr val="00B050"/>
          </a:solidFill>
        </p:spPr>
      </p:pic>
      <p:sp>
        <p:nvSpPr>
          <p:cNvPr id="6" name="Прямоугольник 5"/>
          <p:cNvSpPr/>
          <p:nvPr/>
        </p:nvSpPr>
        <p:spPr>
          <a:xfrm>
            <a:off x="150125" y="6100550"/>
            <a:ext cx="3807726" cy="58477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GIDROBIOLOGIYA</a:t>
            </a:r>
            <a:endParaRPr lang="ru-RU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270543" y="6168787"/>
            <a:ext cx="3739487" cy="49132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EKOLOGIYA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85146" y="3316406"/>
            <a:ext cx="4226258" cy="69603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PALEANTOLOGIYA</a:t>
            </a:r>
            <a:endParaRPr lang="ru-RU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7557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19116"/>
          </a:xfrm>
          <a:solidFill>
            <a:srgbClr val="00B050"/>
          </a:solidFill>
        </p:spPr>
        <p:txBody>
          <a:bodyPr>
            <a:norm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BIOLOGIYA SOHALARI</a:t>
            </a:r>
            <a:endParaRPr lang="ru-RU" sz="6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2127" y="1732756"/>
            <a:ext cx="3261814" cy="34655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364" y="1378424"/>
            <a:ext cx="4217158" cy="28796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1487" y="3070746"/>
            <a:ext cx="3566615" cy="27432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063317" y="5268037"/>
            <a:ext cx="2674961" cy="65509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ANATOMIYA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8364" y="4243436"/>
            <a:ext cx="4135271" cy="61414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FIZIOLOGIYA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284191" y="5826576"/>
            <a:ext cx="3662149" cy="60050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EMBRIOLOGIYA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9099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55343"/>
          </a:xfrm>
          <a:solidFill>
            <a:srgbClr val="00B050"/>
          </a:solidFill>
        </p:spPr>
        <p:txBody>
          <a:bodyPr>
            <a:norm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BIOLOGIYA SOHALARI</a:t>
            </a:r>
            <a:endParaRPr lang="ru-RU" sz="6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133" y="1596790"/>
            <a:ext cx="3793311" cy="348017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14902" y="5127726"/>
            <a:ext cx="3739486" cy="58477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SISTEMATIKA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769291" y="4995081"/>
            <a:ext cx="4271748" cy="69603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ETOLOGIYA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2936" y="1678675"/>
            <a:ext cx="4258102" cy="327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242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7659" y="2006222"/>
            <a:ext cx="3414144" cy="36848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376" y="1460310"/>
            <a:ext cx="3234519" cy="34928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6770" y="1228300"/>
            <a:ext cx="3671248" cy="364395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64024" y="4994062"/>
            <a:ext cx="3220871" cy="724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BIOXIMIYA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189861" y="5703745"/>
            <a:ext cx="3411941" cy="7516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BIOFIZIKA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79473" y="5063320"/>
            <a:ext cx="3766783" cy="6823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BIOGEOGRAFIYA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0" y="0"/>
            <a:ext cx="12192000" cy="103723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BIOLOGIYA SOHALARI</a:t>
            </a:r>
            <a:endParaRPr lang="ru-RU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88775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735</TotalTime>
  <Words>195</Words>
  <Application>Microsoft Office PowerPoint</Application>
  <PresentationFormat>Широкоэкранный</PresentationFormat>
  <Paragraphs>75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Тема Office</vt:lpstr>
      <vt:lpstr>BIOLOGIYA</vt:lpstr>
      <vt:lpstr>DARS REJASI</vt:lpstr>
      <vt:lpstr>BIOLOGIYA – HAYOT HAQIDAGI FAN</vt:lpstr>
      <vt:lpstr>BIOLOGIYA SOHALARI</vt:lpstr>
      <vt:lpstr>BIOLOGIYA  SOHALARI</vt:lpstr>
      <vt:lpstr>BIOLOGIYA SOHALARI</vt:lpstr>
      <vt:lpstr>BIOLOGIYA SOHALARI</vt:lpstr>
      <vt:lpstr>BIOLOGIYA SOHALARI</vt:lpstr>
      <vt:lpstr>Презентация PowerPoint</vt:lpstr>
      <vt:lpstr>BIOLOGIYA SOHALARI</vt:lpstr>
      <vt:lpstr>BIOLOGIYA FANI METODLARI</vt:lpstr>
      <vt:lpstr>KUZATISH METODI</vt:lpstr>
      <vt:lpstr>TAQQOSLASH METODI</vt:lpstr>
      <vt:lpstr>TARIXIY METOD</vt:lpstr>
      <vt:lpstr>Презентация PowerPoint</vt:lpstr>
      <vt:lpstr> MODELLASHTIRISH METODI </vt:lpstr>
      <vt:lpstr>BIOLOGIYA FANI MUAMMOLARI</vt:lpstr>
      <vt:lpstr>MUSTAQIL BAJARISH UCHUN TOPSHIRIQLAR</vt:lpstr>
      <vt:lpstr>MUSTAQIL BAJARISH UCHUN TOPSHIRIQLAR</vt:lpstr>
      <vt:lpstr>MUSTAQIL BAJARISH UCHUN TOPSHIRIQLAR</vt:lpstr>
      <vt:lpstr>Mustaqil bajarish uchun topshiriq: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Учетная запись Майкрософт</cp:lastModifiedBy>
  <cp:revision>50</cp:revision>
  <dcterms:created xsi:type="dcterms:W3CDTF">2020-09-04T08:12:13Z</dcterms:created>
  <dcterms:modified xsi:type="dcterms:W3CDTF">2020-09-05T06:51:51Z</dcterms:modified>
</cp:coreProperties>
</file>