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57" r:id="rId4"/>
    <p:sldId id="258" r:id="rId5"/>
    <p:sldId id="264" r:id="rId6"/>
    <p:sldId id="262" r:id="rId7"/>
    <p:sldId id="256" r:id="rId8"/>
    <p:sldId id="263" r:id="rId9"/>
    <p:sldId id="260" r:id="rId10"/>
    <p:sldId id="265" r:id="rId11"/>
    <p:sldId id="259" r:id="rId12"/>
    <p:sldId id="270" r:id="rId13"/>
    <p:sldId id="266" r:id="rId14"/>
    <p:sldId id="267" r:id="rId15"/>
    <p:sldId id="268" r:id="rId16"/>
    <p:sldId id="269" r:id="rId17"/>
    <p:sldId id="261" r:id="rId18"/>
    <p:sldId id="271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547EBF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364" autoAdjust="0"/>
  </p:normalViewPr>
  <p:slideViewPr>
    <p:cSldViewPr snapToGrid="0" showGuides="1">
      <p:cViewPr varScale="1">
        <p:scale>
          <a:sx n="71" d="100"/>
          <a:sy n="71" d="100"/>
        </p:scale>
        <p:origin x="618" y="6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10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2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59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2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95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593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290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751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616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152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116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13108-6066-4749-B595-F616025BDE8E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B6104-E116-4A65-A766-EAE0F19AC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8423" y="1856094"/>
            <a:ext cx="10343866" cy="1897039"/>
          </a:xfrm>
          <a:solidFill>
            <a:schemeClr val="bg1"/>
          </a:solidFill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0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9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10900" dirty="0" smtClean="0">
                <a:latin typeface="Arial" panose="020B0604020202020204" pitchFamily="34" charset="0"/>
                <a:cs typeface="Arial" panose="020B0604020202020204" pitchFamily="34" charset="0"/>
              </a:rPr>
              <a:t> BIOLOGIYA – HAYOT HAQIDAGI FAN</a:t>
            </a:r>
          </a:p>
          <a:p>
            <a:pPr marL="0" indent="0" algn="ctr"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869743" cy="170596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0276764" y="95534"/>
            <a:ext cx="1555846" cy="15421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10-sinf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998" y="3985146"/>
            <a:ext cx="4804064" cy="2722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855" y="4100939"/>
            <a:ext cx="3383573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049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3706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 SOHALARI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20168" y="5223260"/>
            <a:ext cx="4217157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3456" y="5841241"/>
            <a:ext cx="4558352" cy="5459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BIONIKA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850" y="1329162"/>
            <a:ext cx="5098150" cy="3571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33" y="1350915"/>
            <a:ext cx="3275464" cy="42990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259" y="1351288"/>
            <a:ext cx="2511472" cy="429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17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5534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 FANI METODLARI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5-конечная звезда 22"/>
          <p:cNvSpPr/>
          <p:nvPr/>
        </p:nvSpPr>
        <p:spPr>
          <a:xfrm>
            <a:off x="2968388" y="1692323"/>
            <a:ext cx="6255224" cy="4338460"/>
          </a:xfrm>
          <a:prstGeom prst="star5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METODLAR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68489" y="2552131"/>
            <a:ext cx="3316406" cy="8052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MODELLASHTIRISH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933063" y="6032310"/>
            <a:ext cx="2402006" cy="82568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951629" y="6086902"/>
            <a:ext cx="2879678" cy="77109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EKSPERIMENTAL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461611" y="2497540"/>
            <a:ext cx="3043451" cy="8587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854054" y="1009934"/>
            <a:ext cx="2483892" cy="72333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31029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370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 METODI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88" y="2227078"/>
            <a:ext cx="4944285" cy="33591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573" y="2210937"/>
            <a:ext cx="5145205" cy="330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23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23581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TAQQOSLASH METODI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027" y="1801505"/>
            <a:ext cx="4736672" cy="37121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21" y="1743050"/>
            <a:ext cx="4062484" cy="21875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3" y="4309138"/>
            <a:ext cx="4067033" cy="224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71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5594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 METOD</a:t>
            </a:r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3656"/>
            <a:ext cx="5813946" cy="40089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7594" y="1542197"/>
            <a:ext cx="6364406" cy="481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140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90" y="1924334"/>
            <a:ext cx="5431809" cy="47630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133748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EKSPERIMENTAL</a:t>
            </a:r>
            <a:r>
              <a:rPr lang="ru-RU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(TAJRIBA) METOD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546" y="1937982"/>
            <a:ext cx="5618328" cy="476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48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87535" cy="1146412"/>
          </a:xfrm>
          <a:solidFill>
            <a:srgbClr val="00B050"/>
          </a:solidFill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6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6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MODELLASHTIRISH METODI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76" y="1528550"/>
            <a:ext cx="4034534" cy="47767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55845"/>
            <a:ext cx="5886733" cy="476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35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5593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BIOLOGIYA FANI MUAMMOLARI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69493"/>
            <a:ext cx="12192000" cy="550687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YERDA HAYOTNING PAYDO BO‘LISHINI O‘RGANISH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ODAMNING PAYDO BO‘LISHI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 MIYA FAOLIYATI MEXANIZMLARINI O‘RGANISH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GENETIK AXBOROT ASOSIDA ORGANIZMNING RIVOJLANISHINI O‘RGANISH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OZIQ-OVQAT MUAMMOSI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ODAMDAGI IRSIY KASALLIKLARNI OLDINI OLISH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EKOLOGIK MUHITNING YOMONLASHUVI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 VA HAYVON GENOFONDINI SAQLASH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CHIQINDILARNI QAYTA ISHLASH VA ZARARSIZLANTIRISH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570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en-US" sz="4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583140" y="1542197"/>
            <a:ext cx="4913193" cy="40943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981433" y="1542198"/>
            <a:ext cx="4790364" cy="40943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4716" y="5786651"/>
            <a:ext cx="11887200" cy="968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O‘SIMLIK VA HAYVONLARNING O‘XSHASHLIGI, HAMDA  FARQLARINI </a:t>
            </a:r>
          </a:p>
          <a:p>
            <a:pPr algn="ctr"/>
            <a:r>
              <a:rPr lang="en-US" sz="2400" dirty="0" smtClean="0"/>
              <a:t>VENN DIAGRAMMA ASOSIDA O‘RGANING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35643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69993"/>
            <a:ext cx="10515600" cy="34801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INTERNET VA BIOLOGIYAGA OID KITOBLARDAN FOYDALANIB </a:t>
            </a:r>
            <a:r>
              <a:rPr lang="en-US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BIONIKA, BIOINFORMATIKA, BIOTEXNOLOGIYA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SOHALARIDA YARATILGAN YANGILIKLAR BO‘YICHA QIZIQARLI MA’LUMOT TAYYORLANG.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583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3706"/>
          </a:xfrm>
          <a:solidFill>
            <a:srgbClr val="00B050"/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01755"/>
            <a:ext cx="10515600" cy="3657600"/>
          </a:xfrm>
        </p:spPr>
        <p:txBody>
          <a:bodyPr>
            <a:normAutofit/>
          </a:bodyPr>
          <a:lstStyle/>
          <a:p>
            <a:pPr marL="723900" indent="-723900">
              <a:buAutoNum type="arabicPeriod"/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– fan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3900" indent="-723900">
              <a:buAutoNum type="arabicPeriod"/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sohalari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3900" indent="-723900">
              <a:buAutoNum type="arabicPeriod"/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metodlari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3900" indent="-723900">
              <a:buAutoNum type="arabicPeriod"/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muammolari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319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7" y="1825625"/>
            <a:ext cx="1179166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TAJRIBA USULIDAN </a:t>
            </a:r>
          </a:p>
          <a:p>
            <a:pPr marL="0" indent="0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FOYDALANIB OQ RANGLI </a:t>
            </a:r>
          </a:p>
          <a:p>
            <a:pPr marL="0" indent="0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GULLARNI TURLI </a:t>
            </a:r>
          </a:p>
          <a:p>
            <a:pPr marL="0" indent="0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BO‘YOQLAR YORDAMIDA </a:t>
            </a:r>
          </a:p>
          <a:p>
            <a:pPr marL="0" indent="0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BO‘YALISHINI O‘RGANING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854" y="1656292"/>
            <a:ext cx="5204346" cy="440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21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6096" y="2988860"/>
            <a:ext cx="9497704" cy="199257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§, 4-7 BET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15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9116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 – HAYOT HAQIDAGI FAN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7937" y="4264926"/>
            <a:ext cx="4754881" cy="2224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</a:p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“BIOS” - HAYOT</a:t>
            </a:r>
          </a:p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“LOGOS” - FAN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54" y="1354371"/>
            <a:ext cx="2548349" cy="28226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695" y="1378634"/>
            <a:ext cx="2391416" cy="26587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233" y="1374016"/>
            <a:ext cx="4667534" cy="274781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50166" y="4304714"/>
            <a:ext cx="2175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J.B.LAMARK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214338" y="4220308"/>
            <a:ext cx="2855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G.R.TREVIRANUS</a:t>
            </a:r>
          </a:p>
        </p:txBody>
      </p:sp>
    </p:spTree>
    <p:extLst>
      <p:ext uri="{BB962C8B-B14F-4D97-AF65-F5344CB8AC3E}">
        <p14:creationId xmlns:p14="http://schemas.microsoft.com/office/powerpoint/2010/main" val="641667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78172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 SOHALARI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90" y="1964259"/>
            <a:ext cx="4248507" cy="30025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407" y="1934403"/>
            <a:ext cx="3899279" cy="306221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50879" y="5185132"/>
            <a:ext cx="4203510" cy="61415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BOTANIKA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65075" y="5185133"/>
            <a:ext cx="3944203" cy="61516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ZOOLOGIYA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625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4524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  SOHALARI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47" y="1787678"/>
            <a:ext cx="4476465" cy="33556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96" y="1889196"/>
            <a:ext cx="4306106" cy="31526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8991" y="5213445"/>
            <a:ext cx="4435522" cy="6550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MIKOLOGIYA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33062" y="5158853"/>
            <a:ext cx="4353636" cy="72333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MIKROBIOLOGIYA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965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4526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 SOHALARI</a:t>
            </a:r>
            <a:endParaRPr lang="ru-RU" sz="6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7" y="3616657"/>
            <a:ext cx="3821372" cy="24702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851" y="1132765"/>
            <a:ext cx="4299046" cy="21563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1704" y="3562066"/>
            <a:ext cx="3758325" cy="2587837"/>
          </a:xfrm>
          <a:prstGeom prst="rect">
            <a:avLst/>
          </a:prstGeom>
          <a:solidFill>
            <a:srgbClr val="00B050"/>
          </a:solidFill>
        </p:spPr>
      </p:pic>
      <p:sp>
        <p:nvSpPr>
          <p:cNvPr id="6" name="Прямоугольник 5"/>
          <p:cNvSpPr/>
          <p:nvPr/>
        </p:nvSpPr>
        <p:spPr>
          <a:xfrm>
            <a:off x="150125" y="6100550"/>
            <a:ext cx="3807726" cy="5847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GIDROBIOLOGIYA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0543" y="6168787"/>
            <a:ext cx="3739487" cy="4913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EKOLOGIYA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85146" y="3316406"/>
            <a:ext cx="4226258" cy="69603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PALEANTOLOGIYA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755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9116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 SOHALARI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127" y="1732756"/>
            <a:ext cx="3261814" cy="34655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64" y="1378424"/>
            <a:ext cx="4217158" cy="28796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1487" y="3070746"/>
            <a:ext cx="3566615" cy="27432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063317" y="5268037"/>
            <a:ext cx="2674961" cy="65509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ANATOMIYA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8364" y="4243436"/>
            <a:ext cx="4135271" cy="61414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FIZIOLOGIYA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84191" y="5826576"/>
            <a:ext cx="3662149" cy="60050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EMBRIOLOGIYA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909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5534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 SOHALARI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133" y="1596790"/>
            <a:ext cx="3793311" cy="34801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14902" y="5127726"/>
            <a:ext cx="3739486" cy="5847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69291" y="4995081"/>
            <a:ext cx="4271748" cy="6960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ETOLOGIYA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936" y="1678675"/>
            <a:ext cx="4258102" cy="327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4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659" y="2006222"/>
            <a:ext cx="3414144" cy="36848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76" y="1460310"/>
            <a:ext cx="3234519" cy="34928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6770" y="1228300"/>
            <a:ext cx="3671248" cy="364395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4024" y="4994062"/>
            <a:ext cx="3220871" cy="724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BIOXIMIYA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89861" y="5703745"/>
            <a:ext cx="3411941" cy="751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BIOFIZIKA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79473" y="5063320"/>
            <a:ext cx="3766783" cy="682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BIOGEOGRAFIYA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2192000" cy="10372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BIOLOGIYA SOHALARI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877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195</Words>
  <Application>Microsoft Office PowerPoint</Application>
  <PresentationFormat>Широкоэкранный</PresentationFormat>
  <Paragraphs>75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BIOLOGIYA</vt:lpstr>
      <vt:lpstr>DARS REJASI</vt:lpstr>
      <vt:lpstr>BIOLOGIYA – HAYOT HAQIDAGI FAN</vt:lpstr>
      <vt:lpstr>BIOLOGIYA SOHALARI</vt:lpstr>
      <vt:lpstr>BIOLOGIYA  SOHALARI</vt:lpstr>
      <vt:lpstr>BIOLOGIYA SOHALARI</vt:lpstr>
      <vt:lpstr>BIOLOGIYA SOHALARI</vt:lpstr>
      <vt:lpstr>BIOLOGIYA SOHALARI</vt:lpstr>
      <vt:lpstr>Презентация PowerPoint</vt:lpstr>
      <vt:lpstr>BIOLOGIYA SOHALARI</vt:lpstr>
      <vt:lpstr>BIOLOGIYA FANI METODLARI</vt:lpstr>
      <vt:lpstr>KUZATISH METODI</vt:lpstr>
      <vt:lpstr>TAQQOSLASH METODI</vt:lpstr>
      <vt:lpstr>TARIXIY METOD</vt:lpstr>
      <vt:lpstr>Презентация PowerPoint</vt:lpstr>
      <vt:lpstr> MODELLASHTIRISH METODI </vt:lpstr>
      <vt:lpstr>BIOLOGIYA FANI MUAMMOLARI</vt:lpstr>
      <vt:lpstr>MUSTAQIL BAJARISH UCHUN TOPSHIRIQLAR</vt:lpstr>
      <vt:lpstr>MUSTAQIL BAJARISH UCHUN TOPSHIRIQLAR</vt:lpstr>
      <vt:lpstr>MUSTAQIL BAJARISH UCHUN TOPSHIRIQLAR</vt:lpstr>
      <vt:lpstr>Mustaqil bajarish uchun topshiriq: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Учетная запись Майкрософт</cp:lastModifiedBy>
  <cp:revision>50</cp:revision>
  <dcterms:created xsi:type="dcterms:W3CDTF">2020-09-04T08:12:13Z</dcterms:created>
  <dcterms:modified xsi:type="dcterms:W3CDTF">2020-09-05T06:51:51Z</dcterms:modified>
</cp:coreProperties>
</file>