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381" r:id="rId2"/>
    <p:sldId id="1398" r:id="rId3"/>
    <p:sldId id="1463" r:id="rId4"/>
    <p:sldId id="1464" r:id="rId5"/>
    <p:sldId id="1465" r:id="rId6"/>
    <p:sldId id="1450" r:id="rId7"/>
    <p:sldId id="1466" r:id="rId8"/>
    <p:sldId id="1467" r:id="rId9"/>
    <p:sldId id="1468" r:id="rId10"/>
    <p:sldId id="1469" r:id="rId11"/>
    <p:sldId id="1470" r:id="rId12"/>
    <p:sldId id="1471" r:id="rId13"/>
    <p:sldId id="1472" r:id="rId14"/>
    <p:sldId id="1473" r:id="rId15"/>
    <p:sldId id="1474" r:id="rId16"/>
    <p:sldId id="1475" r:id="rId17"/>
    <p:sldId id="1476" r:id="rId18"/>
    <p:sldId id="1477" r:id="rId19"/>
    <p:sldId id="1478" r:id="rId20"/>
    <p:sldId id="1479" r:id="rId21"/>
    <p:sldId id="1480" r:id="rId22"/>
    <p:sldId id="1481" r:id="rId23"/>
    <p:sldId id="368" r:id="rId24"/>
  </p:sldIdLst>
  <p:sldSz cx="9144000" cy="5143500" type="screen16x9"/>
  <p:notesSz cx="5765800" cy="3244850"/>
  <p:custDataLst>
    <p:tags r:id="rId2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99.png"/><Relationship Id="rId3" Type="http://schemas.openxmlformats.org/officeDocument/2006/relationships/image" Target="../media/image93.png"/><Relationship Id="rId21" Type="http://schemas.openxmlformats.org/officeDocument/2006/relationships/image" Target="../media/image101.png"/><Relationship Id="rId7" Type="http://schemas.openxmlformats.org/officeDocument/2006/relationships/image" Target="../media/image95.png"/><Relationship Id="rId12" Type="http://schemas.openxmlformats.org/officeDocument/2006/relationships/image" Target="../media/image8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8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5" Type="http://schemas.openxmlformats.org/officeDocument/2006/relationships/image" Target="../media/image86.png"/><Relationship Id="rId10" Type="http://schemas.openxmlformats.org/officeDocument/2006/relationships/image" Target="../media/image96.png"/><Relationship Id="rId19" Type="http://schemas.openxmlformats.org/officeDocument/2006/relationships/image" Target="../media/image9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2067694"/>
            <a:ext cx="5112568" cy="149968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To‘g‘ri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fikr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yuritish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argumentatsiya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qonunlari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Sofizmlar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paradokslar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9552" y="2187267"/>
            <a:ext cx="545553" cy="24727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Argumentatsiya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qonunlari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853089"/>
                  </p:ext>
                </p:extLst>
              </p:nvPr>
            </p:nvGraphicFramePr>
            <p:xfrm>
              <a:off x="179513" y="1059582"/>
              <a:ext cx="8720193" cy="3596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88231"/>
                    <a:gridCol w="3384376"/>
                    <a:gridCol w="324758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b="1" i="1" dirty="0" smtClean="0">
                            <a:latin typeface="Cambria Math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dirty="0" smtClean="0">
                              <a:cs typeface="Arial" panose="020B0604020202020204" pitchFamily="34" charset="0"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bo‘lganda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bo‘lsin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Ammo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noto‘g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‘ri.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ham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o‘qisam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olmadim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o‘qimadim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853089"/>
                  </p:ext>
                </p:extLst>
              </p:nvPr>
            </p:nvGraphicFramePr>
            <p:xfrm>
              <a:off x="179513" y="1059582"/>
              <a:ext cx="8720193" cy="3596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88231"/>
                    <a:gridCol w="3384376"/>
                    <a:gridCol w="324758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784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8812" r="-317201" b="-5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1802" t="-18812" r="-96036" b="-5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o‘qisam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olmadim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o‘qimadim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115616" y="2931790"/>
            <a:ext cx="6840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90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Argumentatsiya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qonunlari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3785379"/>
                  </p:ext>
                </p:extLst>
              </p:nvPr>
            </p:nvGraphicFramePr>
            <p:xfrm>
              <a:off x="179513" y="1059582"/>
              <a:ext cx="8720193" cy="3596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88231"/>
                    <a:gridCol w="3384376"/>
                    <a:gridCol w="324758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b="1" i="1" dirty="0" smtClean="0">
                            <a:latin typeface="Cambria Math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dirty="0" smtClean="0"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∨</m:t>
                              </m:r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dirty="0" smtClean="0">
                              <a:cs typeface="Arial" panose="020B0604020202020204" pitchFamily="34" charset="0"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noto‘g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bo‘lsin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Men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o‘qiyman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kino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ko‘raman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Men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o‘qimadim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men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kino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ko‘rdim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3785379"/>
                  </p:ext>
                </p:extLst>
              </p:nvPr>
            </p:nvGraphicFramePr>
            <p:xfrm>
              <a:off x="179513" y="1059582"/>
              <a:ext cx="8720193" cy="3596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88231"/>
                    <a:gridCol w="3384376"/>
                    <a:gridCol w="324758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784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8812" r="-317201" b="-5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1802" t="-18812" r="-96036" b="-5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Men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o‘qiyman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kino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ko‘raman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Men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kitob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o‘qimadim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men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kino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ko‘rdim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115616" y="2931790"/>
            <a:ext cx="6840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49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Argumentatsiya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qonunlari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904525"/>
                  </p:ext>
                </p:extLst>
              </p:nvPr>
            </p:nvGraphicFramePr>
            <p:xfrm>
              <a:off x="179513" y="915566"/>
              <a:ext cx="8720193" cy="402336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28191"/>
                    <a:gridCol w="2304256"/>
                    <a:gridCol w="468774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b="1" i="1" dirty="0" smtClean="0">
                            <a:latin typeface="Cambria Math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2800" b="1" dirty="0" smtClean="0">
                              <a:cs typeface="Arial" panose="020B0604020202020204" pitchFamily="34" charset="0"/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⟹</m:t>
                              </m:r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endParaRPr lang="en-US" sz="2800" b="1" i="1" dirty="0" smtClean="0">
                            <a:latin typeface="Cambria Math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hamda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kelib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chiqsin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holda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kelib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chiqadi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ochiq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men sport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maydonchaga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boraman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men sport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maydonchaga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borsam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futbol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o‘ynayman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ochiq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men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futbol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o‘ynayman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904525"/>
                  </p:ext>
                </p:extLst>
              </p:nvPr>
            </p:nvGraphicFramePr>
            <p:xfrm>
              <a:off x="179513" y="915566"/>
              <a:ext cx="8720193" cy="402336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28191"/>
                    <a:gridCol w="2304256"/>
                    <a:gridCol w="468774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0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6522" r="-403873" b="-4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5132" t="-16522" r="-203439" b="-4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ochiq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men sport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maydonchaga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boraman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men sport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maydonchaga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borsam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futbol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o‘ynayman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ochiq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men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futbol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o‘ynayman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572834" y="3219822"/>
            <a:ext cx="900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32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64" y="771550"/>
            <a:ext cx="89042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qaraylik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Alijon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shamollagandagina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Alijon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Alijon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shamollamagan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197" y="2787774"/>
                <a:ext cx="677409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Alijon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shamollagan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Alijonni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temperaturasi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7" y="2787774"/>
                <a:ext cx="6774099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3651870"/>
                <a:ext cx="2448619" cy="861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¬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asos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51870"/>
                <a:ext cx="2448619" cy="861711"/>
              </a:xfrm>
              <a:prstGeom prst="rect">
                <a:avLst/>
              </a:prstGeom>
              <a:blipFill rotWithShape="1">
                <a:blip r:embed="rId4"/>
                <a:stretch>
                  <a:fillRect r="-1741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683568" y="4513388"/>
            <a:ext cx="24453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2241" y="4513388"/>
                <a:ext cx="21176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xulosa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1" y="4513388"/>
                <a:ext cx="2117631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236" r="-4899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4083918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83918"/>
                <a:ext cx="371839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220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723955"/>
                  </p:ext>
                </p:extLst>
              </p:nvPr>
            </p:nvGraphicFramePr>
            <p:xfrm>
              <a:off x="107504" y="1961133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232248"/>
                    <a:gridCol w="381642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4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4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723955"/>
                  </p:ext>
                </p:extLst>
              </p:nvPr>
            </p:nvGraphicFramePr>
            <p:xfrm>
              <a:off x="107504" y="1961133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232248"/>
                    <a:gridCol w="381642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176" r="-193472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176" r="-161975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300" t="-1176" r="-5159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6226" t="-1176" r="-9367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9235" t="-1176" r="-17131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026" t="-1176" r="-160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01176" r="-193472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01176" r="-16197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201176" r="-19347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201176" r="-16197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301176" r="-19347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301176" r="-16197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401176" r="-1934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401176" r="-16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7350" y="246518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50" y="2465189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648" y="296924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69245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03648" y="351075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10756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404936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49365"/>
                <a:ext cx="49737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9808" y="246518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08" y="2465189"/>
                <a:ext cx="50526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920" y="296924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69245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3131" y="351075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3510756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3131" y="404936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4049365"/>
                <a:ext cx="50045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4941" y="246518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2465189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8264" y="300670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006700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351075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510756"/>
                <a:ext cx="50045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264" y="404936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049365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5776" y="915566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915566"/>
                <a:ext cx="3718390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25462" y="246518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62" y="2465189"/>
                <a:ext cx="50526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11760" y="296924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69245"/>
                <a:ext cx="500458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351075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756"/>
                <a:ext cx="505267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1760" y="404936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49365"/>
                <a:ext cx="497379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4766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64" y="771550"/>
            <a:ext cx="89042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Hukmlarning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1680" y="2211710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11710"/>
                <a:ext cx="371839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2139702"/>
                <a:ext cx="136909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39702"/>
                <a:ext cx="1369093" cy="13540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2114" y="2787774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14" y="2787774"/>
                <a:ext cx="318016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4328" y="2067694"/>
                <a:ext cx="1108188" cy="136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067694"/>
                <a:ext cx="1108188" cy="13672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3666190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66190"/>
                <a:ext cx="371839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3594182"/>
                <a:ext cx="136909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94182"/>
                <a:ext cx="1369093" cy="13540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1840" y="4242254"/>
                <a:ext cx="43490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42254"/>
                <a:ext cx="434907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24328" y="3522174"/>
                <a:ext cx="136909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  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522174"/>
                <a:ext cx="1369093" cy="13540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350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2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360504"/>
                  </p:ext>
                </p:extLst>
              </p:nvPr>
            </p:nvGraphicFramePr>
            <p:xfrm>
              <a:off x="107504" y="2321173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232248"/>
                    <a:gridCol w="381642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4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4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360504"/>
                  </p:ext>
                </p:extLst>
              </p:nvPr>
            </p:nvGraphicFramePr>
            <p:xfrm>
              <a:off x="107504" y="2321173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232248"/>
                    <a:gridCol w="381642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176" r="-193472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176" r="-161975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300" t="-1176" r="-5159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6226" t="-1176" r="-9367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9235" t="-1176" r="-17131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026" t="-1176" r="-160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01176" r="-193472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01176" r="-16197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201176" r="-19347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201176" r="-16197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301176" r="-19347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301176" r="-16197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401176" r="-1934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401176" r="-16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7350" y="282522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50" y="2825229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648" y="332928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29285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03648" y="387079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870796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440940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09405"/>
                <a:ext cx="49737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9808" y="282522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08" y="2825229"/>
                <a:ext cx="50526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920" y="332928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9285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3131" y="387079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3870796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3131" y="440940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4409405"/>
                <a:ext cx="500458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4941" y="282522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2825229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8264" y="336674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366740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387079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870796"/>
                <a:ext cx="50045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264" y="440940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409405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1184870"/>
                <a:ext cx="37183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184870"/>
                <a:ext cx="3718390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25462" y="282522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62" y="2825229"/>
                <a:ext cx="50526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11760" y="332928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29285"/>
                <a:ext cx="500458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387079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70796"/>
                <a:ext cx="505267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1760" y="440940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09405"/>
                <a:ext cx="497379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40915" y="777161"/>
                <a:ext cx="136909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15" y="777161"/>
                <a:ext cx="1369093" cy="135402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38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600291"/>
                  </p:ext>
                </p:extLst>
              </p:nvPr>
            </p:nvGraphicFramePr>
            <p:xfrm>
              <a:off x="107504" y="2321173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376264"/>
                    <a:gridCol w="367240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ru-RU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600291"/>
                  </p:ext>
                </p:extLst>
              </p:nvPr>
            </p:nvGraphicFramePr>
            <p:xfrm>
              <a:off x="107504" y="2321173"/>
              <a:ext cx="892899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648072"/>
                    <a:gridCol w="2376264"/>
                    <a:gridCol w="367240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176" r="-193472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176" r="-161975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300" t="-1176" r="-5159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6226" t="-1176" r="-9367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1282" t="-1176" r="-15461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3355" t="-1176" r="-166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101176" r="-193472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101176" r="-16197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201176" r="-19347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201176" r="-16197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301176" r="-19347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301176" r="-16197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9" t="-401176" r="-1934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123" t="-401176" r="-16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7350" y="282522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50" y="2825229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648" y="3329285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29285"/>
                <a:ext cx="50045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03648" y="387079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870796"/>
                <a:ext cx="50045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440940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09405"/>
                <a:ext cx="50526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9808" y="282522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08" y="2825229"/>
                <a:ext cx="50526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920" y="332928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9285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3131" y="387079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3870796"/>
                <a:ext cx="50045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3131" y="440940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4409405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4941" y="282522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2825229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8264" y="336674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366740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387079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870796"/>
                <a:ext cx="500458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264" y="440940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409405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25462" y="282522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462" y="2825229"/>
                <a:ext cx="50526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11760" y="3329285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29285"/>
                <a:ext cx="50526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3870796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70796"/>
                <a:ext cx="500458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1760" y="440940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09405"/>
                <a:ext cx="497379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63888" y="1131590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131590"/>
                <a:ext cx="3180166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43598" y="825604"/>
                <a:ext cx="1108188" cy="136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598" y="825604"/>
                <a:ext cx="1108188" cy="136729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737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25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64" y="771550"/>
            <a:ext cx="890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494" y="2915564"/>
                <a:ext cx="34410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4" y="2915564"/>
                <a:ext cx="344107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99051" y="2499742"/>
                <a:ext cx="136909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¬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51" y="2499742"/>
                <a:ext cx="1369093" cy="13540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1889125"/>
                <a:ext cx="22871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ru-RU" b="1" i="1">
                              <a:latin typeface="Cambria Math"/>
                            </a:rPr>
                            <m:t>∧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9125"/>
                <a:ext cx="228710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3808" y="1707654"/>
                <a:ext cx="1108188" cy="969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ru-RU" b="1" i="1">
                              <a:latin typeface="Cambria Math"/>
                            </a:rPr>
                            <m:t>∧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07654"/>
                <a:ext cx="1108188" cy="9698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7624" y="4098238"/>
                <a:ext cx="55279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⟺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98238"/>
                <a:ext cx="552798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59022" y="3507854"/>
                <a:ext cx="1369093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⟺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022" y="3507854"/>
                <a:ext cx="1369093" cy="13540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830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2" grpId="0"/>
      <p:bldP spid="12" grpId="0"/>
      <p:bldP spid="13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2264" y="771550"/>
                <a:ext cx="8904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78.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tub son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hukmlardan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qaysilari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4" y="771550"/>
                <a:ext cx="890423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301" t="-5298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2264" y="1707654"/>
                <a:ext cx="87129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tub son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tub son.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son.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4" y="1707654"/>
                <a:ext cx="8712968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30" t="-5263" r="-140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3248858"/>
                <a:ext cx="399910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en-US" b="1" i="1" smtClean="0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ru-RU" b="1" i="1" smtClean="0">
                        <a:latin typeface="Cambria Math"/>
                      </a:rPr>
                      <m:t>∧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  <m:r>
                          <a:rPr lang="en-US" b="1" i="1">
                            <a:latin typeface="Cambria Math"/>
                          </a:rPr>
                          <m:t>∨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248858"/>
                <a:ext cx="399910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3003798"/>
                <a:ext cx="1369093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  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03798"/>
                <a:ext cx="1369093" cy="13542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14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Tafakkur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qonuni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71550"/>
            <a:ext cx="9093367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talablariga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qilgandagina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691" y="1707654"/>
            <a:ext cx="8784976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3219822"/>
            <a:ext cx="9093367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muhokamani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izchil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163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1088618"/>
                <a:ext cx="399910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en-US" b="1" i="1" smtClean="0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ru-RU" b="1" i="1" smtClean="0">
                        <a:latin typeface="Cambria Math"/>
                      </a:rPr>
                      <m:t>∧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  <m:r>
                          <a:rPr lang="en-US" b="1" i="1">
                            <a:latin typeface="Cambria Math"/>
                          </a:rPr>
                          <m:t>∨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088618"/>
                <a:ext cx="399910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87624" y="699542"/>
                <a:ext cx="1369093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eqAr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         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99542"/>
                <a:ext cx="1369093" cy="13542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910543"/>
                  </p:ext>
                </p:extLst>
              </p:nvPr>
            </p:nvGraphicFramePr>
            <p:xfrm>
              <a:off x="107504" y="1961133"/>
              <a:ext cx="8928992" cy="31394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1008112"/>
                    <a:gridCol w="2016224"/>
                    <a:gridCol w="3672408"/>
                  </a:tblGrid>
                  <a:tr h="10237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8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800" i="1" smtClean="0">
                                    <a:latin typeface="Cambria Math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sz="2800" i="1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3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US" sz="32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32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dirty="0" smtClean="0"/>
                                  <m:t> </m:t>
                                </m:r>
                                <m:d>
                                  <m:dPr>
                                    <m:ctrlPr>
                                      <a:rPr lang="ru-RU" sz="3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US" sz="32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b="1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910543"/>
                  </p:ext>
                </p:extLst>
              </p:nvPr>
            </p:nvGraphicFramePr>
            <p:xfrm>
              <a:off x="107504" y="1961133"/>
              <a:ext cx="8928992" cy="31394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8788"/>
                    <a:gridCol w="493636"/>
                    <a:gridCol w="1299824"/>
                    <a:gridCol w="1008112"/>
                    <a:gridCol w="2016224"/>
                    <a:gridCol w="3672408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9" t="-571" r="-1934722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0123" t="-571" r="-1619753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2300" t="-571" r="-515962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2424" t="-571" r="-566061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60725" t="-571" r="-182175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3355" t="-571" r="-166" b="-19428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9" t="-207059" r="-193472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0123" t="-207059" r="-16197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9" t="-307059" r="-19347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0123" t="-307059" r="-16197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9" t="-407059" r="-19347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0123" t="-407059" r="-16197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9" t="-507059" r="-1934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0123" t="-507059" r="-16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17350" y="3041253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50" y="3041253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03648" y="354530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45309"/>
                <a:ext cx="50526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03648" y="408682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86820"/>
                <a:ext cx="49737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03648" y="4625429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625429"/>
                <a:ext cx="49737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59808" y="300670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08" y="3006700"/>
                <a:ext cx="50045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51920" y="351075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10756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53131" y="4052267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4052267"/>
                <a:ext cx="50045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53131" y="459087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31" y="4590876"/>
                <a:ext cx="50526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54941" y="300670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3006700"/>
                <a:ext cx="49737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48264" y="3548211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548211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48264" y="4052267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052267"/>
                <a:ext cx="500458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48264" y="459087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590876"/>
                <a:ext cx="497379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54565" y="304125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65" y="3041253"/>
                <a:ext cx="500458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40863" y="3545309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63" y="3545309"/>
                <a:ext cx="500458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40863" y="408682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63" y="4086820"/>
                <a:ext cx="500458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40863" y="4625429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63" y="4625429"/>
                <a:ext cx="505267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534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64" y="771550"/>
            <a:ext cx="8904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79.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musobaqaga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qatnashishi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Singapurga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Gongkongga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Singapurga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Gongkongga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bormaydi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43962" y="4371950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962" y="4371950"/>
                <a:ext cx="318016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05840" y="3003798"/>
                <a:ext cx="1178528" cy="136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40" y="3003798"/>
                <a:ext cx="1178528" cy="1367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6197" y="3291830"/>
                <a:ext cx="54473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Davron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Singapurga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Davron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Gongkongga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7" y="3291830"/>
                <a:ext cx="5447325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369" r="-111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732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596173"/>
                  </p:ext>
                </p:extLst>
              </p:nvPr>
            </p:nvGraphicFramePr>
            <p:xfrm>
              <a:off x="179511" y="2213198"/>
              <a:ext cx="8720196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34981"/>
                    <a:gridCol w="481484"/>
                    <a:gridCol w="1085726"/>
                    <a:gridCol w="2102190"/>
                    <a:gridCol w="778589"/>
                    <a:gridCol w="3737226"/>
                  </a:tblGrid>
                  <a:tr h="512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596173"/>
                  </p:ext>
                </p:extLst>
              </p:nvPr>
            </p:nvGraphicFramePr>
            <p:xfrm>
              <a:off x="179511" y="2213198"/>
              <a:ext cx="8720196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34981"/>
                    <a:gridCol w="481484"/>
                    <a:gridCol w="1085726"/>
                    <a:gridCol w="2102190"/>
                    <a:gridCol w="778589"/>
                    <a:gridCol w="373722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r="-152613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r="-1600000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820" r="-61011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r="-214783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39063" r="-47890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3442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r="-1526136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100000" r="-1600000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r="-1526136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200000" r="-1600000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r="-152613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300000" r="-1600000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000" r="-152613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400000" r="-16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1366" y="271576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66" y="2715766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47664" y="3219822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19822"/>
                <a:ext cx="50045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47664" y="3723878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23878"/>
                <a:ext cx="50045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47664" y="429994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99942"/>
                <a:ext cx="50526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8677" y="27157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77" y="2715766"/>
                <a:ext cx="50526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32572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57277"/>
                <a:ext cx="49737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0" y="3761333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61333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429994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99942"/>
                <a:ext cx="49737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73534" y="2787774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34" y="2787774"/>
                <a:ext cx="50045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59832" y="329183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291830"/>
                <a:ext cx="500458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59832" y="3833341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833341"/>
                <a:ext cx="50526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59832" y="4371950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71950"/>
                <a:ext cx="50526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56965" y="1059582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65" y="1059582"/>
                <a:ext cx="318016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65301" y="755386"/>
                <a:ext cx="1178528" cy="136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01" y="755386"/>
                <a:ext cx="1178528" cy="136729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82933" y="27157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33" y="2715766"/>
                <a:ext cx="505267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2572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257277"/>
                <a:ext cx="497379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76256" y="376133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761333"/>
                <a:ext cx="500458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6256" y="429994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299942"/>
                <a:ext cx="497379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640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36-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80, 81-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9093367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Hukmlarda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355726"/>
            <a:ext cx="3024336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769771"/>
            <a:ext cx="9191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‘rtasidagi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1" y="3579862"/>
            <a:ext cx="8720195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Axloq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huquqdan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993907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axloq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huquq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90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093367" cy="22467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Mazmun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jihatdan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hukmlar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tuzilishiga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xildir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ularda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predmet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haqidagi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tushunchalar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majmuasi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7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predmet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belgisi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haqidagi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tushuncha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7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o‘rtasidagi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munosabat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qayd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etilgan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xosligi</a:t>
                </a:r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tasdiqlangan</a:t>
                </a:r>
                <a:r>
                  <a:rPr lang="en-US" sz="27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093367" cy="2246771"/>
              </a:xfrm>
              <a:prstGeom prst="rect">
                <a:avLst/>
              </a:prstGeom>
              <a:blipFill rotWithShape="1">
                <a:blip r:embed="rId3"/>
                <a:stretch>
                  <a:fillRect l="-1273" t="-2174" b="-29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2912626"/>
                <a:ext cx="8712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hukm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etiladi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12626"/>
                <a:ext cx="871296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330" t="-9302" b="-26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3491011"/>
                <a:ext cx="87129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Biz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majmuasini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xulosa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ataymiz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Hukmda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xulosa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bog‘lovchi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bog‘lanadi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91011"/>
                <a:ext cx="8712968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30" t="-3524" b="-7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081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771550"/>
                <a:ext cx="8712968" cy="113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hukmda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xulosa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num>
                      <m:den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ko‘rinishida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71550"/>
                <a:ext cx="8712968" cy="1132169"/>
              </a:xfrm>
              <a:prstGeom prst="rect">
                <a:avLst/>
              </a:prstGeom>
              <a:blipFill rotWithShape="1">
                <a:blip r:embed="rId3"/>
                <a:stretch>
                  <a:fillRect l="-1330" b="-1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2264" y="1851670"/>
            <a:ext cx="87129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Sobir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shug‘ullansa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Sobir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shug‘ullanmoqda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Sobir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190498"/>
                <a:ext cx="685315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sport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shug‘ullanmoqda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sog‘lom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90498"/>
                <a:ext cx="6853158" cy="984885"/>
              </a:xfrm>
              <a:prstGeom prst="rect">
                <a:avLst/>
              </a:prstGeom>
              <a:blipFill rotWithShape="1">
                <a:blip r:embed="rId4"/>
                <a:stretch>
                  <a:fillRect t="-6173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3888" y="3651870"/>
                <a:ext cx="2393925" cy="861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         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asos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651870"/>
                <a:ext cx="2393925" cy="861518"/>
              </a:xfrm>
              <a:prstGeom prst="rect">
                <a:avLst/>
              </a:prstGeom>
              <a:blipFill rotWithShape="1">
                <a:blip r:embed="rId5"/>
                <a:stretch>
                  <a:fillRect r="-4082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3563888" y="4513388"/>
            <a:ext cx="24453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31373" y="4513388"/>
                <a:ext cx="18339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xulosa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73" y="4513388"/>
                <a:ext cx="1833900" cy="538609"/>
              </a:xfrm>
              <a:prstGeom prst="rect">
                <a:avLst/>
              </a:prstGeom>
              <a:blipFill rotWithShape="1">
                <a:blip r:embed="rId6"/>
                <a:stretch>
                  <a:fillRect t="-11236" r="-5648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09258" y="4083918"/>
                <a:ext cx="316375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58" y="4083918"/>
                <a:ext cx="316375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758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Hukmning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435407"/>
                  </p:ext>
                </p:extLst>
              </p:nvPr>
            </p:nvGraphicFramePr>
            <p:xfrm>
              <a:off x="107504" y="953021"/>
              <a:ext cx="8838117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73221"/>
                    <a:gridCol w="936104"/>
                    <a:gridCol w="1296144"/>
                    <a:gridCol w="2279841"/>
                    <a:gridCol w="355280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8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8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8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8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ru-RU" sz="2800" b="1" i="0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435407"/>
                  </p:ext>
                </p:extLst>
              </p:nvPr>
            </p:nvGraphicFramePr>
            <p:xfrm>
              <a:off x="107504" y="953021"/>
              <a:ext cx="8838117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73221"/>
                    <a:gridCol w="936104"/>
                    <a:gridCol w="1296144"/>
                    <a:gridCol w="2279841"/>
                    <a:gridCol w="3552807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r="-104173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r="-76470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1925" r="-44929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2086" r="-15588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141" r="-172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100000" r="-1041732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100000" r="-764706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200000" r="-104173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200000" r="-764706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300000" r="-104173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300000" r="-76470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400000" r="-104173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400000" r="-76470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1446" y="14570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46" y="1457077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7744" y="1961133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61133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7744" y="2502644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502644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7744" y="3041253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041253"/>
                <a:ext cx="49737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02613" y="14570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13" y="1457077"/>
                <a:ext cx="49737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4725" y="1961133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25" y="1961133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2502644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02644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3041253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41253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4941" y="14570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1457077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8264" y="1998588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998588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2502644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502644"/>
                <a:ext cx="49737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264" y="3041253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041253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2008" y="3753202"/>
            <a:ext cx="90364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tavtalogiyani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qildik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chiqarilganligini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bildirmoqda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71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64" y="771550"/>
            <a:ext cx="89042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1-misol.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Agar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2+4=7.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2221" y="2211710"/>
                <a:ext cx="62360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2+4=7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1" y="2211710"/>
                <a:ext cx="6236003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3291830"/>
                <a:ext cx="2393925" cy="861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         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asos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91830"/>
                <a:ext cx="2393925" cy="861711"/>
              </a:xfrm>
              <a:prstGeom prst="rect">
                <a:avLst/>
              </a:prstGeom>
              <a:blipFill rotWithShape="1">
                <a:blip r:embed="rId4"/>
                <a:stretch>
                  <a:fillRect r="-4071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683568" y="4153348"/>
            <a:ext cx="24453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1053" y="4153348"/>
                <a:ext cx="18403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xulosa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53" y="4153348"/>
                <a:ext cx="1840312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236" r="-5960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4083918"/>
                <a:ext cx="31637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83918"/>
                <a:ext cx="316375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840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Hukmning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408343"/>
                  </p:ext>
                </p:extLst>
              </p:nvPr>
            </p:nvGraphicFramePr>
            <p:xfrm>
              <a:off x="107504" y="843558"/>
              <a:ext cx="8838117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73221"/>
                    <a:gridCol w="936104"/>
                    <a:gridCol w="1296144"/>
                    <a:gridCol w="2279841"/>
                    <a:gridCol w="355280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8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8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800" dirty="0"/>
                                      <m:t> </m:t>
                                    </m:r>
                                  </m:e>
                                </m:d>
                                <m:r>
                                  <a:rPr lang="ru-RU" sz="2800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ru-RU" sz="2800" b="1" i="0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408343"/>
                  </p:ext>
                </p:extLst>
              </p:nvPr>
            </p:nvGraphicFramePr>
            <p:xfrm>
              <a:off x="107504" y="843558"/>
              <a:ext cx="8838117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73221"/>
                    <a:gridCol w="936104"/>
                    <a:gridCol w="1296144"/>
                    <a:gridCol w="2279841"/>
                    <a:gridCol w="3552807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r="-104173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r="-76470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1925" r="-44929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2086" r="-15588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9141" r="-172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100000" r="-1041732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100000" r="-764706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200000" r="-104173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200000" r="-764706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300000" r="-104173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300000" r="-76470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" t="-400000" r="-104173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3660" t="-400000" r="-76470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1446" y="1347614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46" y="1347614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7744" y="1851670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851670"/>
                <a:ext cx="50526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7744" y="2393181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93181"/>
                <a:ext cx="49737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7744" y="293179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931790"/>
                <a:ext cx="49737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02613" y="1347614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13" y="1347614"/>
                <a:ext cx="49737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4725" y="1851670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25" y="1851670"/>
                <a:ext cx="50526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2393181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393181"/>
                <a:ext cx="50045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2931790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931790"/>
                <a:ext cx="50526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4941" y="1347614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41" y="1347614"/>
                <a:ext cx="49737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8264" y="1889125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89125"/>
                <a:ext cx="4973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2393181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393181"/>
                <a:ext cx="50526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264" y="2931790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931790"/>
                <a:ext cx="49737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2008" y="3435846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tavtalogiya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chiqarilmaganligini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bildirmoqda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01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Argumentatsiya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qonunlari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128931"/>
                  </p:ext>
                </p:extLst>
              </p:nvPr>
            </p:nvGraphicFramePr>
            <p:xfrm>
              <a:off x="179513" y="1059582"/>
              <a:ext cx="8720193" cy="316992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88231"/>
                    <a:gridCol w="3384376"/>
                    <a:gridCol w="324758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b="1" i="1" dirty="0" smtClean="0">
                            <a:latin typeface="Cambria Math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dirty="0" smtClean="0"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28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endParaRPr lang="en-US" sz="2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bo‘lganda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bo‘lsin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Bunda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ham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</a:t>
                          </a:r>
                          <a:r>
                            <a:rPr lang="en-US" sz="28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‘ri</a:t>
                          </a:r>
                          <a:r>
                            <a:rPr lang="en-US" sz="2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darslikni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o‘qisam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Darslikni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o‘qidim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128931"/>
                  </p:ext>
                </p:extLst>
              </p:nvPr>
            </p:nvGraphicFramePr>
            <p:xfrm>
              <a:off x="179513" y="1059582"/>
              <a:ext cx="8720193" cy="316992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88231"/>
                    <a:gridCol w="3384376"/>
                    <a:gridCol w="324758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Hukm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Ma’nosi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Misol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51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1839" r="-317201" b="-6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1802" t="-21839" r="-96036" b="-6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Agar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darslikni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o‘qisam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Darslikni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o‘qidim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Demak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baho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olaman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115616" y="2931790"/>
            <a:ext cx="6840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08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33a0f5e0d6438593f58da0b2b694c9ac9d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8940</TotalTime>
  <Words>1492</Words>
  <Application>Microsoft Office PowerPoint</Application>
  <PresentationFormat>Экран (16:9)</PresentationFormat>
  <Paragraphs>368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862</cp:revision>
  <dcterms:created xsi:type="dcterms:W3CDTF">2020-04-09T07:32:19Z</dcterms:created>
  <dcterms:modified xsi:type="dcterms:W3CDTF">2021-03-04T05:37:43Z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