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5"/>
  </p:notesMasterIdLst>
  <p:sldIdLst>
    <p:sldId id="1433" r:id="rId11"/>
    <p:sldId id="1366" r:id="rId12"/>
    <p:sldId id="1460" r:id="rId13"/>
    <p:sldId id="1458" r:id="rId14"/>
    <p:sldId id="1468" r:id="rId15"/>
    <p:sldId id="1469" r:id="rId16"/>
    <p:sldId id="1470" r:id="rId17"/>
    <p:sldId id="1471" r:id="rId18"/>
    <p:sldId id="1472" r:id="rId19"/>
    <p:sldId id="1474" r:id="rId20"/>
    <p:sldId id="1475" r:id="rId21"/>
    <p:sldId id="1473" r:id="rId22"/>
    <p:sldId id="1464" r:id="rId23"/>
    <p:sldId id="1429" r:id="rId24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366"/>
            <p14:sldId id="1460"/>
            <p14:sldId id="1458"/>
            <p14:sldId id="1468"/>
            <p14:sldId id="1469"/>
            <p14:sldId id="1470"/>
            <p14:sldId id="1471"/>
            <p14:sldId id="1472"/>
            <p14:sldId id="1474"/>
            <p14:sldId id="1475"/>
            <p14:sldId id="1473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 varScale="1">
        <p:scale>
          <a:sx n="99" d="100"/>
          <a:sy n="99" d="100"/>
        </p:scale>
        <p:origin x="-246" y="-96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CD096-1D31-4587-89F6-A55EE8BA8B6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442740-1B42-4A34-B32E-CB276C0DF98F}">
      <dgm:prSet phldrT="[Текст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“</a:t>
          </a:r>
          <a:r>
            <a:rPr lang="en-US" dirty="0" err="1" smtClean="0">
              <a:solidFill>
                <a:srgbClr val="000000"/>
              </a:solidFill>
            </a:rPr>
            <a:t>Oʻtkan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kunlar</a:t>
          </a:r>
          <a:r>
            <a:rPr lang="en-US" dirty="0" smtClean="0">
              <a:solidFill>
                <a:srgbClr val="000000"/>
              </a:solidFill>
            </a:rPr>
            <a:t>“ </a:t>
          </a:r>
          <a:r>
            <a:rPr lang="en-US" dirty="0" err="1" smtClean="0">
              <a:solidFill>
                <a:srgbClr val="000000"/>
              </a:solidFill>
            </a:rPr>
            <a:t>romani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xalq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tomonidan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juda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sevib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oʻqildi</a:t>
          </a:r>
          <a:r>
            <a:rPr lang="en-US" dirty="0" smtClean="0">
              <a:solidFill>
                <a:srgbClr val="000000"/>
              </a:solidFill>
            </a:rPr>
            <a:t>.</a:t>
          </a:r>
          <a:endParaRPr lang="ru-RU" dirty="0"/>
        </a:p>
      </dgm:t>
    </dgm:pt>
    <dgm:pt modelId="{9C61B183-60CC-4217-B15B-DB2DFEC1D9FC}" type="parTrans" cxnId="{992DFD28-7EE0-42B3-A172-650483CDAA93}">
      <dgm:prSet/>
      <dgm:spPr/>
      <dgm:t>
        <a:bodyPr/>
        <a:lstStyle/>
        <a:p>
          <a:endParaRPr lang="ru-RU"/>
        </a:p>
      </dgm:t>
    </dgm:pt>
    <dgm:pt modelId="{75E93E6D-FE8E-4E9C-A25B-4168DC3AA23F}" type="sibTrans" cxnId="{992DFD28-7EE0-42B3-A172-650483CDAA93}">
      <dgm:prSet/>
      <dgm:spPr/>
      <dgm:t>
        <a:bodyPr/>
        <a:lstStyle/>
        <a:p>
          <a:endParaRPr lang="ru-RU"/>
        </a:p>
      </dgm:t>
    </dgm:pt>
    <dgm:pt modelId="{3CC3165B-E616-4739-8AB7-F37C5F56CD0A}">
      <dgm:prSet phldrT="[Текст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Shoʻro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hukumati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adabiy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tanqidchilar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tomonidan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juda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qattiq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qoralandi</a:t>
          </a:r>
          <a:r>
            <a:rPr lang="en-US" dirty="0" smtClean="0">
              <a:solidFill>
                <a:srgbClr val="000000"/>
              </a:solidFill>
            </a:rPr>
            <a:t>. </a:t>
          </a:r>
          <a:endParaRPr lang="ru-RU" dirty="0"/>
        </a:p>
      </dgm:t>
    </dgm:pt>
    <dgm:pt modelId="{6221DA1D-A1F4-456E-AD4B-DC5FDDBDF606}" type="parTrans" cxnId="{462DEC33-F37A-4805-9087-A69481FD651B}">
      <dgm:prSet/>
      <dgm:spPr/>
      <dgm:t>
        <a:bodyPr/>
        <a:lstStyle/>
        <a:p>
          <a:endParaRPr lang="ru-RU"/>
        </a:p>
      </dgm:t>
    </dgm:pt>
    <dgm:pt modelId="{A52D1BA5-FDED-41F2-A9C0-B815941B42F1}" type="sibTrans" cxnId="{462DEC33-F37A-4805-9087-A69481FD651B}">
      <dgm:prSet/>
      <dgm:spPr/>
      <dgm:t>
        <a:bodyPr/>
        <a:lstStyle/>
        <a:p>
          <a:endParaRPr lang="ru-RU"/>
        </a:p>
      </dgm:t>
    </dgm:pt>
    <dgm:pt modelId="{FB1413EF-46B3-453D-9CD1-794253F96BCB}" type="pres">
      <dgm:prSet presAssocID="{799CD096-1D31-4587-89F6-A55EE8BA8B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17FD9-C772-47F0-9D32-CC63A35A9BA6}" type="pres">
      <dgm:prSet presAssocID="{ED442740-1B42-4A34-B32E-CB276C0DF98F}" presName="node" presStyleLbl="node1" presStyleIdx="0" presStyleCnt="2" custScaleX="46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8CC1-4735-425E-812E-FFBA33DC6B7F}" type="pres">
      <dgm:prSet presAssocID="{75E93E6D-FE8E-4E9C-A25B-4168DC3AA23F}" presName="sibTrans" presStyleCnt="0"/>
      <dgm:spPr/>
    </dgm:pt>
    <dgm:pt modelId="{600C417B-D76D-4C00-8153-9375F320547F}" type="pres">
      <dgm:prSet presAssocID="{3CC3165B-E616-4739-8AB7-F37C5F56CD0A}" presName="node" presStyleLbl="node1" presStyleIdx="1" presStyleCnt="2" custScaleX="52365" custScaleY="9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21A6A-9CEA-41F2-BB0D-0FE841B45FF5}" type="presOf" srcId="{799CD096-1D31-4587-89F6-A55EE8BA8B64}" destId="{FB1413EF-46B3-453D-9CD1-794253F96BCB}" srcOrd="0" destOrd="0" presId="urn:microsoft.com/office/officeart/2005/8/layout/hList6"/>
    <dgm:cxn modelId="{462DEC33-F37A-4805-9087-A69481FD651B}" srcId="{799CD096-1D31-4587-89F6-A55EE8BA8B64}" destId="{3CC3165B-E616-4739-8AB7-F37C5F56CD0A}" srcOrd="1" destOrd="0" parTransId="{6221DA1D-A1F4-456E-AD4B-DC5FDDBDF606}" sibTransId="{A52D1BA5-FDED-41F2-A9C0-B815941B42F1}"/>
    <dgm:cxn modelId="{992DFD28-7EE0-42B3-A172-650483CDAA93}" srcId="{799CD096-1D31-4587-89F6-A55EE8BA8B64}" destId="{ED442740-1B42-4A34-B32E-CB276C0DF98F}" srcOrd="0" destOrd="0" parTransId="{9C61B183-60CC-4217-B15B-DB2DFEC1D9FC}" sibTransId="{75E93E6D-FE8E-4E9C-A25B-4168DC3AA23F}"/>
    <dgm:cxn modelId="{AB9A75C5-193F-4979-BB1E-82EA7E25E91F}" type="presOf" srcId="{ED442740-1B42-4A34-B32E-CB276C0DF98F}" destId="{C6417FD9-C772-47F0-9D32-CC63A35A9BA6}" srcOrd="0" destOrd="0" presId="urn:microsoft.com/office/officeart/2005/8/layout/hList6"/>
    <dgm:cxn modelId="{E27BCD9A-0121-46DF-9200-66D5390895E1}" type="presOf" srcId="{3CC3165B-E616-4739-8AB7-F37C5F56CD0A}" destId="{600C417B-D76D-4C00-8153-9375F320547F}" srcOrd="0" destOrd="0" presId="urn:microsoft.com/office/officeart/2005/8/layout/hList6"/>
    <dgm:cxn modelId="{8B8D28C0-1E27-400A-8A72-B8555B4E6C02}" type="presParOf" srcId="{FB1413EF-46B3-453D-9CD1-794253F96BCB}" destId="{C6417FD9-C772-47F0-9D32-CC63A35A9BA6}" srcOrd="0" destOrd="0" presId="urn:microsoft.com/office/officeart/2005/8/layout/hList6"/>
    <dgm:cxn modelId="{22D88EF8-C763-44EF-AC0D-E603E5D59FBF}" type="presParOf" srcId="{FB1413EF-46B3-453D-9CD1-794253F96BCB}" destId="{01408CC1-4735-425E-812E-FFBA33DC6B7F}" srcOrd="1" destOrd="0" presId="urn:microsoft.com/office/officeart/2005/8/layout/hList6"/>
    <dgm:cxn modelId="{295A9752-6E25-4859-BD22-458A2212A04A}" type="presParOf" srcId="{FB1413EF-46B3-453D-9CD1-794253F96BCB}" destId="{600C417B-D76D-4C00-8153-9375F320547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B2BD3-5003-4A59-976E-3579C6BFFF7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940515-8D06-43F0-A425-9BCEADDC581A}">
      <dgm:prSet phldrT="[Текст]" custT="1"/>
      <dgm:spPr/>
      <dgm:t>
        <a:bodyPr/>
        <a:lstStyle/>
        <a:p>
          <a:r>
            <a:rPr lang="en-US" sz="1600" b="1" dirty="0" err="1" smtClean="0"/>
            <a:t>Yusufbek</a:t>
          </a:r>
          <a:r>
            <a:rPr lang="en-US" sz="1600" b="1" dirty="0" smtClean="0"/>
            <a:t> </a:t>
          </a:r>
          <a:r>
            <a:rPr lang="en-US" sz="1600" b="1" dirty="0" err="1" smtClean="0"/>
            <a:t>hoji</a:t>
          </a:r>
          <a:endParaRPr lang="ru-RU" sz="1600" b="1" dirty="0"/>
        </a:p>
      </dgm:t>
    </dgm:pt>
    <dgm:pt modelId="{1A5B0CB1-A656-428A-B223-5F343A392BC3}" type="parTrans" cxnId="{AC5F5333-FD78-4AF1-8219-0A4788E3D880}">
      <dgm:prSet/>
      <dgm:spPr/>
      <dgm:t>
        <a:bodyPr/>
        <a:lstStyle/>
        <a:p>
          <a:endParaRPr lang="ru-RU"/>
        </a:p>
      </dgm:t>
    </dgm:pt>
    <dgm:pt modelId="{88577A98-0422-4001-9D15-F9B837EC859B}" type="sibTrans" cxnId="{AC5F5333-FD78-4AF1-8219-0A4788E3D880}">
      <dgm:prSet/>
      <dgm:spPr/>
      <dgm:t>
        <a:bodyPr/>
        <a:lstStyle/>
        <a:p>
          <a:endParaRPr lang="ru-RU"/>
        </a:p>
      </dgm:t>
    </dgm:pt>
    <dgm:pt modelId="{66A1551C-D968-4F2B-8963-83DF6E7B71D0}">
      <dgm:prSet phldrT="[Текст]" custT="1"/>
      <dgm:spPr/>
      <dgm:t>
        <a:bodyPr/>
        <a:lstStyle/>
        <a:p>
          <a:r>
            <a:rPr lang="en-US" sz="1600" b="1" dirty="0" err="1" smtClean="0"/>
            <a:t>Hasanali</a:t>
          </a:r>
          <a:endParaRPr lang="ru-RU" sz="1600" b="1" dirty="0"/>
        </a:p>
      </dgm:t>
    </dgm:pt>
    <dgm:pt modelId="{E6C34070-DA7A-4184-908B-1BE5EE402CC0}" type="parTrans" cxnId="{657054A8-A04F-4B86-ABBB-B8C858779258}">
      <dgm:prSet/>
      <dgm:spPr/>
      <dgm:t>
        <a:bodyPr/>
        <a:lstStyle/>
        <a:p>
          <a:endParaRPr lang="ru-RU"/>
        </a:p>
      </dgm:t>
    </dgm:pt>
    <dgm:pt modelId="{B87FCD0A-1C3C-4261-83F3-D07375E776FE}" type="sibTrans" cxnId="{657054A8-A04F-4B86-ABBB-B8C858779258}">
      <dgm:prSet/>
      <dgm:spPr/>
      <dgm:t>
        <a:bodyPr/>
        <a:lstStyle/>
        <a:p>
          <a:endParaRPr lang="ru-RU"/>
        </a:p>
      </dgm:t>
    </dgm:pt>
    <dgm:pt modelId="{477DF463-049E-4DFC-91E7-38154144091B}">
      <dgm:prSet phldrT="[Текст]" custT="1"/>
      <dgm:spPr/>
      <dgm:t>
        <a:bodyPr/>
        <a:lstStyle/>
        <a:p>
          <a:r>
            <a:rPr lang="en-US" sz="1400" b="1" dirty="0" err="1" smtClean="0"/>
            <a:t>Mirzakarim</a:t>
          </a:r>
          <a:r>
            <a:rPr lang="en-US" sz="1400" b="1" dirty="0" smtClean="0"/>
            <a:t> </a:t>
          </a:r>
          <a:r>
            <a:rPr lang="en-US" sz="1400" b="1" dirty="0" err="1" smtClean="0"/>
            <a:t>qutidor</a:t>
          </a:r>
          <a:endParaRPr lang="ru-RU" sz="1400" b="1" dirty="0"/>
        </a:p>
      </dgm:t>
    </dgm:pt>
    <dgm:pt modelId="{A5FBA095-E83D-407B-B174-BC9DC4045A61}" type="parTrans" cxnId="{F8A40EAA-515D-41FD-88DD-F7032EED6781}">
      <dgm:prSet/>
      <dgm:spPr/>
      <dgm:t>
        <a:bodyPr/>
        <a:lstStyle/>
        <a:p>
          <a:endParaRPr lang="ru-RU"/>
        </a:p>
      </dgm:t>
    </dgm:pt>
    <dgm:pt modelId="{3BA507A7-26FA-41C8-B319-3FBF1E08B785}" type="sibTrans" cxnId="{F8A40EAA-515D-41FD-88DD-F7032EED6781}">
      <dgm:prSet/>
      <dgm:spPr/>
      <dgm:t>
        <a:bodyPr/>
        <a:lstStyle/>
        <a:p>
          <a:endParaRPr lang="ru-RU"/>
        </a:p>
      </dgm:t>
    </dgm:pt>
    <dgm:pt modelId="{E07AF9EB-A008-48BA-BC8E-975049C10219}">
      <dgm:prSet phldrT="[Текст]" custT="1"/>
      <dgm:spPr/>
      <dgm:t>
        <a:bodyPr/>
        <a:lstStyle/>
        <a:p>
          <a:r>
            <a:rPr lang="en-US" sz="1600" b="1" dirty="0" err="1" smtClean="0"/>
            <a:t>Ziyo</a:t>
          </a:r>
          <a:r>
            <a:rPr lang="en-US" sz="1600" b="1" dirty="0" smtClean="0"/>
            <a:t> </a:t>
          </a:r>
          <a:r>
            <a:rPr lang="en-US" sz="1600" b="1" dirty="0" err="1" smtClean="0"/>
            <a:t>shohichi</a:t>
          </a:r>
          <a:endParaRPr lang="ru-RU" sz="1600" b="1" dirty="0"/>
        </a:p>
      </dgm:t>
    </dgm:pt>
    <dgm:pt modelId="{2419FFD9-6259-4B2F-8FB9-7DEBF1224B35}" type="parTrans" cxnId="{DD5BBB32-FEF2-4F71-B157-128B76B2505E}">
      <dgm:prSet/>
      <dgm:spPr/>
      <dgm:t>
        <a:bodyPr/>
        <a:lstStyle/>
        <a:p>
          <a:endParaRPr lang="ru-RU"/>
        </a:p>
      </dgm:t>
    </dgm:pt>
    <dgm:pt modelId="{9523D74F-AB29-4AB9-9C05-63B9335E7C6C}" type="sibTrans" cxnId="{DD5BBB32-FEF2-4F71-B157-128B76B2505E}">
      <dgm:prSet/>
      <dgm:spPr/>
      <dgm:t>
        <a:bodyPr/>
        <a:lstStyle/>
        <a:p>
          <a:endParaRPr lang="ru-RU"/>
        </a:p>
      </dgm:t>
    </dgm:pt>
    <dgm:pt modelId="{FC97EFCB-576D-4606-92BC-72C8416BBF3F}">
      <dgm:prSet phldrT="[Текст]" custT="1"/>
      <dgm:spPr/>
      <dgm:t>
        <a:bodyPr/>
        <a:lstStyle/>
        <a:p>
          <a:r>
            <a:rPr lang="en-US" sz="2000" b="1" dirty="0" err="1" smtClean="0"/>
            <a:t>Otabek</a:t>
          </a:r>
          <a:endParaRPr lang="ru-RU" sz="2000" b="1" dirty="0"/>
        </a:p>
      </dgm:t>
    </dgm:pt>
    <dgm:pt modelId="{80958847-F813-46B1-85B1-017BC09551C2}" type="parTrans" cxnId="{8C2B2C7D-4BEA-424B-9F6D-C78EB12AD577}">
      <dgm:prSet/>
      <dgm:spPr/>
      <dgm:t>
        <a:bodyPr/>
        <a:lstStyle/>
        <a:p>
          <a:endParaRPr lang="ru-RU"/>
        </a:p>
      </dgm:t>
    </dgm:pt>
    <dgm:pt modelId="{A4401070-8BAA-4DD5-9128-24F55FCE3DC0}" type="sibTrans" cxnId="{8C2B2C7D-4BEA-424B-9F6D-C78EB12AD577}">
      <dgm:prSet/>
      <dgm:spPr/>
      <dgm:t>
        <a:bodyPr/>
        <a:lstStyle/>
        <a:p>
          <a:endParaRPr lang="ru-RU"/>
        </a:p>
      </dgm:t>
    </dgm:pt>
    <dgm:pt modelId="{290F0E67-07C1-40C1-9B13-D3F394F4FFBE}" type="pres">
      <dgm:prSet presAssocID="{542B2BD3-5003-4A59-976E-3579C6BFFF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1C8DE-6076-4C59-BEF8-626F71261CF6}" type="pres">
      <dgm:prSet presAssocID="{84940515-8D06-43F0-A425-9BCEADDC581A}" presName="node" presStyleLbl="node1" presStyleIdx="0" presStyleCnt="5" custScaleX="192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B3C3D-735E-4CAB-A533-9E611D4AF7C3}" type="pres">
      <dgm:prSet presAssocID="{84940515-8D06-43F0-A425-9BCEADDC581A}" presName="spNode" presStyleCnt="0"/>
      <dgm:spPr/>
    </dgm:pt>
    <dgm:pt modelId="{E8F24A04-FA83-4FE1-80D2-D86E0B2263D3}" type="pres">
      <dgm:prSet presAssocID="{88577A98-0422-4001-9D15-F9B837EC859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2E79BD5-97F2-4D7F-B8DF-25F7B6FFCDBF}" type="pres">
      <dgm:prSet presAssocID="{66A1551C-D968-4F2B-8963-83DF6E7B71D0}" presName="node" presStyleLbl="node1" presStyleIdx="1" presStyleCnt="5" custScaleX="15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17044-1FEE-4232-A645-0BBB380BB291}" type="pres">
      <dgm:prSet presAssocID="{66A1551C-D968-4F2B-8963-83DF6E7B71D0}" presName="spNode" presStyleCnt="0"/>
      <dgm:spPr/>
    </dgm:pt>
    <dgm:pt modelId="{21BC3FB8-39DD-4E92-B655-6F89F9BABB7F}" type="pres">
      <dgm:prSet presAssocID="{B87FCD0A-1C3C-4261-83F3-D07375E776F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CCD7679-8183-4E16-B724-E6AE191A69A8}" type="pres">
      <dgm:prSet presAssocID="{477DF463-049E-4DFC-91E7-38154144091B}" presName="node" presStyleLbl="node1" presStyleIdx="2" presStyleCnt="5" custScaleX="143785" custScaleY="97612" custRadScaleRad="105069" custRadScaleInc="-64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6CF2F-59AD-4815-AF9B-B58651A4C6FC}" type="pres">
      <dgm:prSet presAssocID="{477DF463-049E-4DFC-91E7-38154144091B}" presName="spNode" presStyleCnt="0"/>
      <dgm:spPr/>
    </dgm:pt>
    <dgm:pt modelId="{E3D021F5-D9D4-42D1-BCFC-0AC086410B2D}" type="pres">
      <dgm:prSet presAssocID="{3BA507A7-26FA-41C8-B319-3FBF1E08B78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D12912A-2F42-4C28-8BE2-C84162B7709D}" type="pres">
      <dgm:prSet presAssocID="{E07AF9EB-A008-48BA-BC8E-975049C10219}" presName="node" presStyleLbl="node1" presStyleIdx="3" presStyleCnt="5" custAng="0" custScaleX="146231" custRadScaleRad="110446" custRadScaleInc="58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AAD53-EFB6-4DA9-8A39-11F94BE63B68}" type="pres">
      <dgm:prSet presAssocID="{E07AF9EB-A008-48BA-BC8E-975049C10219}" presName="spNode" presStyleCnt="0"/>
      <dgm:spPr/>
    </dgm:pt>
    <dgm:pt modelId="{7AC9A49B-719D-4827-9AC4-2AF9347CC103}" type="pres">
      <dgm:prSet presAssocID="{9523D74F-AB29-4AB9-9C05-63B9335E7C6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99BE467-8FEE-4D28-AA96-79741751592B}" type="pres">
      <dgm:prSet presAssocID="{FC97EFCB-576D-4606-92BC-72C8416BBF3F}" presName="node" presStyleLbl="node1" presStyleIdx="4" presStyleCnt="5" custScaleX="163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B2821-F1A3-40DB-95F8-A4A86CFB96B4}" type="pres">
      <dgm:prSet presAssocID="{FC97EFCB-576D-4606-92BC-72C8416BBF3F}" presName="spNode" presStyleCnt="0"/>
      <dgm:spPr/>
    </dgm:pt>
    <dgm:pt modelId="{BC583A22-F861-42AA-BF50-E52903057A10}" type="pres">
      <dgm:prSet presAssocID="{A4401070-8BAA-4DD5-9128-24F55FCE3DC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F82293D-D3FA-4307-AFDC-D3440F3CF6F1}" type="presOf" srcId="{FC97EFCB-576D-4606-92BC-72C8416BBF3F}" destId="{699BE467-8FEE-4D28-AA96-79741751592B}" srcOrd="0" destOrd="0" presId="urn:microsoft.com/office/officeart/2005/8/layout/cycle6"/>
    <dgm:cxn modelId="{77098948-5564-434F-9DC5-512A8EB0FED5}" type="presOf" srcId="{88577A98-0422-4001-9D15-F9B837EC859B}" destId="{E8F24A04-FA83-4FE1-80D2-D86E0B2263D3}" srcOrd="0" destOrd="0" presId="urn:microsoft.com/office/officeart/2005/8/layout/cycle6"/>
    <dgm:cxn modelId="{0D8E9017-BAA7-4C78-85F1-9A95D412A2D5}" type="presOf" srcId="{E07AF9EB-A008-48BA-BC8E-975049C10219}" destId="{3D12912A-2F42-4C28-8BE2-C84162B7709D}" srcOrd="0" destOrd="0" presId="urn:microsoft.com/office/officeart/2005/8/layout/cycle6"/>
    <dgm:cxn modelId="{0B67DBE5-02E5-4EF6-AFF9-18F70959D6FD}" type="presOf" srcId="{B87FCD0A-1C3C-4261-83F3-D07375E776FE}" destId="{21BC3FB8-39DD-4E92-B655-6F89F9BABB7F}" srcOrd="0" destOrd="0" presId="urn:microsoft.com/office/officeart/2005/8/layout/cycle6"/>
    <dgm:cxn modelId="{AC5F5333-FD78-4AF1-8219-0A4788E3D880}" srcId="{542B2BD3-5003-4A59-976E-3579C6BFFF7F}" destId="{84940515-8D06-43F0-A425-9BCEADDC581A}" srcOrd="0" destOrd="0" parTransId="{1A5B0CB1-A656-428A-B223-5F343A392BC3}" sibTransId="{88577A98-0422-4001-9D15-F9B837EC859B}"/>
    <dgm:cxn modelId="{F8A40EAA-515D-41FD-88DD-F7032EED6781}" srcId="{542B2BD3-5003-4A59-976E-3579C6BFFF7F}" destId="{477DF463-049E-4DFC-91E7-38154144091B}" srcOrd="2" destOrd="0" parTransId="{A5FBA095-E83D-407B-B174-BC9DC4045A61}" sibTransId="{3BA507A7-26FA-41C8-B319-3FBF1E08B785}"/>
    <dgm:cxn modelId="{991A0F22-0E5D-42AF-965C-599A5D769446}" type="presOf" srcId="{477DF463-049E-4DFC-91E7-38154144091B}" destId="{3CCD7679-8183-4E16-B724-E6AE191A69A8}" srcOrd="0" destOrd="0" presId="urn:microsoft.com/office/officeart/2005/8/layout/cycle6"/>
    <dgm:cxn modelId="{DD5BBB32-FEF2-4F71-B157-128B76B2505E}" srcId="{542B2BD3-5003-4A59-976E-3579C6BFFF7F}" destId="{E07AF9EB-A008-48BA-BC8E-975049C10219}" srcOrd="3" destOrd="0" parTransId="{2419FFD9-6259-4B2F-8FB9-7DEBF1224B35}" sibTransId="{9523D74F-AB29-4AB9-9C05-63B9335E7C6C}"/>
    <dgm:cxn modelId="{4CECE115-D704-496B-A77D-E6AB2A74A8CE}" type="presOf" srcId="{3BA507A7-26FA-41C8-B319-3FBF1E08B785}" destId="{E3D021F5-D9D4-42D1-BCFC-0AC086410B2D}" srcOrd="0" destOrd="0" presId="urn:microsoft.com/office/officeart/2005/8/layout/cycle6"/>
    <dgm:cxn modelId="{C8976424-8116-49EC-8A04-E25DB087AB88}" type="presOf" srcId="{84940515-8D06-43F0-A425-9BCEADDC581A}" destId="{2591C8DE-6076-4C59-BEF8-626F71261CF6}" srcOrd="0" destOrd="0" presId="urn:microsoft.com/office/officeart/2005/8/layout/cycle6"/>
    <dgm:cxn modelId="{B2980E9D-C5A1-4A57-98D9-79159595CD3A}" type="presOf" srcId="{66A1551C-D968-4F2B-8963-83DF6E7B71D0}" destId="{52E79BD5-97F2-4D7F-B8DF-25F7B6FFCDBF}" srcOrd="0" destOrd="0" presId="urn:microsoft.com/office/officeart/2005/8/layout/cycle6"/>
    <dgm:cxn modelId="{01B2DC8D-CCEC-4CEF-AA96-01251C073E8F}" type="presOf" srcId="{542B2BD3-5003-4A59-976E-3579C6BFFF7F}" destId="{290F0E67-07C1-40C1-9B13-D3F394F4FFBE}" srcOrd="0" destOrd="0" presId="urn:microsoft.com/office/officeart/2005/8/layout/cycle6"/>
    <dgm:cxn modelId="{4051406F-E179-45E7-B83D-0BD29744BBC0}" type="presOf" srcId="{A4401070-8BAA-4DD5-9128-24F55FCE3DC0}" destId="{BC583A22-F861-42AA-BF50-E52903057A10}" srcOrd="0" destOrd="0" presId="urn:microsoft.com/office/officeart/2005/8/layout/cycle6"/>
    <dgm:cxn modelId="{27FE4E45-CA95-403B-B136-00A72355ABBF}" type="presOf" srcId="{9523D74F-AB29-4AB9-9C05-63B9335E7C6C}" destId="{7AC9A49B-719D-4827-9AC4-2AF9347CC103}" srcOrd="0" destOrd="0" presId="urn:microsoft.com/office/officeart/2005/8/layout/cycle6"/>
    <dgm:cxn modelId="{657054A8-A04F-4B86-ABBB-B8C858779258}" srcId="{542B2BD3-5003-4A59-976E-3579C6BFFF7F}" destId="{66A1551C-D968-4F2B-8963-83DF6E7B71D0}" srcOrd="1" destOrd="0" parTransId="{E6C34070-DA7A-4184-908B-1BE5EE402CC0}" sibTransId="{B87FCD0A-1C3C-4261-83F3-D07375E776FE}"/>
    <dgm:cxn modelId="{8C2B2C7D-4BEA-424B-9F6D-C78EB12AD577}" srcId="{542B2BD3-5003-4A59-976E-3579C6BFFF7F}" destId="{FC97EFCB-576D-4606-92BC-72C8416BBF3F}" srcOrd="4" destOrd="0" parTransId="{80958847-F813-46B1-85B1-017BC09551C2}" sibTransId="{A4401070-8BAA-4DD5-9128-24F55FCE3DC0}"/>
    <dgm:cxn modelId="{05E21B50-B0C4-47B0-BB37-D28B78A11071}" type="presParOf" srcId="{290F0E67-07C1-40C1-9B13-D3F394F4FFBE}" destId="{2591C8DE-6076-4C59-BEF8-626F71261CF6}" srcOrd="0" destOrd="0" presId="urn:microsoft.com/office/officeart/2005/8/layout/cycle6"/>
    <dgm:cxn modelId="{34F9945F-F328-4AF3-AC57-C97549069250}" type="presParOf" srcId="{290F0E67-07C1-40C1-9B13-D3F394F4FFBE}" destId="{745B3C3D-735E-4CAB-A533-9E611D4AF7C3}" srcOrd="1" destOrd="0" presId="urn:microsoft.com/office/officeart/2005/8/layout/cycle6"/>
    <dgm:cxn modelId="{FBF8022F-923C-421B-8E11-9A78DF7AA164}" type="presParOf" srcId="{290F0E67-07C1-40C1-9B13-D3F394F4FFBE}" destId="{E8F24A04-FA83-4FE1-80D2-D86E0B2263D3}" srcOrd="2" destOrd="0" presId="urn:microsoft.com/office/officeart/2005/8/layout/cycle6"/>
    <dgm:cxn modelId="{1EA029A7-6525-4855-80F5-4A6850B1BC95}" type="presParOf" srcId="{290F0E67-07C1-40C1-9B13-D3F394F4FFBE}" destId="{52E79BD5-97F2-4D7F-B8DF-25F7B6FFCDBF}" srcOrd="3" destOrd="0" presId="urn:microsoft.com/office/officeart/2005/8/layout/cycle6"/>
    <dgm:cxn modelId="{67D2F62C-FC08-4D39-BC18-DD72F884D566}" type="presParOf" srcId="{290F0E67-07C1-40C1-9B13-D3F394F4FFBE}" destId="{D2A17044-1FEE-4232-A645-0BBB380BB291}" srcOrd="4" destOrd="0" presId="urn:microsoft.com/office/officeart/2005/8/layout/cycle6"/>
    <dgm:cxn modelId="{4A8F620A-1CBA-40DD-AABD-E3DF77968B1F}" type="presParOf" srcId="{290F0E67-07C1-40C1-9B13-D3F394F4FFBE}" destId="{21BC3FB8-39DD-4E92-B655-6F89F9BABB7F}" srcOrd="5" destOrd="0" presId="urn:microsoft.com/office/officeart/2005/8/layout/cycle6"/>
    <dgm:cxn modelId="{D62C15DF-7025-4B35-B13B-255B48BD5126}" type="presParOf" srcId="{290F0E67-07C1-40C1-9B13-D3F394F4FFBE}" destId="{3CCD7679-8183-4E16-B724-E6AE191A69A8}" srcOrd="6" destOrd="0" presId="urn:microsoft.com/office/officeart/2005/8/layout/cycle6"/>
    <dgm:cxn modelId="{A906DC83-CBAF-4B74-BD61-A8D94CE4AA2B}" type="presParOf" srcId="{290F0E67-07C1-40C1-9B13-D3F394F4FFBE}" destId="{B2F6CF2F-59AD-4815-AF9B-B58651A4C6FC}" srcOrd="7" destOrd="0" presId="urn:microsoft.com/office/officeart/2005/8/layout/cycle6"/>
    <dgm:cxn modelId="{DC5DF754-4C7A-4133-8767-AD6AB4D2D61A}" type="presParOf" srcId="{290F0E67-07C1-40C1-9B13-D3F394F4FFBE}" destId="{E3D021F5-D9D4-42D1-BCFC-0AC086410B2D}" srcOrd="8" destOrd="0" presId="urn:microsoft.com/office/officeart/2005/8/layout/cycle6"/>
    <dgm:cxn modelId="{313E50BB-C45F-4868-B9EF-F11F1411B32F}" type="presParOf" srcId="{290F0E67-07C1-40C1-9B13-D3F394F4FFBE}" destId="{3D12912A-2F42-4C28-8BE2-C84162B7709D}" srcOrd="9" destOrd="0" presId="urn:microsoft.com/office/officeart/2005/8/layout/cycle6"/>
    <dgm:cxn modelId="{033A2DD2-3920-4FCC-B650-EBF31B343F9F}" type="presParOf" srcId="{290F0E67-07C1-40C1-9B13-D3F394F4FFBE}" destId="{C39AAD53-EFB6-4DA9-8A39-11F94BE63B68}" srcOrd="10" destOrd="0" presId="urn:microsoft.com/office/officeart/2005/8/layout/cycle6"/>
    <dgm:cxn modelId="{F65C1630-B4A1-4562-A4F5-947E7E1A8EE5}" type="presParOf" srcId="{290F0E67-07C1-40C1-9B13-D3F394F4FFBE}" destId="{7AC9A49B-719D-4827-9AC4-2AF9347CC103}" srcOrd="11" destOrd="0" presId="urn:microsoft.com/office/officeart/2005/8/layout/cycle6"/>
    <dgm:cxn modelId="{F12933EE-6F6A-4230-9594-AF5FD98011E0}" type="presParOf" srcId="{290F0E67-07C1-40C1-9B13-D3F394F4FFBE}" destId="{699BE467-8FEE-4D28-AA96-79741751592B}" srcOrd="12" destOrd="0" presId="urn:microsoft.com/office/officeart/2005/8/layout/cycle6"/>
    <dgm:cxn modelId="{5F577107-6E75-4418-AE03-4D062BC71AD9}" type="presParOf" srcId="{290F0E67-07C1-40C1-9B13-D3F394F4FFBE}" destId="{659B2821-F1A3-40DB-95F8-A4A86CFB96B4}" srcOrd="13" destOrd="0" presId="urn:microsoft.com/office/officeart/2005/8/layout/cycle6"/>
    <dgm:cxn modelId="{A3E82516-B6FD-4B68-AE4C-BAD16C62CBCA}" type="presParOf" srcId="{290F0E67-07C1-40C1-9B13-D3F394F4FFBE}" destId="{BC583A22-F861-42AA-BF50-E52903057A1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68968C-74FD-4D67-A99C-6092151214A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2FC1C6-540B-41BC-B781-60159DAE42DC}">
      <dgm:prSet phldrT="[Текст]"/>
      <dgm:spPr/>
      <dgm:t>
        <a:bodyPr/>
        <a:lstStyle/>
        <a:p>
          <a:r>
            <a:rPr lang="en-US" dirty="0" err="1" smtClean="0"/>
            <a:t>Otabek</a:t>
          </a:r>
          <a:endParaRPr lang="ru-RU" dirty="0"/>
        </a:p>
      </dgm:t>
    </dgm:pt>
    <dgm:pt modelId="{AE7357F3-8044-41E5-80DE-3D015C8FFA47}" type="parTrans" cxnId="{7B797B66-577B-4B0E-BAE4-50EFE3516D76}">
      <dgm:prSet/>
      <dgm:spPr/>
      <dgm:t>
        <a:bodyPr/>
        <a:lstStyle/>
        <a:p>
          <a:endParaRPr lang="ru-RU"/>
        </a:p>
      </dgm:t>
    </dgm:pt>
    <dgm:pt modelId="{437F0D5C-F652-46F5-8E9E-DE9B74360371}" type="sibTrans" cxnId="{7B797B66-577B-4B0E-BAE4-50EFE3516D76}">
      <dgm:prSet/>
      <dgm:spPr/>
      <dgm:t>
        <a:bodyPr/>
        <a:lstStyle/>
        <a:p>
          <a:endParaRPr lang="ru-RU"/>
        </a:p>
      </dgm:t>
    </dgm:pt>
    <dgm:pt modelId="{E6D87509-B2D4-459C-B8DA-FB4A89D55161}">
      <dgm:prSet phldrT="[Текст]"/>
      <dgm:spPr/>
      <dgm:t>
        <a:bodyPr/>
        <a:lstStyle/>
        <a:p>
          <a:r>
            <a:rPr lang="en-US" dirty="0" err="1" smtClean="0"/>
            <a:t>Homid</a:t>
          </a:r>
          <a:endParaRPr lang="ru-RU" dirty="0"/>
        </a:p>
      </dgm:t>
    </dgm:pt>
    <dgm:pt modelId="{C5CCACE6-3751-47AA-94E0-70A998837198}" type="sibTrans" cxnId="{0F71F17E-20A4-4B86-9650-FE8E77CF3C2B}">
      <dgm:prSet/>
      <dgm:spPr/>
      <dgm:t>
        <a:bodyPr/>
        <a:lstStyle/>
        <a:p>
          <a:endParaRPr lang="ru-RU"/>
        </a:p>
      </dgm:t>
    </dgm:pt>
    <dgm:pt modelId="{32E6696D-C965-4A46-91B8-A3B9B369C392}" type="parTrans" cxnId="{0F71F17E-20A4-4B86-9650-FE8E77CF3C2B}">
      <dgm:prSet/>
      <dgm:spPr/>
      <dgm:t>
        <a:bodyPr/>
        <a:lstStyle/>
        <a:p>
          <a:endParaRPr lang="ru-RU"/>
        </a:p>
      </dgm:t>
    </dgm:pt>
    <dgm:pt modelId="{53F6E9D4-41F4-4EB6-A915-6FC6314B403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Og‘ir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tabiatli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ulug</a:t>
          </a:r>
          <a:r>
            <a:rPr lang="en-US" dirty="0" smtClean="0">
              <a:solidFill>
                <a:srgbClr val="000000"/>
              </a:solidFill>
            </a:rPr>
            <a:t>‘ </a:t>
          </a:r>
          <a:r>
            <a:rPr lang="en-US" dirty="0" err="1" smtClean="0">
              <a:solidFill>
                <a:srgbClr val="000000"/>
              </a:solidFill>
            </a:rPr>
            <a:t>gavdali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ko‘rkam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oq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yuzli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o‘qimishli</a:t>
          </a:r>
          <a:r>
            <a:rPr lang="en-US" dirty="0" smtClean="0">
              <a:solidFill>
                <a:srgbClr val="000000"/>
              </a:solidFill>
            </a:rPr>
            <a:t>,  </a:t>
          </a:r>
          <a:r>
            <a:rPr lang="en-US" dirty="0" err="1" smtClean="0">
              <a:solidFill>
                <a:srgbClr val="000000"/>
              </a:solidFill>
            </a:rPr>
            <a:t>mulohazali</a:t>
          </a:r>
          <a:r>
            <a:rPr lang="en-US" dirty="0" smtClean="0">
              <a:solidFill>
                <a:srgbClr val="000000"/>
              </a:solidFill>
            </a:rPr>
            <a:t>  </a:t>
          </a:r>
          <a:r>
            <a:rPr lang="en-US" dirty="0" err="1" smtClean="0">
              <a:solidFill>
                <a:srgbClr val="000000"/>
              </a:solidFill>
            </a:rPr>
            <a:t>yigit</a:t>
          </a:r>
          <a:r>
            <a:rPr lang="en-US" dirty="0" smtClean="0">
              <a:solidFill>
                <a:srgbClr val="000000"/>
              </a:solidFill>
            </a:rPr>
            <a:t> </a:t>
          </a:r>
          <a:endParaRPr lang="ru-RU" dirty="0">
            <a:solidFill>
              <a:srgbClr val="000000"/>
            </a:solidFill>
          </a:endParaRPr>
        </a:p>
      </dgm:t>
    </dgm:pt>
    <dgm:pt modelId="{1E2D3E4A-82D0-40D4-9BAD-6785CD9FDAC6}" type="parTrans" cxnId="{A7D9FE46-2DAE-4800-B696-C8C766AC9FB3}">
      <dgm:prSet/>
      <dgm:spPr/>
      <dgm:t>
        <a:bodyPr/>
        <a:lstStyle/>
        <a:p>
          <a:endParaRPr lang="ru-RU"/>
        </a:p>
      </dgm:t>
    </dgm:pt>
    <dgm:pt modelId="{7F99B69A-0B35-4BD8-8E23-ECC011613909}" type="sibTrans" cxnId="{A7D9FE46-2DAE-4800-B696-C8C766AC9FB3}">
      <dgm:prSet/>
      <dgm:spPr/>
      <dgm:t>
        <a:bodyPr/>
        <a:lstStyle/>
        <a:p>
          <a:endParaRPr lang="ru-RU"/>
        </a:p>
      </dgm:t>
    </dgm:pt>
    <dgm:pt modelId="{982B705B-0BF0-492E-BCC3-28307102695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Hirs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va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nafsga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berilgan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yengil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tabiatli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riyokor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kishi</a:t>
          </a:r>
          <a:r>
            <a:rPr lang="ru-RU" dirty="0" smtClean="0">
              <a:solidFill>
                <a:srgbClr val="000000"/>
              </a:solidFill>
            </a:rPr>
            <a:t>  </a:t>
          </a:r>
          <a:r>
            <a:rPr lang="en-US" dirty="0" smtClean="0">
              <a:solidFill>
                <a:srgbClr val="000000"/>
              </a:solidFill>
            </a:rPr>
            <a:t>(</a:t>
          </a:r>
          <a:r>
            <a:rPr lang="en-US" dirty="0" err="1" smtClean="0">
              <a:solidFill>
                <a:srgbClr val="000000"/>
              </a:solidFill>
            </a:rPr>
            <a:t>Vijdonsiz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iblis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imonsiz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kofir</a:t>
          </a:r>
          <a:r>
            <a:rPr lang="en-US" dirty="0" smtClean="0">
              <a:solidFill>
                <a:srgbClr val="000000"/>
              </a:solidFill>
            </a:rPr>
            <a:t>) </a:t>
          </a:r>
          <a:endParaRPr lang="ru-RU" dirty="0">
            <a:solidFill>
              <a:srgbClr val="000000"/>
            </a:solidFill>
          </a:endParaRPr>
        </a:p>
      </dgm:t>
    </dgm:pt>
    <dgm:pt modelId="{7AB84575-1015-4171-B828-355601D5F45D}" type="parTrans" cxnId="{C21F1453-4297-4FDC-8D02-980D96B7C293}">
      <dgm:prSet/>
      <dgm:spPr/>
      <dgm:t>
        <a:bodyPr/>
        <a:lstStyle/>
        <a:p>
          <a:endParaRPr lang="ru-RU"/>
        </a:p>
      </dgm:t>
    </dgm:pt>
    <dgm:pt modelId="{59171DE3-9B13-4EBD-84E7-5F316FA649B9}" type="sibTrans" cxnId="{C21F1453-4297-4FDC-8D02-980D96B7C293}">
      <dgm:prSet/>
      <dgm:spPr/>
      <dgm:t>
        <a:bodyPr/>
        <a:lstStyle/>
        <a:p>
          <a:endParaRPr lang="ru-RU"/>
        </a:p>
      </dgm:t>
    </dgm:pt>
    <dgm:pt modelId="{8E1802DB-75F8-4682-9D7A-D98ECF5CB0BD}" type="pres">
      <dgm:prSet presAssocID="{EF68968C-74FD-4D67-A99C-6092151214A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F7C105-803B-4DFE-B8BB-4C59F0A12685}" type="pres">
      <dgm:prSet presAssocID="{552FC1C6-540B-41BC-B781-60159DAE42DC}" presName="linNode" presStyleCnt="0"/>
      <dgm:spPr/>
    </dgm:pt>
    <dgm:pt modelId="{C8AF7150-C828-4650-A461-B754B2232172}" type="pres">
      <dgm:prSet presAssocID="{552FC1C6-540B-41BC-B781-60159DAE42D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57091-F84B-4F83-BD2F-F2CDE1FA94F0}" type="pres">
      <dgm:prSet presAssocID="{552FC1C6-540B-41BC-B781-60159DAE42DC}" presName="childShp" presStyleLbl="bgAccFollowNode1" presStyleIdx="0" presStyleCnt="2" custAng="0" custLinFactNeighborX="531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0AFFE-899E-469F-A904-AE8D3DE02B12}" type="pres">
      <dgm:prSet presAssocID="{437F0D5C-F652-46F5-8E9E-DE9B74360371}" presName="spacing" presStyleCnt="0"/>
      <dgm:spPr/>
    </dgm:pt>
    <dgm:pt modelId="{1C2E2273-4D39-4827-B811-253BEF3E7BE7}" type="pres">
      <dgm:prSet presAssocID="{E6D87509-B2D4-459C-B8DA-FB4A89D55161}" presName="linNode" presStyleCnt="0"/>
      <dgm:spPr/>
    </dgm:pt>
    <dgm:pt modelId="{1E99A0A7-2679-49E6-B45C-D09A1FD017A0}" type="pres">
      <dgm:prSet presAssocID="{E6D87509-B2D4-459C-B8DA-FB4A89D5516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144A5-D6B2-4FA8-BD6A-5BFF58F28E38}" type="pres">
      <dgm:prSet presAssocID="{E6D87509-B2D4-459C-B8DA-FB4A89D55161}" presName="childShp" presStyleLbl="bgAccFollowNode1" presStyleIdx="1" presStyleCnt="2" custScaleX="105874" custScaleY="122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97B66-577B-4B0E-BAE4-50EFE3516D76}" srcId="{EF68968C-74FD-4D67-A99C-6092151214AD}" destId="{552FC1C6-540B-41BC-B781-60159DAE42DC}" srcOrd="0" destOrd="0" parTransId="{AE7357F3-8044-41E5-80DE-3D015C8FFA47}" sibTransId="{437F0D5C-F652-46F5-8E9E-DE9B74360371}"/>
    <dgm:cxn modelId="{38222504-41CD-45A7-8AD7-C4A3E7B9A3F3}" type="presOf" srcId="{53F6E9D4-41F4-4EB6-A915-6FC6314B403A}" destId="{56257091-F84B-4F83-BD2F-F2CDE1FA94F0}" srcOrd="0" destOrd="0" presId="urn:microsoft.com/office/officeart/2005/8/layout/vList6"/>
    <dgm:cxn modelId="{0F71F17E-20A4-4B86-9650-FE8E77CF3C2B}" srcId="{EF68968C-74FD-4D67-A99C-6092151214AD}" destId="{E6D87509-B2D4-459C-B8DA-FB4A89D55161}" srcOrd="1" destOrd="0" parTransId="{32E6696D-C965-4A46-91B8-A3B9B369C392}" sibTransId="{C5CCACE6-3751-47AA-94E0-70A998837198}"/>
    <dgm:cxn modelId="{8F891594-6F73-4B7E-9CAA-0C87E1AF4CD7}" type="presOf" srcId="{E6D87509-B2D4-459C-B8DA-FB4A89D55161}" destId="{1E99A0A7-2679-49E6-B45C-D09A1FD017A0}" srcOrd="0" destOrd="0" presId="urn:microsoft.com/office/officeart/2005/8/layout/vList6"/>
    <dgm:cxn modelId="{C82923CA-F32D-43E4-9AE3-DB171E0E14F2}" type="presOf" srcId="{552FC1C6-540B-41BC-B781-60159DAE42DC}" destId="{C8AF7150-C828-4650-A461-B754B2232172}" srcOrd="0" destOrd="0" presId="urn:microsoft.com/office/officeart/2005/8/layout/vList6"/>
    <dgm:cxn modelId="{C21F1453-4297-4FDC-8D02-980D96B7C293}" srcId="{E6D87509-B2D4-459C-B8DA-FB4A89D55161}" destId="{982B705B-0BF0-492E-BCC3-283071026951}" srcOrd="0" destOrd="0" parTransId="{7AB84575-1015-4171-B828-355601D5F45D}" sibTransId="{59171DE3-9B13-4EBD-84E7-5F316FA649B9}"/>
    <dgm:cxn modelId="{10642D45-5152-46BD-B774-3CBF7DF5AD70}" type="presOf" srcId="{982B705B-0BF0-492E-BCC3-283071026951}" destId="{E90144A5-D6B2-4FA8-BD6A-5BFF58F28E38}" srcOrd="0" destOrd="0" presId="urn:microsoft.com/office/officeart/2005/8/layout/vList6"/>
    <dgm:cxn modelId="{A7D9FE46-2DAE-4800-B696-C8C766AC9FB3}" srcId="{552FC1C6-540B-41BC-B781-60159DAE42DC}" destId="{53F6E9D4-41F4-4EB6-A915-6FC6314B403A}" srcOrd="0" destOrd="0" parTransId="{1E2D3E4A-82D0-40D4-9BAD-6785CD9FDAC6}" sibTransId="{7F99B69A-0B35-4BD8-8E23-ECC011613909}"/>
    <dgm:cxn modelId="{9CF28AFD-8156-4828-8227-89CAE4B8D159}" type="presOf" srcId="{EF68968C-74FD-4D67-A99C-6092151214AD}" destId="{8E1802DB-75F8-4682-9D7A-D98ECF5CB0BD}" srcOrd="0" destOrd="0" presId="urn:microsoft.com/office/officeart/2005/8/layout/vList6"/>
    <dgm:cxn modelId="{BBC02D8A-97F9-4653-BDF3-0FA10DA9ABFE}" type="presParOf" srcId="{8E1802DB-75F8-4682-9D7A-D98ECF5CB0BD}" destId="{FEF7C105-803B-4DFE-B8BB-4C59F0A12685}" srcOrd="0" destOrd="0" presId="urn:microsoft.com/office/officeart/2005/8/layout/vList6"/>
    <dgm:cxn modelId="{42CEE101-4561-47FD-BF34-29882FA29E11}" type="presParOf" srcId="{FEF7C105-803B-4DFE-B8BB-4C59F0A12685}" destId="{C8AF7150-C828-4650-A461-B754B2232172}" srcOrd="0" destOrd="0" presId="urn:microsoft.com/office/officeart/2005/8/layout/vList6"/>
    <dgm:cxn modelId="{A0B51707-F8AC-419E-AC2D-8DAE2455CA70}" type="presParOf" srcId="{FEF7C105-803B-4DFE-B8BB-4C59F0A12685}" destId="{56257091-F84B-4F83-BD2F-F2CDE1FA94F0}" srcOrd="1" destOrd="0" presId="urn:microsoft.com/office/officeart/2005/8/layout/vList6"/>
    <dgm:cxn modelId="{F0143312-8615-4764-BD6E-BC94AAEE7255}" type="presParOf" srcId="{8E1802DB-75F8-4682-9D7A-D98ECF5CB0BD}" destId="{BC00AFFE-899E-469F-A904-AE8D3DE02B12}" srcOrd="1" destOrd="0" presId="urn:microsoft.com/office/officeart/2005/8/layout/vList6"/>
    <dgm:cxn modelId="{401CE5FB-6C0E-4C34-9D01-ACABA69DE618}" type="presParOf" srcId="{8E1802DB-75F8-4682-9D7A-D98ECF5CB0BD}" destId="{1C2E2273-4D39-4827-B811-253BEF3E7BE7}" srcOrd="2" destOrd="0" presId="urn:microsoft.com/office/officeart/2005/8/layout/vList6"/>
    <dgm:cxn modelId="{7CF7307A-F4B2-4799-A1F1-81FD71799DE5}" type="presParOf" srcId="{1C2E2273-4D39-4827-B811-253BEF3E7BE7}" destId="{1E99A0A7-2679-49E6-B45C-D09A1FD017A0}" srcOrd="0" destOrd="0" presId="urn:microsoft.com/office/officeart/2005/8/layout/vList6"/>
    <dgm:cxn modelId="{B875FB5D-CDBE-4E2B-8750-962F033B2DCB}" type="presParOf" srcId="{1C2E2273-4D39-4827-B811-253BEF3E7BE7}" destId="{E90144A5-D6B2-4FA8-BD6A-5BFF58F28E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E6572-5FED-4E6B-9444-72ADA03ACE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EAA45-739D-4D61-9343-B4AB868E2DF3}">
      <dgm:prSet phldrT="[Текст]"/>
      <dgm:spPr/>
      <dgm:t>
        <a:bodyPr/>
        <a:lstStyle/>
        <a:p>
          <a:pPr marL="0" indent="355600"/>
          <a:r>
            <a:rPr lang="en-US" dirty="0" err="1" smtClean="0"/>
            <a:t>Zukko</a:t>
          </a:r>
          <a:r>
            <a:rPr lang="en-US" dirty="0" smtClean="0"/>
            <a:t>, </a:t>
          </a:r>
          <a:r>
            <a:rPr lang="en-US" dirty="0" err="1" smtClean="0"/>
            <a:t>go‘zal</a:t>
          </a:r>
          <a:r>
            <a:rPr lang="en-US" dirty="0" smtClean="0"/>
            <a:t> </a:t>
          </a:r>
          <a:r>
            <a:rPr lang="en-US" dirty="0" err="1" smtClean="0"/>
            <a:t>tarbiyali</a:t>
          </a:r>
          <a:r>
            <a:rPr lang="en-US" dirty="0" smtClean="0"/>
            <a:t>, </a:t>
          </a:r>
          <a:r>
            <a:rPr lang="en-US" dirty="0" err="1" smtClean="0"/>
            <a:t>so‘zga</a:t>
          </a:r>
          <a:r>
            <a:rPr lang="en-US" dirty="0" smtClean="0"/>
            <a:t> </a:t>
          </a:r>
          <a:r>
            <a:rPr lang="en-US" dirty="0" err="1" smtClean="0"/>
            <a:t>usta</a:t>
          </a:r>
          <a:r>
            <a:rPr lang="en-US" dirty="0" smtClean="0"/>
            <a:t>, </a:t>
          </a:r>
          <a:r>
            <a:rPr lang="en-US" dirty="0" err="1" smtClean="0"/>
            <a:t>sabrli</a:t>
          </a:r>
          <a:r>
            <a:rPr lang="en-US" dirty="0" smtClean="0"/>
            <a:t>, </a:t>
          </a:r>
          <a:r>
            <a:rPr lang="en-US" dirty="0" err="1" smtClean="0"/>
            <a:t>ayollarga</a:t>
          </a:r>
          <a:r>
            <a:rPr lang="en-US" dirty="0" smtClean="0"/>
            <a:t> </a:t>
          </a:r>
          <a:r>
            <a:rPr lang="en-US" dirty="0" err="1" smtClean="0"/>
            <a:t>xos</a:t>
          </a:r>
          <a:r>
            <a:rPr lang="en-US" dirty="0" smtClean="0"/>
            <a:t> </a:t>
          </a:r>
          <a:r>
            <a:rPr lang="en-US" dirty="0" err="1" smtClean="0"/>
            <a:t>nazokatli</a:t>
          </a:r>
          <a:r>
            <a:rPr lang="en-US" dirty="0" smtClean="0"/>
            <a:t>, </a:t>
          </a:r>
          <a:r>
            <a:rPr lang="en-US" dirty="0" err="1" smtClean="0"/>
            <a:t>mutoolaani</a:t>
          </a:r>
          <a:r>
            <a:rPr lang="en-US" dirty="0" smtClean="0"/>
            <a:t> </a:t>
          </a:r>
          <a:r>
            <a:rPr lang="en-US" dirty="0" err="1" smtClean="0"/>
            <a:t>sevuvchi</a:t>
          </a:r>
          <a:r>
            <a:rPr lang="en-US" dirty="0" smtClean="0"/>
            <a:t>, </a:t>
          </a:r>
          <a:r>
            <a:rPr lang="en-US" dirty="0" err="1" smtClean="0"/>
            <a:t>farosatli</a:t>
          </a:r>
          <a:r>
            <a:rPr lang="en-US" dirty="0" smtClean="0"/>
            <a:t>, </a:t>
          </a:r>
          <a:r>
            <a:rPr lang="en-US" dirty="0" err="1" smtClean="0"/>
            <a:t>sadoqatli</a:t>
          </a:r>
          <a:r>
            <a:rPr lang="en-US" dirty="0" smtClean="0"/>
            <a:t>, </a:t>
          </a:r>
          <a:r>
            <a:rPr lang="en-US" dirty="0" err="1" smtClean="0"/>
            <a:t>kirishimli</a:t>
          </a:r>
          <a:r>
            <a:rPr lang="en-US" dirty="0" smtClean="0"/>
            <a:t>, ”</a:t>
          </a:r>
          <a:r>
            <a:rPr lang="en-US" dirty="0" err="1" smtClean="0"/>
            <a:t>farishta</a:t>
          </a:r>
          <a:r>
            <a:rPr lang="en-US" dirty="0" smtClean="0"/>
            <a:t>” </a:t>
          </a:r>
          <a:r>
            <a:rPr lang="en-US" dirty="0" err="1" smtClean="0"/>
            <a:t>misoli</a:t>
          </a:r>
          <a:r>
            <a:rPr lang="en-US" dirty="0" smtClean="0"/>
            <a:t>(</a:t>
          </a:r>
          <a:r>
            <a:rPr lang="en-US" dirty="0" err="1" smtClean="0"/>
            <a:t>O‘zbekoyim</a:t>
          </a:r>
          <a:r>
            <a:rPr lang="en-US" dirty="0" smtClean="0"/>
            <a:t>), </a:t>
          </a:r>
          <a:r>
            <a:rPr lang="en-US" dirty="0" err="1" smtClean="0"/>
            <a:t>mehribon</a:t>
          </a:r>
          <a:r>
            <a:rPr lang="en-US" dirty="0" smtClean="0"/>
            <a:t> </a:t>
          </a:r>
          <a:r>
            <a:rPr lang="en-US" dirty="0" err="1" smtClean="0"/>
            <a:t>farzand</a:t>
          </a:r>
          <a:r>
            <a:rPr lang="en-US" dirty="0" smtClean="0"/>
            <a:t>.</a:t>
          </a:r>
          <a:endParaRPr lang="ru-RU" dirty="0"/>
        </a:p>
      </dgm:t>
    </dgm:pt>
    <dgm:pt modelId="{8975F508-C70D-495A-953A-B9B62196C946}" type="parTrans" cxnId="{9AA1CD34-FDC5-4865-AED5-B8ABFD1A80E4}">
      <dgm:prSet/>
      <dgm:spPr/>
      <dgm:t>
        <a:bodyPr/>
        <a:lstStyle/>
        <a:p>
          <a:endParaRPr lang="ru-RU"/>
        </a:p>
      </dgm:t>
    </dgm:pt>
    <dgm:pt modelId="{B81EB7A9-9790-4955-96B7-433920287755}" type="sibTrans" cxnId="{9AA1CD34-FDC5-4865-AED5-B8ABFD1A80E4}">
      <dgm:prSet/>
      <dgm:spPr/>
      <dgm:t>
        <a:bodyPr/>
        <a:lstStyle/>
        <a:p>
          <a:endParaRPr lang="ru-RU"/>
        </a:p>
      </dgm:t>
    </dgm:pt>
    <dgm:pt modelId="{1BC60741-86CC-4C7E-AC9B-3166D46A4923}">
      <dgm:prSet phldrT="[Текст]"/>
      <dgm:spPr/>
      <dgm:t>
        <a:bodyPr/>
        <a:lstStyle/>
        <a:p>
          <a:pPr marL="0" indent="355600"/>
          <a:r>
            <a:rPr lang="en-US" dirty="0" err="1" smtClean="0"/>
            <a:t>So‘zda</a:t>
          </a:r>
          <a:r>
            <a:rPr lang="en-US" dirty="0" smtClean="0"/>
            <a:t> </a:t>
          </a:r>
          <a:r>
            <a:rPr lang="en-US" dirty="0" err="1" smtClean="0"/>
            <a:t>no‘noq</a:t>
          </a:r>
          <a:r>
            <a:rPr lang="en-US" dirty="0" smtClean="0"/>
            <a:t>,  </a:t>
          </a:r>
          <a:r>
            <a:rPr lang="en-US" dirty="0" err="1" smtClean="0"/>
            <a:t>irodasiz</a:t>
          </a:r>
          <a:r>
            <a:rPr lang="en-US" dirty="0" smtClean="0"/>
            <a:t>, </a:t>
          </a:r>
          <a:r>
            <a:rPr lang="en-US" dirty="0" err="1" smtClean="0"/>
            <a:t>fe’li</a:t>
          </a:r>
          <a:r>
            <a:rPr lang="en-US" dirty="0" smtClean="0"/>
            <a:t> </a:t>
          </a:r>
          <a:r>
            <a:rPr lang="en-US" dirty="0" err="1" smtClean="0"/>
            <a:t>biroz</a:t>
          </a:r>
          <a:r>
            <a:rPr lang="en-US" dirty="0" smtClean="0"/>
            <a:t> </a:t>
          </a:r>
          <a:r>
            <a:rPr lang="en-US" dirty="0" err="1" smtClean="0"/>
            <a:t>tushunarsiz</a:t>
          </a:r>
          <a:r>
            <a:rPr lang="en-US" dirty="0" smtClean="0"/>
            <a:t>, </a:t>
          </a:r>
          <a:r>
            <a:rPr lang="en-US" dirty="0" err="1" smtClean="0"/>
            <a:t>o‘zgalar</a:t>
          </a:r>
          <a:r>
            <a:rPr lang="en-US" dirty="0" smtClean="0"/>
            <a:t> </a:t>
          </a:r>
          <a:r>
            <a:rPr lang="en-US" dirty="0" err="1" smtClean="0"/>
            <a:t>fikri</a:t>
          </a:r>
          <a:r>
            <a:rPr lang="en-US" dirty="0" smtClean="0"/>
            <a:t> </a:t>
          </a:r>
          <a:r>
            <a:rPr lang="en-US" dirty="0" err="1" smtClean="0"/>
            <a:t>bilan</a:t>
          </a:r>
          <a:r>
            <a:rPr lang="en-US" dirty="0" smtClean="0"/>
            <a:t> </a:t>
          </a:r>
          <a:r>
            <a:rPr lang="en-US" dirty="0" err="1" smtClean="0"/>
            <a:t>ish</a:t>
          </a:r>
          <a:r>
            <a:rPr lang="en-US" dirty="0" smtClean="0"/>
            <a:t> </a:t>
          </a:r>
          <a:r>
            <a:rPr lang="en-US" dirty="0" err="1" smtClean="0"/>
            <a:t>ko‘ruvchi</a:t>
          </a:r>
          <a:r>
            <a:rPr lang="en-US" dirty="0" smtClean="0"/>
            <a:t>, </a:t>
          </a:r>
          <a:r>
            <a:rPr lang="en-US" dirty="0" err="1" smtClean="0"/>
            <a:t>o‘ziga</a:t>
          </a:r>
          <a:r>
            <a:rPr lang="en-US" dirty="0" smtClean="0"/>
            <a:t> </a:t>
          </a:r>
          <a:r>
            <a:rPr lang="en-US" dirty="0" err="1" smtClean="0"/>
            <a:t>ishonchi</a:t>
          </a:r>
          <a:r>
            <a:rPr lang="en-US" dirty="0" smtClean="0"/>
            <a:t> </a:t>
          </a:r>
          <a:r>
            <a:rPr lang="en-US" dirty="0" err="1" smtClean="0"/>
            <a:t>sust</a:t>
          </a:r>
          <a:r>
            <a:rPr lang="en-US" dirty="0" smtClean="0"/>
            <a:t>, </a:t>
          </a:r>
          <a:r>
            <a:rPr lang="en-US" dirty="0" err="1" smtClean="0"/>
            <a:t>sodda</a:t>
          </a:r>
          <a:r>
            <a:rPr lang="en-US" dirty="0" smtClean="0"/>
            <a:t>, </a:t>
          </a:r>
          <a:r>
            <a:rPr lang="en-US" dirty="0" err="1" smtClean="0"/>
            <a:t>ishonuvchan</a:t>
          </a:r>
          <a:r>
            <a:rPr lang="en-US" dirty="0" smtClean="0"/>
            <a:t>, </a:t>
          </a:r>
          <a:r>
            <a:rPr lang="en-US" dirty="0" err="1" smtClean="0"/>
            <a:t>tuyg‘ularini</a:t>
          </a:r>
          <a:r>
            <a:rPr lang="en-US" dirty="0" smtClean="0"/>
            <a:t> </a:t>
          </a:r>
          <a:r>
            <a:rPr lang="en-US" dirty="0" err="1" smtClean="0"/>
            <a:t>oshkor</a:t>
          </a:r>
          <a:r>
            <a:rPr lang="en-US" dirty="0" smtClean="0"/>
            <a:t> </a:t>
          </a:r>
          <a:r>
            <a:rPr lang="en-US" dirty="0" err="1" smtClean="0"/>
            <a:t>ayta</a:t>
          </a:r>
          <a:r>
            <a:rPr lang="en-US" dirty="0" smtClean="0"/>
            <a:t> </a:t>
          </a:r>
          <a:r>
            <a:rPr lang="en-US" dirty="0" err="1" smtClean="0"/>
            <a:t>olmaydigan</a:t>
          </a:r>
          <a:r>
            <a:rPr lang="en-US" dirty="0" smtClean="0"/>
            <a:t>, </a:t>
          </a:r>
          <a:r>
            <a:rPr lang="en-US" dirty="0" err="1" smtClean="0"/>
            <a:t>yopiq</a:t>
          </a:r>
          <a:r>
            <a:rPr lang="en-US" dirty="0" smtClean="0"/>
            <a:t> </a:t>
          </a:r>
          <a:r>
            <a:rPr lang="en-US" dirty="0" err="1" smtClean="0"/>
            <a:t>tabiatli</a:t>
          </a:r>
          <a:r>
            <a:rPr lang="en-US" dirty="0" smtClean="0"/>
            <a:t>.</a:t>
          </a:r>
          <a:endParaRPr lang="ru-RU" dirty="0"/>
        </a:p>
      </dgm:t>
    </dgm:pt>
    <dgm:pt modelId="{3D29DEC7-A7D2-4CE7-BF5E-1DEB90468EC0}" type="parTrans" cxnId="{BC5EE7C7-2F1C-4F9F-A690-7EDB7E2C355D}">
      <dgm:prSet/>
      <dgm:spPr/>
      <dgm:t>
        <a:bodyPr/>
        <a:lstStyle/>
        <a:p>
          <a:endParaRPr lang="ru-RU"/>
        </a:p>
      </dgm:t>
    </dgm:pt>
    <dgm:pt modelId="{FF18148F-AF9E-433D-9ECF-310FC81AE002}" type="sibTrans" cxnId="{BC5EE7C7-2F1C-4F9F-A690-7EDB7E2C355D}">
      <dgm:prSet/>
      <dgm:spPr/>
      <dgm:t>
        <a:bodyPr/>
        <a:lstStyle/>
        <a:p>
          <a:endParaRPr lang="ru-RU"/>
        </a:p>
      </dgm:t>
    </dgm:pt>
    <dgm:pt modelId="{48313F60-33CC-4304-9C37-480DA11E9A14}" type="pres">
      <dgm:prSet presAssocID="{336E6572-5FED-4E6B-9444-72ADA03ACE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5AD93-D58F-468F-86B8-D4A99D16EC3A}" type="pres">
      <dgm:prSet presAssocID="{18AEAA45-739D-4D61-9343-B4AB868E2D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E955D-0E07-496E-9010-DE28C61D70BC}" type="pres">
      <dgm:prSet presAssocID="{B81EB7A9-9790-4955-96B7-433920287755}" presName="spacer" presStyleCnt="0"/>
      <dgm:spPr/>
    </dgm:pt>
    <dgm:pt modelId="{49F29C16-34D4-48EF-9280-EFE5071A8344}" type="pres">
      <dgm:prSet presAssocID="{1BC60741-86CC-4C7E-AC9B-3166D46A4923}" presName="parentText" presStyleLbl="node1" presStyleIdx="1" presStyleCnt="2" custScaleY="125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25F48-4C7C-44E6-B9A4-13634686D659}" type="presOf" srcId="{1BC60741-86CC-4C7E-AC9B-3166D46A4923}" destId="{49F29C16-34D4-48EF-9280-EFE5071A8344}" srcOrd="0" destOrd="0" presId="urn:microsoft.com/office/officeart/2005/8/layout/vList2"/>
    <dgm:cxn modelId="{9A4D64B5-0524-45E8-895A-B26B049D1F89}" type="presOf" srcId="{18AEAA45-739D-4D61-9343-B4AB868E2DF3}" destId="{22A5AD93-D58F-468F-86B8-D4A99D16EC3A}" srcOrd="0" destOrd="0" presId="urn:microsoft.com/office/officeart/2005/8/layout/vList2"/>
    <dgm:cxn modelId="{FFC59AE9-FA99-4DF9-99D8-743523513F69}" type="presOf" srcId="{336E6572-5FED-4E6B-9444-72ADA03ACE91}" destId="{48313F60-33CC-4304-9C37-480DA11E9A14}" srcOrd="0" destOrd="0" presId="urn:microsoft.com/office/officeart/2005/8/layout/vList2"/>
    <dgm:cxn modelId="{BC5EE7C7-2F1C-4F9F-A690-7EDB7E2C355D}" srcId="{336E6572-5FED-4E6B-9444-72ADA03ACE91}" destId="{1BC60741-86CC-4C7E-AC9B-3166D46A4923}" srcOrd="1" destOrd="0" parTransId="{3D29DEC7-A7D2-4CE7-BF5E-1DEB90468EC0}" sibTransId="{FF18148F-AF9E-433D-9ECF-310FC81AE002}"/>
    <dgm:cxn modelId="{9AA1CD34-FDC5-4865-AED5-B8ABFD1A80E4}" srcId="{336E6572-5FED-4E6B-9444-72ADA03ACE91}" destId="{18AEAA45-739D-4D61-9343-B4AB868E2DF3}" srcOrd="0" destOrd="0" parTransId="{8975F508-C70D-495A-953A-B9B62196C946}" sibTransId="{B81EB7A9-9790-4955-96B7-433920287755}"/>
    <dgm:cxn modelId="{99AC7E3E-16DA-4FD3-BA2B-897C5AD93510}" type="presParOf" srcId="{48313F60-33CC-4304-9C37-480DA11E9A14}" destId="{22A5AD93-D58F-468F-86B8-D4A99D16EC3A}" srcOrd="0" destOrd="0" presId="urn:microsoft.com/office/officeart/2005/8/layout/vList2"/>
    <dgm:cxn modelId="{503BCFB5-A624-40ED-8EDD-317E055EED0B}" type="presParOf" srcId="{48313F60-33CC-4304-9C37-480DA11E9A14}" destId="{51AE955D-0E07-496E-9010-DE28C61D70BC}" srcOrd="1" destOrd="0" presId="urn:microsoft.com/office/officeart/2005/8/layout/vList2"/>
    <dgm:cxn modelId="{09D0CC16-1BA2-4320-AD78-031C7ACE6830}" type="presParOf" srcId="{48313F60-33CC-4304-9C37-480DA11E9A14}" destId="{49F29C16-34D4-48EF-9280-EFE5071A83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88A06A-9BF2-4B71-83B1-136415D743DA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604356-4FF7-4DA0-98CD-B586DC136E0B}">
      <dgm:prSet phldrT="[Текст]" custT="1"/>
      <dgm:spPr/>
      <dgm:t>
        <a:bodyPr/>
        <a:lstStyle/>
        <a:p>
          <a:r>
            <a:rPr lang="en-US" sz="2000" b="1" dirty="0" err="1" smtClean="0"/>
            <a:t>Yusufbek</a:t>
          </a:r>
          <a:r>
            <a:rPr lang="en-US" sz="2000" b="1" dirty="0" smtClean="0"/>
            <a:t> </a:t>
          </a:r>
          <a:r>
            <a:rPr lang="en-US" sz="2000" b="1" dirty="0" err="1" smtClean="0"/>
            <a:t>hoji</a:t>
          </a:r>
          <a:r>
            <a:rPr lang="en-US" sz="2000" b="1" dirty="0" smtClean="0"/>
            <a:t> </a:t>
          </a:r>
          <a:endParaRPr lang="ru-RU" sz="2000" b="1" dirty="0"/>
        </a:p>
      </dgm:t>
    </dgm:pt>
    <dgm:pt modelId="{DEFFDBBE-8FAA-44F2-893B-5F0E372CF938}" type="parTrans" cxnId="{8178162E-361F-438E-9E9E-30FA7DCD2D56}">
      <dgm:prSet/>
      <dgm:spPr/>
      <dgm:t>
        <a:bodyPr/>
        <a:lstStyle/>
        <a:p>
          <a:endParaRPr lang="ru-RU"/>
        </a:p>
      </dgm:t>
    </dgm:pt>
    <dgm:pt modelId="{216C8F26-160F-491C-BC53-C80C4A147315}" type="sibTrans" cxnId="{8178162E-361F-438E-9E9E-30FA7DCD2D56}">
      <dgm:prSet/>
      <dgm:spPr/>
      <dgm:t>
        <a:bodyPr/>
        <a:lstStyle/>
        <a:p>
          <a:endParaRPr lang="ru-RU"/>
        </a:p>
      </dgm:t>
    </dgm:pt>
    <dgm:pt modelId="{9C98C554-AE69-4FB7-A6A5-7F6677CE71B0}">
      <dgm:prSet phldrT="[Текст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Tadbirli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ma’naviyatli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donishmand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odil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siyosatchi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mulohazali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ota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samimiy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turmush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o‘rtoq</a:t>
          </a:r>
          <a:r>
            <a:rPr lang="en-US" dirty="0" smtClean="0">
              <a:solidFill>
                <a:srgbClr val="000000"/>
              </a:solidFill>
            </a:rPr>
            <a:t>.</a:t>
          </a:r>
          <a:endParaRPr lang="ru-RU" dirty="0">
            <a:solidFill>
              <a:srgbClr val="000000"/>
            </a:solidFill>
          </a:endParaRPr>
        </a:p>
      </dgm:t>
    </dgm:pt>
    <dgm:pt modelId="{0962B124-7822-4B0F-91CB-ECA0AF709980}" type="parTrans" cxnId="{47667F77-61BD-49BF-B221-E7E05272ACFC}">
      <dgm:prSet/>
      <dgm:spPr/>
      <dgm:t>
        <a:bodyPr/>
        <a:lstStyle/>
        <a:p>
          <a:endParaRPr lang="ru-RU"/>
        </a:p>
      </dgm:t>
    </dgm:pt>
    <dgm:pt modelId="{279F3A8E-EE00-4FC3-A1AD-7D890EB75488}" type="sibTrans" cxnId="{47667F77-61BD-49BF-B221-E7E05272ACFC}">
      <dgm:prSet/>
      <dgm:spPr/>
      <dgm:t>
        <a:bodyPr/>
        <a:lstStyle/>
        <a:p>
          <a:endParaRPr lang="ru-RU"/>
        </a:p>
      </dgm:t>
    </dgm:pt>
    <dgm:pt modelId="{68C801CC-681C-4493-9B06-6EBFE8CCEB10}">
      <dgm:prSet phldrT="[Текст]" custT="1"/>
      <dgm:spPr/>
      <dgm:t>
        <a:bodyPr/>
        <a:lstStyle/>
        <a:p>
          <a:r>
            <a:rPr lang="en-US" sz="1800" b="1" dirty="0" err="1" smtClean="0"/>
            <a:t>Mirzakarim</a:t>
          </a:r>
          <a:r>
            <a:rPr lang="en-US" sz="1800" b="1" dirty="0" smtClean="0"/>
            <a:t> </a:t>
          </a:r>
          <a:r>
            <a:rPr lang="en-US" sz="1800" b="1" dirty="0" err="1" smtClean="0"/>
            <a:t>qutidor</a:t>
          </a:r>
          <a:endParaRPr lang="ru-RU" sz="1800" b="1" dirty="0"/>
        </a:p>
      </dgm:t>
    </dgm:pt>
    <dgm:pt modelId="{63057DF5-CAB3-4225-9CA6-B9E00E4B5F7F}" type="parTrans" cxnId="{3AAFB5B1-1416-4E6E-9174-43EAFCE885DA}">
      <dgm:prSet/>
      <dgm:spPr/>
      <dgm:t>
        <a:bodyPr/>
        <a:lstStyle/>
        <a:p>
          <a:endParaRPr lang="ru-RU"/>
        </a:p>
      </dgm:t>
    </dgm:pt>
    <dgm:pt modelId="{769F5321-94BA-497A-8FC2-C60169025F45}" type="sibTrans" cxnId="{3AAFB5B1-1416-4E6E-9174-43EAFCE885DA}">
      <dgm:prSet/>
      <dgm:spPr/>
      <dgm:t>
        <a:bodyPr/>
        <a:lstStyle/>
        <a:p>
          <a:endParaRPr lang="ru-RU"/>
        </a:p>
      </dgm:t>
    </dgm:pt>
    <dgm:pt modelId="{B2A84E8B-8615-4F5B-910B-2C553B4BACA7}">
      <dgm:prSet phldrT="[Текст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Adolatli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davlat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arbobi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mehribon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ota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yaxshi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turmush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o‘rtoq</a:t>
          </a:r>
          <a:r>
            <a:rPr lang="en-US" dirty="0" smtClean="0">
              <a:solidFill>
                <a:srgbClr val="000000"/>
              </a:solidFill>
            </a:rPr>
            <a:t>,  </a:t>
          </a:r>
          <a:r>
            <a:rPr lang="en-US" dirty="0" err="1" smtClean="0">
              <a:solidFill>
                <a:srgbClr val="000000"/>
              </a:solidFill>
            </a:rPr>
            <a:t>ilmli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inson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ma’rifatli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kishi</a:t>
          </a:r>
          <a:r>
            <a:rPr lang="en-US" dirty="0" smtClean="0">
              <a:solidFill>
                <a:srgbClr val="000000"/>
              </a:solidFill>
            </a:rPr>
            <a:t>.  </a:t>
          </a:r>
          <a:endParaRPr lang="ru-RU" dirty="0">
            <a:solidFill>
              <a:srgbClr val="000000"/>
            </a:solidFill>
          </a:endParaRPr>
        </a:p>
      </dgm:t>
    </dgm:pt>
    <dgm:pt modelId="{C0487C1A-3D17-4E7D-9511-FB1AA703FCBD}" type="parTrans" cxnId="{CBBD38EA-406C-491D-9D7F-2C0D3E22E782}">
      <dgm:prSet/>
      <dgm:spPr/>
      <dgm:t>
        <a:bodyPr/>
        <a:lstStyle/>
        <a:p>
          <a:endParaRPr lang="ru-RU"/>
        </a:p>
      </dgm:t>
    </dgm:pt>
    <dgm:pt modelId="{EA8729C2-263F-4BE1-9131-F6BB242C7D76}" type="sibTrans" cxnId="{CBBD38EA-406C-491D-9D7F-2C0D3E22E782}">
      <dgm:prSet/>
      <dgm:spPr/>
      <dgm:t>
        <a:bodyPr/>
        <a:lstStyle/>
        <a:p>
          <a:endParaRPr lang="ru-RU"/>
        </a:p>
      </dgm:t>
    </dgm:pt>
    <dgm:pt modelId="{59875886-83C8-4FFF-B26F-8356EAE53F85}">
      <dgm:prSet phldrT="[Текст]" custT="1"/>
      <dgm:spPr/>
      <dgm:t>
        <a:bodyPr/>
        <a:lstStyle/>
        <a:p>
          <a:r>
            <a:rPr lang="en-US" sz="2400" b="1" dirty="0" err="1" smtClean="0"/>
            <a:t>Hasanali</a:t>
          </a:r>
          <a:r>
            <a:rPr lang="en-US" sz="2400" b="1" dirty="0" smtClean="0"/>
            <a:t> </a:t>
          </a:r>
          <a:endParaRPr lang="ru-RU" sz="2400" b="1" dirty="0"/>
        </a:p>
      </dgm:t>
    </dgm:pt>
    <dgm:pt modelId="{7B53B120-9641-4A42-8135-1917FAC55004}" type="parTrans" cxnId="{2CF62DD7-A493-49BB-9757-6BFCA65207CB}">
      <dgm:prSet/>
      <dgm:spPr/>
      <dgm:t>
        <a:bodyPr/>
        <a:lstStyle/>
        <a:p>
          <a:endParaRPr lang="ru-RU"/>
        </a:p>
      </dgm:t>
    </dgm:pt>
    <dgm:pt modelId="{74AB61EA-867D-4EE3-8172-68243C77EFE3}" type="sibTrans" cxnId="{2CF62DD7-A493-49BB-9757-6BFCA65207CB}">
      <dgm:prSet/>
      <dgm:spPr/>
      <dgm:t>
        <a:bodyPr/>
        <a:lstStyle/>
        <a:p>
          <a:endParaRPr lang="ru-RU"/>
        </a:p>
      </dgm:t>
    </dgm:pt>
    <dgm:pt modelId="{E6CB681D-770A-417E-B118-CA10FB2DBDE2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Qalbi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toza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inson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soddadil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ma’suliyatli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sadoqatli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yaxshi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do‘st</a:t>
          </a:r>
          <a:r>
            <a:rPr lang="en-US" dirty="0" smtClean="0">
              <a:solidFill>
                <a:srgbClr val="000000"/>
              </a:solidFill>
            </a:rPr>
            <a:t>.</a:t>
          </a:r>
          <a:endParaRPr lang="ru-RU" dirty="0">
            <a:solidFill>
              <a:srgbClr val="000000"/>
            </a:solidFill>
          </a:endParaRPr>
        </a:p>
      </dgm:t>
    </dgm:pt>
    <dgm:pt modelId="{1478E32D-C373-4850-BC96-39F279677EC2}" type="parTrans" cxnId="{82575D93-9480-424C-B374-D868A1AC47DB}">
      <dgm:prSet/>
      <dgm:spPr/>
      <dgm:t>
        <a:bodyPr/>
        <a:lstStyle/>
        <a:p>
          <a:endParaRPr lang="ru-RU"/>
        </a:p>
      </dgm:t>
    </dgm:pt>
    <dgm:pt modelId="{148E423F-EC0E-45B1-92B6-688BEFB1FB8B}" type="sibTrans" cxnId="{82575D93-9480-424C-B374-D868A1AC47DB}">
      <dgm:prSet/>
      <dgm:spPr/>
      <dgm:t>
        <a:bodyPr/>
        <a:lstStyle/>
        <a:p>
          <a:endParaRPr lang="ru-RU"/>
        </a:p>
      </dgm:t>
    </dgm:pt>
    <dgm:pt modelId="{EE595E77-84E7-4155-8AB9-56527B4E6876}" type="pres">
      <dgm:prSet presAssocID="{B588A06A-9BF2-4B71-83B1-136415D743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90175-15C9-4A93-885A-A38A1AF69E11}" type="pres">
      <dgm:prSet presAssocID="{74604356-4FF7-4DA0-98CD-B586DC136E0B}" presName="composite" presStyleCnt="0"/>
      <dgm:spPr/>
    </dgm:pt>
    <dgm:pt modelId="{9F926665-27E2-43C2-87DF-165F45DA324A}" type="pres">
      <dgm:prSet presAssocID="{74604356-4FF7-4DA0-98CD-B586DC136E0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41282-C548-4041-B3AA-B061591E9DEB}" type="pres">
      <dgm:prSet presAssocID="{74604356-4FF7-4DA0-98CD-B586DC136E0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43AE-1446-4508-AEAD-661DF2DB94CD}" type="pres">
      <dgm:prSet presAssocID="{216C8F26-160F-491C-BC53-C80C4A147315}" presName="space" presStyleCnt="0"/>
      <dgm:spPr/>
    </dgm:pt>
    <dgm:pt modelId="{DFDB362C-426B-49D2-9E4D-2EB6E309206D}" type="pres">
      <dgm:prSet presAssocID="{68C801CC-681C-4493-9B06-6EBFE8CCEB10}" presName="composite" presStyleCnt="0"/>
      <dgm:spPr/>
    </dgm:pt>
    <dgm:pt modelId="{B27C0119-5DCA-41BD-A3E1-0DFE093ADAF8}" type="pres">
      <dgm:prSet presAssocID="{68C801CC-681C-4493-9B06-6EBFE8CCEB1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43F6-720C-4805-BED6-2174334FB17C}" type="pres">
      <dgm:prSet presAssocID="{68C801CC-681C-4493-9B06-6EBFE8CCEB1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048D9-76E1-40BF-B7F7-8A0AB65044EC}" type="pres">
      <dgm:prSet presAssocID="{769F5321-94BA-497A-8FC2-C60169025F45}" presName="space" presStyleCnt="0"/>
      <dgm:spPr/>
    </dgm:pt>
    <dgm:pt modelId="{C2DB4B24-6A24-4D61-A52F-0CC1938947B0}" type="pres">
      <dgm:prSet presAssocID="{59875886-83C8-4FFF-B26F-8356EAE53F85}" presName="composite" presStyleCnt="0"/>
      <dgm:spPr/>
    </dgm:pt>
    <dgm:pt modelId="{DB317392-0619-4F80-9465-760C0E4C5E7E}" type="pres">
      <dgm:prSet presAssocID="{59875886-83C8-4FFF-B26F-8356EAE53F8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B646A-C546-4BC4-9410-4891D1F4BE09}" type="pres">
      <dgm:prSet presAssocID="{59875886-83C8-4FFF-B26F-8356EAE53F85}" presName="desTx" presStyleLbl="alignAccFollowNode1" presStyleIdx="2" presStyleCnt="3" custScaleX="95540" custScaleY="9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28F0A-622B-4308-A9F7-3B7D8BAE9EC5}" type="presOf" srcId="{E6CB681D-770A-417E-B118-CA10FB2DBDE2}" destId="{5E4B646A-C546-4BC4-9410-4891D1F4BE09}" srcOrd="0" destOrd="0" presId="urn:microsoft.com/office/officeart/2005/8/layout/hList1"/>
    <dgm:cxn modelId="{82575D93-9480-424C-B374-D868A1AC47DB}" srcId="{59875886-83C8-4FFF-B26F-8356EAE53F85}" destId="{E6CB681D-770A-417E-B118-CA10FB2DBDE2}" srcOrd="0" destOrd="0" parTransId="{1478E32D-C373-4850-BC96-39F279677EC2}" sibTransId="{148E423F-EC0E-45B1-92B6-688BEFB1FB8B}"/>
    <dgm:cxn modelId="{47667F77-61BD-49BF-B221-E7E05272ACFC}" srcId="{74604356-4FF7-4DA0-98CD-B586DC136E0B}" destId="{9C98C554-AE69-4FB7-A6A5-7F6677CE71B0}" srcOrd="0" destOrd="0" parTransId="{0962B124-7822-4B0F-91CB-ECA0AF709980}" sibTransId="{279F3A8E-EE00-4FC3-A1AD-7D890EB75488}"/>
    <dgm:cxn modelId="{60B5C83F-E4ED-45DC-B0D2-669BD8550A3F}" type="presOf" srcId="{74604356-4FF7-4DA0-98CD-B586DC136E0B}" destId="{9F926665-27E2-43C2-87DF-165F45DA324A}" srcOrd="0" destOrd="0" presId="urn:microsoft.com/office/officeart/2005/8/layout/hList1"/>
    <dgm:cxn modelId="{67B194CB-EA6F-4DFD-92A0-AE8F09EB0C88}" type="presOf" srcId="{59875886-83C8-4FFF-B26F-8356EAE53F85}" destId="{DB317392-0619-4F80-9465-760C0E4C5E7E}" srcOrd="0" destOrd="0" presId="urn:microsoft.com/office/officeart/2005/8/layout/hList1"/>
    <dgm:cxn modelId="{A6C7C926-FC41-48E4-B960-AB092585751B}" type="presOf" srcId="{B2A84E8B-8615-4F5B-910B-2C553B4BACA7}" destId="{C39E43F6-720C-4805-BED6-2174334FB17C}" srcOrd="0" destOrd="0" presId="urn:microsoft.com/office/officeart/2005/8/layout/hList1"/>
    <dgm:cxn modelId="{A9522CAE-B202-461D-BDDD-E5083BE08D93}" type="presOf" srcId="{9C98C554-AE69-4FB7-A6A5-7F6677CE71B0}" destId="{7B541282-C548-4041-B3AA-B061591E9DEB}" srcOrd="0" destOrd="0" presId="urn:microsoft.com/office/officeart/2005/8/layout/hList1"/>
    <dgm:cxn modelId="{3AAFB5B1-1416-4E6E-9174-43EAFCE885DA}" srcId="{B588A06A-9BF2-4B71-83B1-136415D743DA}" destId="{68C801CC-681C-4493-9B06-6EBFE8CCEB10}" srcOrd="1" destOrd="0" parTransId="{63057DF5-CAB3-4225-9CA6-B9E00E4B5F7F}" sibTransId="{769F5321-94BA-497A-8FC2-C60169025F45}"/>
    <dgm:cxn modelId="{8178162E-361F-438E-9E9E-30FA7DCD2D56}" srcId="{B588A06A-9BF2-4B71-83B1-136415D743DA}" destId="{74604356-4FF7-4DA0-98CD-B586DC136E0B}" srcOrd="0" destOrd="0" parTransId="{DEFFDBBE-8FAA-44F2-893B-5F0E372CF938}" sibTransId="{216C8F26-160F-491C-BC53-C80C4A147315}"/>
    <dgm:cxn modelId="{037F38A5-FC62-4C70-9F5E-359147AE8BE8}" type="presOf" srcId="{68C801CC-681C-4493-9B06-6EBFE8CCEB10}" destId="{B27C0119-5DCA-41BD-A3E1-0DFE093ADAF8}" srcOrd="0" destOrd="0" presId="urn:microsoft.com/office/officeart/2005/8/layout/hList1"/>
    <dgm:cxn modelId="{2352A75F-3368-4B7D-A103-D97B370FBF95}" type="presOf" srcId="{B588A06A-9BF2-4B71-83B1-136415D743DA}" destId="{EE595E77-84E7-4155-8AB9-56527B4E6876}" srcOrd="0" destOrd="0" presId="urn:microsoft.com/office/officeart/2005/8/layout/hList1"/>
    <dgm:cxn modelId="{2CF62DD7-A493-49BB-9757-6BFCA65207CB}" srcId="{B588A06A-9BF2-4B71-83B1-136415D743DA}" destId="{59875886-83C8-4FFF-B26F-8356EAE53F85}" srcOrd="2" destOrd="0" parTransId="{7B53B120-9641-4A42-8135-1917FAC55004}" sibTransId="{74AB61EA-867D-4EE3-8172-68243C77EFE3}"/>
    <dgm:cxn modelId="{CBBD38EA-406C-491D-9D7F-2C0D3E22E782}" srcId="{68C801CC-681C-4493-9B06-6EBFE8CCEB10}" destId="{B2A84E8B-8615-4F5B-910B-2C553B4BACA7}" srcOrd="0" destOrd="0" parTransId="{C0487C1A-3D17-4E7D-9511-FB1AA703FCBD}" sibTransId="{EA8729C2-263F-4BE1-9131-F6BB242C7D76}"/>
    <dgm:cxn modelId="{23DF15C3-85FE-438F-902D-671780A14083}" type="presParOf" srcId="{EE595E77-84E7-4155-8AB9-56527B4E6876}" destId="{17B90175-15C9-4A93-885A-A38A1AF69E11}" srcOrd="0" destOrd="0" presId="urn:microsoft.com/office/officeart/2005/8/layout/hList1"/>
    <dgm:cxn modelId="{0BCB28DF-59FF-4327-A519-850F538555B8}" type="presParOf" srcId="{17B90175-15C9-4A93-885A-A38A1AF69E11}" destId="{9F926665-27E2-43C2-87DF-165F45DA324A}" srcOrd="0" destOrd="0" presId="urn:microsoft.com/office/officeart/2005/8/layout/hList1"/>
    <dgm:cxn modelId="{576D7AB6-FFAE-4B16-A88D-EB2274241076}" type="presParOf" srcId="{17B90175-15C9-4A93-885A-A38A1AF69E11}" destId="{7B541282-C548-4041-B3AA-B061591E9DEB}" srcOrd="1" destOrd="0" presId="urn:microsoft.com/office/officeart/2005/8/layout/hList1"/>
    <dgm:cxn modelId="{B130C052-FE70-4DD7-ABBC-30B315CA598C}" type="presParOf" srcId="{EE595E77-84E7-4155-8AB9-56527B4E6876}" destId="{0C2743AE-1446-4508-AEAD-661DF2DB94CD}" srcOrd="1" destOrd="0" presId="urn:microsoft.com/office/officeart/2005/8/layout/hList1"/>
    <dgm:cxn modelId="{BAA7B327-3FEE-4DC2-9C17-42BFBF813A88}" type="presParOf" srcId="{EE595E77-84E7-4155-8AB9-56527B4E6876}" destId="{DFDB362C-426B-49D2-9E4D-2EB6E309206D}" srcOrd="2" destOrd="0" presId="urn:microsoft.com/office/officeart/2005/8/layout/hList1"/>
    <dgm:cxn modelId="{984F69B1-FE55-47FE-810F-62FF031B0F36}" type="presParOf" srcId="{DFDB362C-426B-49D2-9E4D-2EB6E309206D}" destId="{B27C0119-5DCA-41BD-A3E1-0DFE093ADAF8}" srcOrd="0" destOrd="0" presId="urn:microsoft.com/office/officeart/2005/8/layout/hList1"/>
    <dgm:cxn modelId="{FA07D47B-2CE2-4ABC-A452-9E042860BA7F}" type="presParOf" srcId="{DFDB362C-426B-49D2-9E4D-2EB6E309206D}" destId="{C39E43F6-720C-4805-BED6-2174334FB17C}" srcOrd="1" destOrd="0" presId="urn:microsoft.com/office/officeart/2005/8/layout/hList1"/>
    <dgm:cxn modelId="{9859DB40-41E3-4FE8-88E9-CADBBABB9B50}" type="presParOf" srcId="{EE595E77-84E7-4155-8AB9-56527B4E6876}" destId="{7DC048D9-76E1-40BF-B7F7-8A0AB65044EC}" srcOrd="3" destOrd="0" presId="urn:microsoft.com/office/officeart/2005/8/layout/hList1"/>
    <dgm:cxn modelId="{0E17F879-0270-45DB-8252-EF0419A66501}" type="presParOf" srcId="{EE595E77-84E7-4155-8AB9-56527B4E6876}" destId="{C2DB4B24-6A24-4D61-A52F-0CC1938947B0}" srcOrd="4" destOrd="0" presId="urn:microsoft.com/office/officeart/2005/8/layout/hList1"/>
    <dgm:cxn modelId="{F58FF6B9-F1D2-41CE-AFAC-793984E7215E}" type="presParOf" srcId="{C2DB4B24-6A24-4D61-A52F-0CC1938947B0}" destId="{DB317392-0619-4F80-9465-760C0E4C5E7E}" srcOrd="0" destOrd="0" presId="urn:microsoft.com/office/officeart/2005/8/layout/hList1"/>
    <dgm:cxn modelId="{71A9D8BE-E990-41E2-96C0-3AC8A1C472CC}" type="presParOf" srcId="{C2DB4B24-6A24-4D61-A52F-0CC1938947B0}" destId="{5E4B646A-C546-4BC4-9410-4891D1F4BE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17FD9-C772-47F0-9D32-CC63A35A9BA6}">
      <dsp:nvSpPr>
        <dsp:cNvPr id="0" name=""/>
        <dsp:cNvSpPr/>
      </dsp:nvSpPr>
      <dsp:spPr>
        <a:xfrm rot="16200000">
          <a:off x="-130931" y="132867"/>
          <a:ext cx="3632085" cy="336635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658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</a:rPr>
            <a:t>“</a:t>
          </a:r>
          <a:r>
            <a:rPr lang="en-US" sz="3100" kern="1200" dirty="0" err="1" smtClean="0">
              <a:solidFill>
                <a:srgbClr val="000000"/>
              </a:solidFill>
            </a:rPr>
            <a:t>Oʻtkan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kunlar</a:t>
          </a:r>
          <a:r>
            <a:rPr lang="en-US" sz="3100" kern="1200" dirty="0" smtClean="0">
              <a:solidFill>
                <a:srgbClr val="000000"/>
              </a:solidFill>
            </a:rPr>
            <a:t>“ </a:t>
          </a:r>
          <a:r>
            <a:rPr lang="en-US" sz="3100" kern="1200" dirty="0" err="1" smtClean="0">
              <a:solidFill>
                <a:srgbClr val="000000"/>
              </a:solidFill>
            </a:rPr>
            <a:t>romani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xalq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tomonidan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juda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sevib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oʻqildi</a:t>
          </a:r>
          <a:r>
            <a:rPr lang="en-US" sz="3100" kern="1200" dirty="0" smtClean="0">
              <a:solidFill>
                <a:srgbClr val="000000"/>
              </a:solidFill>
            </a:rPr>
            <a:t>.</a:t>
          </a:r>
          <a:endParaRPr lang="ru-RU" sz="3100" kern="1200" dirty="0"/>
        </a:p>
      </dsp:txBody>
      <dsp:txXfrm rot="5400000">
        <a:off x="1937" y="726416"/>
        <a:ext cx="3366350" cy="2179251"/>
      </dsp:txXfrm>
    </dsp:sp>
    <dsp:sp modelId="{600C417B-D76D-4C00-8153-9375F320547F}">
      <dsp:nvSpPr>
        <dsp:cNvPr id="0" name=""/>
        <dsp:cNvSpPr/>
      </dsp:nvSpPr>
      <dsp:spPr>
        <a:xfrm rot="16200000">
          <a:off x="4132169" y="-64908"/>
          <a:ext cx="3311735" cy="37619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658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rgbClr val="000000"/>
              </a:solidFill>
            </a:rPr>
            <a:t>Shoʻro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hukumati</a:t>
          </a:r>
          <a:r>
            <a:rPr lang="en-US" sz="3100" kern="1200" dirty="0" smtClean="0">
              <a:solidFill>
                <a:srgbClr val="000000"/>
              </a:solidFill>
            </a:rPr>
            <a:t>, </a:t>
          </a:r>
          <a:r>
            <a:rPr lang="en-US" sz="3100" kern="1200" dirty="0" err="1" smtClean="0">
              <a:solidFill>
                <a:srgbClr val="000000"/>
              </a:solidFill>
            </a:rPr>
            <a:t>adabiy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tanqidchilar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tomonidan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juda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qattiq</a:t>
          </a:r>
          <a:r>
            <a:rPr lang="en-US" sz="3100" kern="1200" dirty="0" smtClean="0">
              <a:solidFill>
                <a:srgbClr val="000000"/>
              </a:solidFill>
            </a:rPr>
            <a:t> </a:t>
          </a:r>
          <a:r>
            <a:rPr lang="en-US" sz="3100" kern="1200" dirty="0" err="1" smtClean="0">
              <a:solidFill>
                <a:srgbClr val="000000"/>
              </a:solidFill>
            </a:rPr>
            <a:t>qoralandi</a:t>
          </a:r>
          <a:r>
            <a:rPr lang="en-US" sz="3100" kern="1200" dirty="0" smtClean="0">
              <a:solidFill>
                <a:srgbClr val="000000"/>
              </a:solidFill>
            </a:rPr>
            <a:t>. </a:t>
          </a:r>
          <a:endParaRPr lang="ru-RU" sz="3100" kern="1200" dirty="0"/>
        </a:p>
      </dsp:txBody>
      <dsp:txXfrm rot="5400000">
        <a:off x="3907086" y="822522"/>
        <a:ext cx="3761901" cy="1987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1C8DE-6076-4C59-BEF8-626F71261CF6}">
      <dsp:nvSpPr>
        <dsp:cNvPr id="0" name=""/>
        <dsp:cNvSpPr/>
      </dsp:nvSpPr>
      <dsp:spPr>
        <a:xfrm>
          <a:off x="2647834" y="1684"/>
          <a:ext cx="2224116" cy="751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Yusufbek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hoji</a:t>
          </a:r>
          <a:endParaRPr lang="ru-RU" sz="1600" b="1" kern="1200" dirty="0"/>
        </a:p>
      </dsp:txBody>
      <dsp:txXfrm>
        <a:off x="2684500" y="38350"/>
        <a:ext cx="2150784" cy="677773"/>
      </dsp:txXfrm>
    </dsp:sp>
    <dsp:sp modelId="{E8F24A04-FA83-4FE1-80D2-D86E0B2263D3}">
      <dsp:nvSpPr>
        <dsp:cNvPr id="0" name=""/>
        <dsp:cNvSpPr/>
      </dsp:nvSpPr>
      <dsp:spPr>
        <a:xfrm>
          <a:off x="2103029" y="593011"/>
          <a:ext cx="3000188" cy="3000188"/>
        </a:xfrm>
        <a:custGeom>
          <a:avLst/>
          <a:gdLst/>
          <a:ahLst/>
          <a:cxnLst/>
          <a:rect l="0" t="0" r="0" b="0"/>
          <a:pathLst>
            <a:path>
              <a:moveTo>
                <a:pt x="2178103" y="161966"/>
              </a:moveTo>
              <a:arcTo wR="1500094" hR="1500094" stAng="17812238" swAng="1095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79BD5-97F2-4D7F-B8DF-25F7B6FFCDBF}">
      <dsp:nvSpPr>
        <dsp:cNvPr id="0" name=""/>
        <dsp:cNvSpPr/>
      </dsp:nvSpPr>
      <dsp:spPr>
        <a:xfrm>
          <a:off x="4297709" y="1038224"/>
          <a:ext cx="1777717" cy="751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Hasanali</a:t>
          </a:r>
          <a:endParaRPr lang="ru-RU" sz="1600" b="1" kern="1200" dirty="0"/>
        </a:p>
      </dsp:txBody>
      <dsp:txXfrm>
        <a:off x="4334375" y="1074890"/>
        <a:ext cx="1704385" cy="677773"/>
      </dsp:txXfrm>
    </dsp:sp>
    <dsp:sp modelId="{21BC3FB8-39DD-4E92-B655-6F89F9BABB7F}">
      <dsp:nvSpPr>
        <dsp:cNvPr id="0" name=""/>
        <dsp:cNvSpPr/>
      </dsp:nvSpPr>
      <dsp:spPr>
        <a:xfrm>
          <a:off x="2279088" y="544469"/>
          <a:ext cx="3000188" cy="3000188"/>
        </a:xfrm>
        <a:custGeom>
          <a:avLst/>
          <a:gdLst/>
          <a:ahLst/>
          <a:cxnLst/>
          <a:rect l="0" t="0" r="0" b="0"/>
          <a:pathLst>
            <a:path>
              <a:moveTo>
                <a:pt x="2979501" y="1251824"/>
              </a:moveTo>
              <a:arcTo wR="1500094" hR="1500094" stAng="21028413" swAng="16017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D7679-8183-4E16-B724-E6AE191A69A8}">
      <dsp:nvSpPr>
        <dsp:cNvPr id="0" name=""/>
        <dsp:cNvSpPr/>
      </dsp:nvSpPr>
      <dsp:spPr>
        <a:xfrm>
          <a:off x="4160866" y="2494135"/>
          <a:ext cx="1661503" cy="733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Mirzakarim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qutidor</a:t>
          </a:r>
          <a:endParaRPr lang="ru-RU" sz="1400" b="1" kern="1200" dirty="0"/>
        </a:p>
      </dsp:txBody>
      <dsp:txXfrm>
        <a:off x="4196656" y="2529925"/>
        <a:ext cx="1589923" cy="661589"/>
      </dsp:txXfrm>
    </dsp:sp>
    <dsp:sp modelId="{E3D021F5-D9D4-42D1-BCFC-0AC086410B2D}">
      <dsp:nvSpPr>
        <dsp:cNvPr id="0" name=""/>
        <dsp:cNvSpPr/>
      </dsp:nvSpPr>
      <dsp:spPr>
        <a:xfrm>
          <a:off x="2187625" y="516476"/>
          <a:ext cx="3000188" cy="3000188"/>
        </a:xfrm>
        <a:custGeom>
          <a:avLst/>
          <a:gdLst/>
          <a:ahLst/>
          <a:cxnLst/>
          <a:rect l="0" t="0" r="0" b="0"/>
          <a:pathLst>
            <a:path>
              <a:moveTo>
                <a:pt x="2372509" y="2720412"/>
              </a:moveTo>
              <a:arcTo wR="1500094" hR="1500094" stAng="3266324" swAng="38890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2912A-2F42-4C28-8BE2-C84162B7709D}">
      <dsp:nvSpPr>
        <dsp:cNvPr id="0" name=""/>
        <dsp:cNvSpPr/>
      </dsp:nvSpPr>
      <dsp:spPr>
        <a:xfrm>
          <a:off x="1645328" y="2566146"/>
          <a:ext cx="1689768" cy="751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Ziyo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shohichi</a:t>
          </a:r>
          <a:endParaRPr lang="ru-RU" sz="1600" b="1" kern="1200" dirty="0"/>
        </a:p>
      </dsp:txBody>
      <dsp:txXfrm>
        <a:off x="1681994" y="2602812"/>
        <a:ext cx="1616436" cy="677773"/>
      </dsp:txXfrm>
    </dsp:sp>
    <dsp:sp modelId="{7AC9A49B-719D-4827-9AC4-2AF9347CC103}">
      <dsp:nvSpPr>
        <dsp:cNvPr id="0" name=""/>
        <dsp:cNvSpPr/>
      </dsp:nvSpPr>
      <dsp:spPr>
        <a:xfrm>
          <a:off x="2206461" y="695002"/>
          <a:ext cx="3000188" cy="3000188"/>
        </a:xfrm>
        <a:custGeom>
          <a:avLst/>
          <a:gdLst/>
          <a:ahLst/>
          <a:cxnLst/>
          <a:rect l="0" t="0" r="0" b="0"/>
          <a:pathLst>
            <a:path>
              <a:moveTo>
                <a:pt x="44711" y="1863611"/>
              </a:moveTo>
              <a:arcTo wR="1500094" hR="1500094" stAng="9958556" swAng="17652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BE467-8FEE-4D28-AA96-79741751592B}">
      <dsp:nvSpPr>
        <dsp:cNvPr id="0" name=""/>
        <dsp:cNvSpPr/>
      </dsp:nvSpPr>
      <dsp:spPr>
        <a:xfrm>
          <a:off x="1390066" y="1038224"/>
          <a:ext cx="1886304" cy="751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Otabek</a:t>
          </a:r>
          <a:endParaRPr lang="ru-RU" sz="2000" b="1" kern="1200" dirty="0"/>
        </a:p>
      </dsp:txBody>
      <dsp:txXfrm>
        <a:off x="1426732" y="1074890"/>
        <a:ext cx="1812972" cy="677773"/>
      </dsp:txXfrm>
    </dsp:sp>
    <dsp:sp modelId="{BC583A22-F861-42AA-BF50-E52903057A10}">
      <dsp:nvSpPr>
        <dsp:cNvPr id="0" name=""/>
        <dsp:cNvSpPr/>
      </dsp:nvSpPr>
      <dsp:spPr>
        <a:xfrm>
          <a:off x="2416568" y="593011"/>
          <a:ext cx="3000188" cy="3000188"/>
        </a:xfrm>
        <a:custGeom>
          <a:avLst/>
          <a:gdLst/>
          <a:ahLst/>
          <a:cxnLst/>
          <a:rect l="0" t="0" r="0" b="0"/>
          <a:pathLst>
            <a:path>
              <a:moveTo>
                <a:pt x="436975" y="441765"/>
              </a:moveTo>
              <a:arcTo wR="1500094" hR="1500094" stAng="13492238" swAng="1095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7091-F84B-4F83-BD2F-F2CDE1FA94F0}">
      <dsp:nvSpPr>
        <dsp:cNvPr id="0" name=""/>
        <dsp:cNvSpPr/>
      </dsp:nvSpPr>
      <dsp:spPr>
        <a:xfrm>
          <a:off x="3091806" y="0"/>
          <a:ext cx="4637709" cy="15152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000000"/>
              </a:solidFill>
            </a:rPr>
            <a:t>Og‘ir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tabiatli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ulug</a:t>
          </a:r>
          <a:r>
            <a:rPr lang="en-US" sz="2400" kern="1200" dirty="0" smtClean="0">
              <a:solidFill>
                <a:srgbClr val="000000"/>
              </a:solidFill>
            </a:rPr>
            <a:t>‘ </a:t>
          </a:r>
          <a:r>
            <a:rPr lang="en-US" sz="2400" kern="1200" dirty="0" err="1" smtClean="0">
              <a:solidFill>
                <a:srgbClr val="000000"/>
              </a:solidFill>
            </a:rPr>
            <a:t>gavdali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ko‘rkam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oq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yuzli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o‘qimishli</a:t>
          </a:r>
          <a:r>
            <a:rPr lang="en-US" sz="2400" kern="1200" dirty="0" smtClean="0">
              <a:solidFill>
                <a:srgbClr val="000000"/>
              </a:solidFill>
            </a:rPr>
            <a:t>,  </a:t>
          </a:r>
          <a:r>
            <a:rPr lang="en-US" sz="2400" kern="1200" dirty="0" err="1" smtClean="0">
              <a:solidFill>
                <a:srgbClr val="000000"/>
              </a:solidFill>
            </a:rPr>
            <a:t>mulohazali</a:t>
          </a:r>
          <a:r>
            <a:rPr lang="en-US" sz="2400" kern="1200" dirty="0" smtClean="0">
              <a:solidFill>
                <a:srgbClr val="000000"/>
              </a:solidFill>
            </a:rPr>
            <a:t>  </a:t>
          </a:r>
          <a:r>
            <a:rPr lang="en-US" sz="2400" kern="1200" dirty="0" err="1" smtClean="0">
              <a:solidFill>
                <a:srgbClr val="000000"/>
              </a:solidFill>
            </a:rPr>
            <a:t>yigit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3091806" y="189405"/>
        <a:ext cx="4069494" cy="1136430"/>
      </dsp:txXfrm>
    </dsp:sp>
    <dsp:sp modelId="{C8AF7150-C828-4650-A461-B754B2232172}">
      <dsp:nvSpPr>
        <dsp:cNvPr id="0" name=""/>
        <dsp:cNvSpPr/>
      </dsp:nvSpPr>
      <dsp:spPr>
        <a:xfrm>
          <a:off x="0" y="55"/>
          <a:ext cx="3091806" cy="1515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/>
            <a:t>Otabek</a:t>
          </a:r>
          <a:endParaRPr lang="ru-RU" sz="5700" kern="1200" dirty="0"/>
        </a:p>
      </dsp:txBody>
      <dsp:txXfrm>
        <a:off x="73968" y="74023"/>
        <a:ext cx="2943870" cy="1367304"/>
      </dsp:txXfrm>
    </dsp:sp>
    <dsp:sp modelId="{E90144A5-D6B2-4FA8-BD6A-5BFF58F28E38}">
      <dsp:nvSpPr>
        <dsp:cNvPr id="0" name=""/>
        <dsp:cNvSpPr/>
      </dsp:nvSpPr>
      <dsp:spPr>
        <a:xfrm>
          <a:off x="2986671" y="1666819"/>
          <a:ext cx="4742301" cy="18595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000000"/>
              </a:solidFill>
            </a:rPr>
            <a:t>Hirs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nafsga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berilgan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yengil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tabiatli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riyokor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kishi</a:t>
          </a:r>
          <a:r>
            <a:rPr lang="ru-RU" sz="2400" kern="1200" dirty="0" smtClean="0">
              <a:solidFill>
                <a:srgbClr val="000000"/>
              </a:solidFill>
            </a:rPr>
            <a:t>  </a:t>
          </a:r>
          <a:r>
            <a:rPr lang="en-US" sz="2400" kern="1200" dirty="0" smtClean="0">
              <a:solidFill>
                <a:srgbClr val="000000"/>
              </a:solidFill>
            </a:rPr>
            <a:t>(</a:t>
          </a:r>
          <a:r>
            <a:rPr lang="en-US" sz="2400" kern="1200" dirty="0" err="1" smtClean="0">
              <a:solidFill>
                <a:srgbClr val="000000"/>
              </a:solidFill>
            </a:rPr>
            <a:t>Vijdonsiz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iblis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imonsiz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kofir</a:t>
          </a:r>
          <a:r>
            <a:rPr lang="en-US" sz="2400" kern="1200" dirty="0" smtClean="0">
              <a:solidFill>
                <a:srgbClr val="000000"/>
              </a:solidFill>
            </a:rPr>
            <a:t>) 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2986671" y="1899257"/>
        <a:ext cx="4044988" cy="1394626"/>
      </dsp:txXfrm>
    </dsp:sp>
    <dsp:sp modelId="{1E99A0A7-2679-49E6-B45C-D09A1FD017A0}">
      <dsp:nvSpPr>
        <dsp:cNvPr id="0" name=""/>
        <dsp:cNvSpPr/>
      </dsp:nvSpPr>
      <dsp:spPr>
        <a:xfrm>
          <a:off x="542" y="1838950"/>
          <a:ext cx="2986129" cy="1515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/>
            <a:t>Homid</a:t>
          </a:r>
          <a:endParaRPr lang="ru-RU" sz="5700" kern="1200" dirty="0"/>
        </a:p>
      </dsp:txBody>
      <dsp:txXfrm>
        <a:off x="74510" y="1912918"/>
        <a:ext cx="2838193" cy="1367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5AD93-D58F-468F-86B8-D4A99D16EC3A}">
      <dsp:nvSpPr>
        <dsp:cNvPr id="0" name=""/>
        <dsp:cNvSpPr/>
      </dsp:nvSpPr>
      <dsp:spPr>
        <a:xfrm>
          <a:off x="0" y="188459"/>
          <a:ext cx="6344961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35560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Zukko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go‘zal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tarbiyali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so‘zga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usta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sabrli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ayollarga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xos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nazokatli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mutoolaani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sevuvchi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farosatli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sadoqatli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kirishimli</a:t>
          </a:r>
          <a:r>
            <a:rPr lang="en-US" sz="2100" kern="1200" dirty="0" smtClean="0"/>
            <a:t>, ”</a:t>
          </a:r>
          <a:r>
            <a:rPr lang="en-US" sz="2100" kern="1200" dirty="0" err="1" smtClean="0"/>
            <a:t>farishta</a:t>
          </a:r>
          <a:r>
            <a:rPr lang="en-US" sz="2100" kern="1200" dirty="0" smtClean="0"/>
            <a:t>” </a:t>
          </a:r>
          <a:r>
            <a:rPr lang="en-US" sz="2100" kern="1200" dirty="0" err="1" smtClean="0"/>
            <a:t>misoli</a:t>
          </a:r>
          <a:r>
            <a:rPr lang="en-US" sz="2100" kern="1200" dirty="0" smtClean="0"/>
            <a:t>(</a:t>
          </a:r>
          <a:r>
            <a:rPr lang="en-US" sz="2100" kern="1200" dirty="0" err="1" smtClean="0"/>
            <a:t>O‘zbekoyim</a:t>
          </a:r>
          <a:r>
            <a:rPr lang="en-US" sz="2100" kern="1200" dirty="0" smtClean="0"/>
            <a:t>), </a:t>
          </a:r>
          <a:r>
            <a:rPr lang="en-US" sz="2100" kern="1200" dirty="0" err="1" smtClean="0"/>
            <a:t>mehribon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farzand</a:t>
          </a:r>
          <a:r>
            <a:rPr lang="en-US" sz="2100" kern="1200" dirty="0" smtClean="0"/>
            <a:t>.</a:t>
          </a:r>
          <a:endParaRPr lang="ru-RU" sz="2100" kern="1200" dirty="0"/>
        </a:p>
      </dsp:txBody>
      <dsp:txXfrm>
        <a:off x="69566" y="258025"/>
        <a:ext cx="6205829" cy="1285927"/>
      </dsp:txXfrm>
    </dsp:sp>
    <dsp:sp modelId="{49F29C16-34D4-48EF-9280-EFE5071A8344}">
      <dsp:nvSpPr>
        <dsp:cNvPr id="0" name=""/>
        <dsp:cNvSpPr/>
      </dsp:nvSpPr>
      <dsp:spPr>
        <a:xfrm>
          <a:off x="0" y="1673999"/>
          <a:ext cx="6344961" cy="1795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35560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So‘zda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no‘noq</a:t>
          </a:r>
          <a:r>
            <a:rPr lang="en-US" sz="2100" kern="1200" dirty="0" smtClean="0"/>
            <a:t>,  </a:t>
          </a:r>
          <a:r>
            <a:rPr lang="en-US" sz="2100" kern="1200" dirty="0" err="1" smtClean="0"/>
            <a:t>irodasiz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fe’li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biroz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tushunarsiz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o‘zgalar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fikri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bilan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ish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ko‘ruvchi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o‘ziga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ishonchi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sust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sodda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ishonuvchan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tuyg‘ularini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oshkor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ayta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olmaydigan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yopiq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tabiatli</a:t>
          </a:r>
          <a:r>
            <a:rPr lang="en-US" sz="2100" kern="1200" dirty="0" smtClean="0"/>
            <a:t>.</a:t>
          </a:r>
          <a:endParaRPr lang="ru-RU" sz="2100" kern="1200" dirty="0"/>
        </a:p>
      </dsp:txBody>
      <dsp:txXfrm>
        <a:off x="87646" y="1761645"/>
        <a:ext cx="6169669" cy="1620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26665-27E2-43C2-87DF-165F45DA324A}">
      <dsp:nvSpPr>
        <dsp:cNvPr id="0" name=""/>
        <dsp:cNvSpPr/>
      </dsp:nvSpPr>
      <dsp:spPr>
        <a:xfrm>
          <a:off x="2679" y="194696"/>
          <a:ext cx="2612472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Yusufbek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hoji</a:t>
          </a:r>
          <a:r>
            <a:rPr lang="en-US" sz="2000" b="1" kern="1200" dirty="0" smtClean="0"/>
            <a:t> </a:t>
          </a:r>
          <a:endParaRPr lang="ru-RU" sz="2000" b="1" kern="1200" dirty="0"/>
        </a:p>
      </dsp:txBody>
      <dsp:txXfrm>
        <a:off x="2679" y="194696"/>
        <a:ext cx="2612472" cy="691200"/>
      </dsp:txXfrm>
    </dsp:sp>
    <dsp:sp modelId="{7B541282-C548-4041-B3AA-B061591E9DEB}">
      <dsp:nvSpPr>
        <dsp:cNvPr id="0" name=""/>
        <dsp:cNvSpPr/>
      </dsp:nvSpPr>
      <dsp:spPr>
        <a:xfrm>
          <a:off x="2679" y="885896"/>
          <a:ext cx="2612472" cy="256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000000"/>
              </a:solidFill>
            </a:rPr>
            <a:t>Tadbirli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ma’naviyatli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donishmand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odil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siyosatchi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mulohazali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ota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samimiy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turmush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o‘rtoq</a:t>
          </a:r>
          <a:r>
            <a:rPr lang="en-US" sz="2400" kern="1200" dirty="0" smtClean="0">
              <a:solidFill>
                <a:srgbClr val="000000"/>
              </a:solidFill>
            </a:rPr>
            <a:t>.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2679" y="885896"/>
        <a:ext cx="2612472" cy="2569319"/>
      </dsp:txXfrm>
    </dsp:sp>
    <dsp:sp modelId="{B27C0119-5DCA-41BD-A3E1-0DFE093ADAF8}">
      <dsp:nvSpPr>
        <dsp:cNvPr id="0" name=""/>
        <dsp:cNvSpPr/>
      </dsp:nvSpPr>
      <dsp:spPr>
        <a:xfrm>
          <a:off x="2980898" y="194696"/>
          <a:ext cx="2612472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Mirzakarim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qutidor</a:t>
          </a:r>
          <a:endParaRPr lang="ru-RU" sz="1800" b="1" kern="1200" dirty="0"/>
        </a:p>
      </dsp:txBody>
      <dsp:txXfrm>
        <a:off x="2980898" y="194696"/>
        <a:ext cx="2612472" cy="691200"/>
      </dsp:txXfrm>
    </dsp:sp>
    <dsp:sp modelId="{C39E43F6-720C-4805-BED6-2174334FB17C}">
      <dsp:nvSpPr>
        <dsp:cNvPr id="0" name=""/>
        <dsp:cNvSpPr/>
      </dsp:nvSpPr>
      <dsp:spPr>
        <a:xfrm>
          <a:off x="2980898" y="885896"/>
          <a:ext cx="2612472" cy="256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000000"/>
              </a:solidFill>
            </a:rPr>
            <a:t>Adolatli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davlat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arbobi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mehribon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ota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yaxshi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turmush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o‘rtoq</a:t>
          </a:r>
          <a:r>
            <a:rPr lang="en-US" sz="2400" kern="1200" dirty="0" smtClean="0">
              <a:solidFill>
                <a:srgbClr val="000000"/>
              </a:solidFill>
            </a:rPr>
            <a:t>,  </a:t>
          </a:r>
          <a:r>
            <a:rPr lang="en-US" sz="2400" kern="1200" dirty="0" err="1" smtClean="0">
              <a:solidFill>
                <a:srgbClr val="000000"/>
              </a:solidFill>
            </a:rPr>
            <a:t>ilmli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inson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ma’rifatli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kishi</a:t>
          </a:r>
          <a:r>
            <a:rPr lang="en-US" sz="2400" kern="1200" dirty="0" smtClean="0">
              <a:solidFill>
                <a:srgbClr val="000000"/>
              </a:solidFill>
            </a:rPr>
            <a:t>.  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2980898" y="885896"/>
        <a:ext cx="2612472" cy="2569319"/>
      </dsp:txXfrm>
    </dsp:sp>
    <dsp:sp modelId="{DB317392-0619-4F80-9465-760C0E4C5E7E}">
      <dsp:nvSpPr>
        <dsp:cNvPr id="0" name=""/>
        <dsp:cNvSpPr/>
      </dsp:nvSpPr>
      <dsp:spPr>
        <a:xfrm>
          <a:off x="5959117" y="209836"/>
          <a:ext cx="2612472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Hasanali</a:t>
          </a:r>
          <a:r>
            <a:rPr lang="en-US" sz="2400" b="1" kern="1200" dirty="0" smtClean="0"/>
            <a:t> </a:t>
          </a:r>
          <a:endParaRPr lang="ru-RU" sz="2400" b="1" kern="1200" dirty="0"/>
        </a:p>
      </dsp:txBody>
      <dsp:txXfrm>
        <a:off x="5959117" y="209836"/>
        <a:ext cx="2612472" cy="691200"/>
      </dsp:txXfrm>
    </dsp:sp>
    <dsp:sp modelId="{5E4B646A-C546-4BC4-9410-4891D1F4BE09}">
      <dsp:nvSpPr>
        <dsp:cNvPr id="0" name=""/>
        <dsp:cNvSpPr/>
      </dsp:nvSpPr>
      <dsp:spPr>
        <a:xfrm>
          <a:off x="6017375" y="931315"/>
          <a:ext cx="2495956" cy="25087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000000"/>
              </a:solidFill>
            </a:rPr>
            <a:t>Qalbi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toza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inson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soddadil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ma’suliyatli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sadoqatli</a:t>
          </a:r>
          <a:r>
            <a:rPr lang="en-US" sz="2400" kern="1200" dirty="0" smtClean="0">
              <a:solidFill>
                <a:srgbClr val="000000"/>
              </a:solidFill>
            </a:rPr>
            <a:t>, </a:t>
          </a:r>
          <a:r>
            <a:rPr lang="en-US" sz="2400" kern="1200" dirty="0" err="1" smtClean="0">
              <a:solidFill>
                <a:srgbClr val="000000"/>
              </a:solidFill>
            </a:rPr>
            <a:t>yaxshi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do‘st</a:t>
          </a:r>
          <a:r>
            <a:rPr lang="en-US" sz="2400" kern="1200" dirty="0" smtClean="0">
              <a:solidFill>
                <a:srgbClr val="000000"/>
              </a:solidFill>
            </a:rPr>
            <a:t>.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6017375" y="931315"/>
        <a:ext cx="2495956" cy="250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74836" y="1935758"/>
            <a:ext cx="5768953" cy="1838242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O‘tkan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kunlar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bahs-munozara</a:t>
            </a:r>
            <a:endParaRPr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69372" y="1901908"/>
            <a:ext cx="371774" cy="116043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001" y="3257609"/>
            <a:ext cx="394147" cy="116043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087121" y="361576"/>
            <a:ext cx="1561658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087121" y="361576"/>
            <a:ext cx="1561658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219549" y="563454"/>
            <a:ext cx="1535105" cy="456298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2800" b="1" spc="16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800" b="1" spc="-8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6" y="342466"/>
            <a:ext cx="4350165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ru-RU" sz="5400" kern="0" spc="16" dirty="0">
                <a:solidFill>
                  <a:sysClr val="window" lastClr="FFFFFF"/>
                </a:solidFill>
              </a:rPr>
              <a:t>      </a:t>
            </a:r>
            <a:r>
              <a:rPr lang="en-US" sz="5400" kern="0" spc="16" dirty="0" err="1">
                <a:solidFill>
                  <a:sysClr val="window" lastClr="FFFFFF"/>
                </a:solidFill>
              </a:rPr>
              <a:t>Adabiyot</a:t>
            </a:r>
            <a:endParaRPr lang="en-US" sz="5400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4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0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0" y="1054045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2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07" y="606311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697" y="4572168"/>
            <a:ext cx="5353787" cy="457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tt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1310" y="1886636"/>
            <a:ext cx="2150411" cy="2915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/>
              <a:t>Boy </a:t>
            </a:r>
            <a:r>
              <a:rPr lang="en-US" sz="4400" dirty="0" err="1"/>
              <a:t>til</a:t>
            </a:r>
            <a:r>
              <a:rPr lang="en-US" sz="4400" dirty="0"/>
              <a:t> </a:t>
            </a:r>
            <a:r>
              <a:rPr lang="en-US" sz="4400" dirty="0" err="1"/>
              <a:t>ta’rifi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868" y="1257190"/>
            <a:ext cx="5258883" cy="322434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2500" dirty="0"/>
              <a:t>Abdulla </a:t>
            </a:r>
            <a:r>
              <a:rPr lang="en-US" sz="2500" dirty="0" err="1"/>
              <a:t>Qodiriy</a:t>
            </a:r>
            <a:r>
              <a:rPr lang="en-US" sz="2500" dirty="0"/>
              <a:t> </a:t>
            </a:r>
            <a:r>
              <a:rPr lang="en-US" sz="2500" dirty="0" err="1"/>
              <a:t>maqolalaridan</a:t>
            </a:r>
            <a:r>
              <a:rPr lang="en-US" sz="2500" dirty="0"/>
              <a:t> </a:t>
            </a:r>
            <a:r>
              <a:rPr lang="en-US" sz="2500" dirty="0" err="1"/>
              <a:t>birida</a:t>
            </a:r>
            <a:r>
              <a:rPr lang="en-US" sz="2500" dirty="0"/>
              <a:t>: </a:t>
            </a:r>
            <a:r>
              <a:rPr lang="en-US" sz="2500" b="1" dirty="0" smtClean="0"/>
              <a:t>“</a:t>
            </a:r>
            <a:r>
              <a:rPr lang="en-US" sz="2500" b="1" dirty="0" err="1" smtClean="0"/>
              <a:t>O‘zbek</a:t>
            </a:r>
            <a:r>
              <a:rPr lang="en-US" sz="2500" b="1" dirty="0" smtClean="0"/>
              <a:t> </a:t>
            </a:r>
            <a:r>
              <a:rPr lang="en-US" sz="2500" b="1" dirty="0" err="1"/>
              <a:t>tili</a:t>
            </a:r>
            <a:r>
              <a:rPr lang="en-US" sz="2500" b="1" dirty="0"/>
              <a:t> </a:t>
            </a:r>
            <a:r>
              <a:rPr lang="en-US" sz="2500" b="1" dirty="0" err="1"/>
              <a:t>kambag‘al</a:t>
            </a:r>
            <a:r>
              <a:rPr lang="en-US" sz="2500" b="1" dirty="0"/>
              <a:t> </a:t>
            </a:r>
            <a:r>
              <a:rPr lang="en-US" sz="2500" b="1" dirty="0" err="1"/>
              <a:t>emas</a:t>
            </a:r>
            <a:r>
              <a:rPr lang="en-US" sz="2500" b="1" dirty="0"/>
              <a:t>, </a:t>
            </a:r>
            <a:r>
              <a:rPr lang="en-US" sz="2500" b="1" dirty="0" err="1"/>
              <a:t>balki</a:t>
            </a:r>
            <a:r>
              <a:rPr lang="en-US" sz="2500" b="1" dirty="0"/>
              <a:t> </a:t>
            </a:r>
            <a:r>
              <a:rPr lang="en-US" sz="2500" b="1" dirty="0" err="1"/>
              <a:t>o‘zbek</a:t>
            </a:r>
            <a:r>
              <a:rPr lang="en-US" sz="2500" b="1" dirty="0"/>
              <a:t> </a:t>
            </a:r>
            <a:r>
              <a:rPr lang="en-US" sz="2500" b="1" dirty="0" err="1"/>
              <a:t>tilini</a:t>
            </a:r>
            <a:r>
              <a:rPr lang="en-US" sz="2500" b="1" dirty="0"/>
              <a:t> </a:t>
            </a:r>
            <a:r>
              <a:rPr lang="en-US" sz="2500" b="1" dirty="0" err="1"/>
              <a:t>kambag‘al</a:t>
            </a:r>
            <a:r>
              <a:rPr lang="en-US" sz="2500" b="1" dirty="0"/>
              <a:t> </a:t>
            </a:r>
            <a:r>
              <a:rPr lang="en-US" sz="2500" b="1" dirty="0" err="1"/>
              <a:t>deguvchilarning</a:t>
            </a:r>
            <a:r>
              <a:rPr lang="en-US" sz="2500" b="1" dirty="0"/>
              <a:t> </a:t>
            </a:r>
            <a:r>
              <a:rPr lang="en-US" sz="2500" b="1" dirty="0" err="1"/>
              <a:t>o‘zi</a:t>
            </a:r>
            <a:r>
              <a:rPr lang="en-US" sz="2500" b="1" dirty="0"/>
              <a:t> </a:t>
            </a:r>
            <a:r>
              <a:rPr lang="en-US" sz="2500" b="1" dirty="0" err="1"/>
              <a:t>kambag‘al</a:t>
            </a:r>
            <a:r>
              <a:rPr lang="en-US" sz="2500" b="1" dirty="0"/>
              <a:t>. </a:t>
            </a:r>
            <a:r>
              <a:rPr lang="en-US" sz="2500" b="1" dirty="0" err="1"/>
              <a:t>Ular</a:t>
            </a:r>
            <a:r>
              <a:rPr lang="en-US" sz="2500" b="1" dirty="0"/>
              <a:t> </a:t>
            </a:r>
            <a:r>
              <a:rPr lang="en-US" sz="2500" b="1" dirty="0" err="1"/>
              <a:t>o‘z</a:t>
            </a:r>
            <a:r>
              <a:rPr lang="en-US" sz="2500" b="1" dirty="0"/>
              <a:t> </a:t>
            </a:r>
            <a:r>
              <a:rPr lang="en-US" sz="2500" b="1" dirty="0" err="1"/>
              <a:t>nodonliklarini</a:t>
            </a:r>
            <a:r>
              <a:rPr lang="en-US" sz="2500" b="1" dirty="0"/>
              <a:t> </a:t>
            </a:r>
            <a:r>
              <a:rPr lang="en-US" sz="2500" b="1" dirty="0" err="1"/>
              <a:t>o‘zbek</a:t>
            </a:r>
            <a:r>
              <a:rPr lang="en-US" sz="2500" b="1" dirty="0"/>
              <a:t> </a:t>
            </a:r>
            <a:r>
              <a:rPr lang="en-US" sz="2500" b="1" dirty="0" err="1"/>
              <a:t>tiliga</a:t>
            </a:r>
            <a:r>
              <a:rPr lang="en-US" sz="2500" b="1" dirty="0"/>
              <a:t> </a:t>
            </a:r>
            <a:r>
              <a:rPr lang="en-US" sz="2500" b="1" dirty="0" err="1" smtClean="0"/>
              <a:t>to‘nkamasinlar</a:t>
            </a:r>
            <a:r>
              <a:rPr lang="en-US" sz="2500" b="1" dirty="0" smtClean="0"/>
              <a:t>”, </a:t>
            </a:r>
            <a:r>
              <a:rPr lang="en-US" sz="2500" dirty="0"/>
              <a:t>– </a:t>
            </a:r>
            <a:r>
              <a:rPr lang="en-US" sz="2500" dirty="0" err="1"/>
              <a:t>degan</a:t>
            </a:r>
            <a:r>
              <a:rPr lang="en-US" sz="2500" dirty="0"/>
              <a:t> </a:t>
            </a:r>
            <a:r>
              <a:rPr lang="en-US" sz="2500" dirty="0" err="1"/>
              <a:t>fikrni</a:t>
            </a:r>
            <a:r>
              <a:rPr lang="en-US" sz="2500" dirty="0"/>
              <a:t> </a:t>
            </a:r>
            <a:r>
              <a:rPr lang="en-US" sz="2500" dirty="0" err="1"/>
              <a:t>aytadi</a:t>
            </a:r>
            <a:r>
              <a:rPr lang="en-US" sz="2500" dirty="0"/>
              <a:t>. 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543751" y="1428656"/>
            <a:ext cx="3315385" cy="2857740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r>
              <a:rPr lang="en-US" sz="5100" b="1" dirty="0" err="1"/>
              <a:t>O‘zbek</a:t>
            </a:r>
            <a:r>
              <a:rPr lang="en-US" sz="5100" b="1" dirty="0"/>
              <a:t> </a:t>
            </a:r>
            <a:r>
              <a:rPr lang="en-US" sz="5100" b="1" dirty="0" err="1"/>
              <a:t>tili</a:t>
            </a:r>
            <a:endParaRPr lang="ru-RU" sz="5100" b="1" dirty="0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Oybek</a:t>
            </a:r>
            <a:r>
              <a:rPr lang="en-US" sz="4400" dirty="0"/>
              <a:t> </a:t>
            </a:r>
            <a:r>
              <a:rPr lang="en-US" sz="4400" dirty="0" err="1"/>
              <a:t>tahsini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868" y="1200035"/>
            <a:ext cx="5511268" cy="327350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/>
            <a:r>
              <a:rPr lang="en-US" sz="2500" dirty="0" err="1" smtClean="0"/>
              <a:t>Oybek</a:t>
            </a:r>
            <a:r>
              <a:rPr lang="en-US" sz="2500" dirty="0" smtClean="0"/>
              <a:t> </a:t>
            </a:r>
            <a:r>
              <a:rPr lang="en-US" sz="2500" dirty="0"/>
              <a:t>Abdulla </a:t>
            </a:r>
            <a:r>
              <a:rPr lang="en-US" sz="2500" dirty="0" err="1"/>
              <a:t>Qodiriy</a:t>
            </a:r>
            <a:r>
              <a:rPr lang="en-US" sz="2500" dirty="0"/>
              <a:t> </a:t>
            </a:r>
            <a:r>
              <a:rPr lang="en-US" sz="2500" dirty="0" err="1"/>
              <a:t>ijodiga</a:t>
            </a:r>
            <a:r>
              <a:rPr lang="en-US" sz="2500" dirty="0"/>
              <a:t> </a:t>
            </a:r>
            <a:r>
              <a:rPr lang="en-US" sz="2500" dirty="0" err="1"/>
              <a:t>baho</a:t>
            </a:r>
            <a:r>
              <a:rPr lang="en-US" sz="2500" dirty="0"/>
              <a:t> </a:t>
            </a:r>
            <a:r>
              <a:rPr lang="en-US" sz="2500" dirty="0" err="1"/>
              <a:t>berib</a:t>
            </a:r>
            <a:r>
              <a:rPr lang="en-US" sz="2500" dirty="0"/>
              <a:t>: </a:t>
            </a:r>
            <a:r>
              <a:rPr lang="en-US" sz="2500" b="1" dirty="0" smtClean="0"/>
              <a:t>“Abdulla </a:t>
            </a:r>
            <a:r>
              <a:rPr lang="en-US" sz="2500" b="1" dirty="0" err="1"/>
              <a:t>Qodiriy</a:t>
            </a:r>
            <a:r>
              <a:rPr lang="en-US" sz="2500" b="1" dirty="0"/>
              <a:t> </a:t>
            </a:r>
            <a:r>
              <a:rPr lang="en-US" sz="2500" b="1" dirty="0" err="1"/>
              <a:t>iste’dodli</a:t>
            </a:r>
            <a:r>
              <a:rPr lang="en-US" sz="2500" b="1" dirty="0"/>
              <a:t>, </a:t>
            </a:r>
            <a:r>
              <a:rPr lang="en-US" sz="2500" b="1" dirty="0" err="1"/>
              <a:t>qalbi</a:t>
            </a:r>
            <a:r>
              <a:rPr lang="en-US" sz="2500" b="1" dirty="0"/>
              <a:t> </a:t>
            </a:r>
            <a:r>
              <a:rPr lang="en-US" sz="2500" b="1" dirty="0" err="1"/>
              <a:t>butun</a:t>
            </a:r>
            <a:r>
              <a:rPr lang="en-US" sz="2500" b="1" dirty="0"/>
              <a:t> </a:t>
            </a:r>
            <a:r>
              <a:rPr lang="en-US" sz="2500" b="1" dirty="0" err="1"/>
              <a:t>va</a:t>
            </a:r>
            <a:r>
              <a:rPr lang="en-US" sz="2500" b="1" dirty="0"/>
              <a:t> </a:t>
            </a:r>
            <a:r>
              <a:rPr lang="en-US" sz="2500" b="1" dirty="0" err="1"/>
              <a:t>o‘ziga</a:t>
            </a:r>
            <a:r>
              <a:rPr lang="en-US" sz="2500" b="1" dirty="0"/>
              <a:t> </a:t>
            </a:r>
            <a:r>
              <a:rPr lang="en-US" sz="2500" b="1" dirty="0" err="1"/>
              <a:t>xos</a:t>
            </a:r>
            <a:r>
              <a:rPr lang="en-US" sz="2500" b="1" dirty="0"/>
              <a:t> </a:t>
            </a:r>
            <a:r>
              <a:rPr lang="en-US" sz="2500" b="1" dirty="0" err="1"/>
              <a:t>ravishdagi</a:t>
            </a:r>
            <a:r>
              <a:rPr lang="en-US" sz="2500" b="1" dirty="0"/>
              <a:t> </a:t>
            </a:r>
            <a:r>
              <a:rPr lang="en-US" sz="2500" b="1" dirty="0" err="1"/>
              <a:t>shaxs</a:t>
            </a:r>
            <a:r>
              <a:rPr lang="en-US" sz="2500" b="1" dirty="0"/>
              <a:t> </a:t>
            </a:r>
            <a:r>
              <a:rPr lang="en-US" sz="2500" b="1" dirty="0" err="1"/>
              <a:t>edi</a:t>
            </a:r>
            <a:r>
              <a:rPr lang="en-US" sz="2500" b="1" dirty="0"/>
              <a:t>... Abdulla </a:t>
            </a:r>
            <a:r>
              <a:rPr lang="en-US" sz="2500" b="1" dirty="0" err="1"/>
              <a:t>Qodiriyning</a:t>
            </a:r>
            <a:r>
              <a:rPr lang="en-US" sz="2500" b="1" dirty="0"/>
              <a:t> </a:t>
            </a:r>
            <a:r>
              <a:rPr lang="en-US" sz="2500" b="1" dirty="0" err="1"/>
              <a:t>prozasi</a:t>
            </a:r>
            <a:r>
              <a:rPr lang="en-US" sz="2500" b="1" dirty="0"/>
              <a:t>, </a:t>
            </a:r>
            <a:r>
              <a:rPr lang="en-US" sz="2500" b="1" dirty="0" err="1"/>
              <a:t>birinchi</a:t>
            </a:r>
            <a:r>
              <a:rPr lang="en-US" sz="2500" b="1" dirty="0"/>
              <a:t> </a:t>
            </a:r>
            <a:r>
              <a:rPr lang="en-US" sz="2500" b="1" dirty="0" err="1"/>
              <a:t>navbatda</a:t>
            </a:r>
            <a:r>
              <a:rPr lang="en-US" sz="2500" b="1" dirty="0"/>
              <a:t>, </a:t>
            </a:r>
            <a:r>
              <a:rPr lang="en-US" sz="2500" b="1" dirty="0" err="1"/>
              <a:t>g‘oyatda</a:t>
            </a:r>
            <a:r>
              <a:rPr lang="en-US" sz="2500" b="1" dirty="0"/>
              <a:t> </a:t>
            </a:r>
            <a:r>
              <a:rPr lang="en-US" sz="2500" b="1" dirty="0" err="1"/>
              <a:t>hayotiyligi</a:t>
            </a:r>
            <a:r>
              <a:rPr lang="en-US" sz="2500" b="1" dirty="0"/>
              <a:t> </a:t>
            </a:r>
            <a:r>
              <a:rPr lang="en-US" sz="2500" b="1" dirty="0" err="1"/>
              <a:t>bilan</a:t>
            </a:r>
            <a:r>
              <a:rPr lang="en-US" sz="2500" b="1" dirty="0"/>
              <a:t> </a:t>
            </a:r>
            <a:r>
              <a:rPr lang="en-US" sz="2500" b="1" dirty="0" err="1"/>
              <a:t>ajralib</a:t>
            </a:r>
            <a:r>
              <a:rPr lang="en-US" sz="2500" b="1" dirty="0"/>
              <a:t> </a:t>
            </a:r>
            <a:r>
              <a:rPr lang="en-US" sz="2500" b="1" dirty="0" err="1" smtClean="0"/>
              <a:t>turadi</a:t>
            </a:r>
            <a:r>
              <a:rPr lang="en-US" sz="2500" b="1" dirty="0" smtClean="0"/>
              <a:t>”, </a:t>
            </a:r>
            <a:r>
              <a:rPr lang="en-US" sz="2500" dirty="0"/>
              <a:t>– </a:t>
            </a:r>
            <a:r>
              <a:rPr lang="en-US" sz="2500" dirty="0" err="1"/>
              <a:t>degan</a:t>
            </a:r>
            <a:r>
              <a:rPr lang="en-US" sz="2500" dirty="0"/>
              <a:t> </a:t>
            </a:r>
            <a:r>
              <a:rPr lang="en-US" sz="2500" dirty="0" err="1"/>
              <a:t>haq</a:t>
            </a:r>
            <a:r>
              <a:rPr lang="en-US" sz="2500" dirty="0"/>
              <a:t> </a:t>
            </a:r>
            <a:r>
              <a:rPr lang="en-US" sz="2500" dirty="0" err="1"/>
              <a:t>gaplarni</a:t>
            </a:r>
            <a:r>
              <a:rPr lang="en-US" sz="2500" dirty="0"/>
              <a:t> </a:t>
            </a:r>
            <a:r>
              <a:rPr lang="en-US" sz="2500" dirty="0" err="1"/>
              <a:t>yozgan</a:t>
            </a:r>
            <a:r>
              <a:rPr lang="en-US" sz="2500" dirty="0"/>
              <a:t> </a:t>
            </a:r>
            <a:r>
              <a:rPr lang="en-US" sz="2500" dirty="0" err="1"/>
              <a:t>edi</a:t>
            </a:r>
            <a:r>
              <a:rPr lang="en-US" sz="2500" dirty="0"/>
              <a:t>. 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endParaRPr lang="ru-RU" sz="25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lenovo\Desktop\tt\Без названия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4148" y="1206790"/>
            <a:ext cx="2933742" cy="333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Mustahkamlash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46999" y="1686460"/>
            <a:ext cx="8383489" cy="231416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</a:rPr>
              <a:t>Asardagi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sizga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yoqqan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jumlalarni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keltiring</a:t>
            </a:r>
            <a:r>
              <a:rPr lang="en-US" sz="4400" b="1" dirty="0">
                <a:solidFill>
                  <a:srgbClr val="000000"/>
                </a:solidFill>
              </a:rPr>
              <a:t>.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Javob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4494" y="1203479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871" y="785210"/>
            <a:ext cx="8688588" cy="53744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         </a:t>
            </a:r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871" y="1001713"/>
            <a:ext cx="8660007" cy="327051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900" b="1" dirty="0" err="1">
                <a:solidFill>
                  <a:srgbClr val="000000"/>
                </a:solidFill>
              </a:rPr>
              <a:t>Aqlli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kishilarning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o‘g‘ullari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ustida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qilgan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ishlar</a:t>
            </a:r>
            <a:r>
              <a:rPr lang="en-US" sz="2900" b="1" dirty="0">
                <a:solidFill>
                  <a:srgbClr val="000000"/>
                </a:solidFill>
              </a:rPr>
              <a:t>, </a:t>
            </a:r>
            <a:r>
              <a:rPr lang="en-US" sz="2900" b="1" dirty="0" err="1">
                <a:solidFill>
                  <a:srgbClr val="000000"/>
                </a:solidFill>
              </a:rPr>
              <a:t>albatta</a:t>
            </a:r>
            <a:r>
              <a:rPr lang="en-US" sz="2900" b="1" dirty="0">
                <a:solidFill>
                  <a:srgbClr val="000000"/>
                </a:solidFill>
              </a:rPr>
              <a:t>, </a:t>
            </a:r>
            <a:r>
              <a:rPr lang="en-US" sz="2900" b="1" dirty="0" err="1">
                <a:solidFill>
                  <a:srgbClr val="000000"/>
                </a:solidFill>
              </a:rPr>
              <a:t>noma’qul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>
                <a:solidFill>
                  <a:srgbClr val="000000"/>
                </a:solidFill>
              </a:rPr>
              <a:t>bo‘lmas</a:t>
            </a:r>
            <a:r>
              <a:rPr lang="en-US" sz="2900" b="1" dirty="0">
                <a:solidFill>
                  <a:srgbClr val="000000"/>
                </a:solidFill>
              </a:rPr>
              <a:t>. (</a:t>
            </a:r>
            <a:r>
              <a:rPr lang="en-US" sz="2900" b="1" dirty="0" err="1">
                <a:solidFill>
                  <a:srgbClr val="000000"/>
                </a:solidFill>
              </a:rPr>
              <a:t>Otabek</a:t>
            </a:r>
            <a:r>
              <a:rPr lang="en-US" sz="2900" b="1" dirty="0">
                <a:solidFill>
                  <a:srgbClr val="000000"/>
                </a:solidFill>
              </a:rPr>
              <a:t>)</a:t>
            </a:r>
          </a:p>
          <a:p>
            <a:pPr algn="ctr"/>
            <a:endParaRPr lang="en-US" sz="2900" b="1" dirty="0">
              <a:solidFill>
                <a:srgbClr val="000000"/>
              </a:solidFill>
            </a:endParaRPr>
          </a:p>
          <a:p>
            <a:pPr algn="ctr"/>
            <a:r>
              <a:rPr lang="en-US" sz="2900" b="1" dirty="0" err="1">
                <a:solidFill>
                  <a:srgbClr val="000000"/>
                </a:solidFill>
              </a:rPr>
              <a:t>Andi</a:t>
            </a:r>
            <a:r>
              <a:rPr lang="en-US" sz="2900" b="1" dirty="0">
                <a:solidFill>
                  <a:srgbClr val="000000"/>
                </a:solidFill>
              </a:rPr>
              <a:t>… </a:t>
            </a:r>
            <a:r>
              <a:rPr lang="en-US" sz="2900" b="1" dirty="0" err="1">
                <a:solidFill>
                  <a:srgbClr val="000000"/>
                </a:solidFill>
              </a:rPr>
              <a:t>andi</a:t>
            </a:r>
            <a:r>
              <a:rPr lang="en-US" sz="2900" b="1" dirty="0">
                <a:solidFill>
                  <a:srgbClr val="000000"/>
                </a:solidFill>
              </a:rPr>
              <a:t>… </a:t>
            </a:r>
            <a:r>
              <a:rPr lang="en-US" sz="2900" b="1" dirty="0" err="1">
                <a:solidFill>
                  <a:srgbClr val="000000"/>
                </a:solidFill>
              </a:rPr>
              <a:t>o‘zi</a:t>
            </a:r>
            <a:r>
              <a:rPr lang="en-US" sz="2900" b="1" dirty="0">
                <a:solidFill>
                  <a:srgbClr val="000000"/>
                </a:solidFill>
              </a:rPr>
              <a:t>  </a:t>
            </a:r>
            <a:r>
              <a:rPr lang="en-US" sz="2900" b="1" dirty="0" err="1">
                <a:solidFill>
                  <a:srgbClr val="000000"/>
                </a:solidFill>
              </a:rPr>
              <a:t>xitoymi</a:t>
            </a:r>
            <a:r>
              <a:rPr lang="en-US" sz="2900" b="1" dirty="0">
                <a:solidFill>
                  <a:srgbClr val="000000"/>
                </a:solidFill>
              </a:rPr>
              <a:t>, </a:t>
            </a:r>
            <a:r>
              <a:rPr lang="en-US" sz="2900" b="1" dirty="0" err="1">
                <a:solidFill>
                  <a:srgbClr val="000000"/>
                </a:solidFill>
              </a:rPr>
              <a:t>nima</a:t>
            </a:r>
            <a:r>
              <a:rPr lang="en-US" sz="2900" b="1" dirty="0">
                <a:solidFill>
                  <a:srgbClr val="000000"/>
                </a:solidFill>
              </a:rPr>
              <a:t>  </a:t>
            </a:r>
            <a:r>
              <a:rPr lang="en-US" sz="2900" b="1" dirty="0" err="1">
                <a:solidFill>
                  <a:srgbClr val="000000"/>
                </a:solidFill>
              </a:rPr>
              <a:t>balo</a:t>
            </a:r>
            <a:r>
              <a:rPr lang="en-US" sz="2900" b="1" dirty="0">
                <a:solidFill>
                  <a:srgbClr val="000000"/>
                </a:solidFill>
              </a:rPr>
              <a:t>…</a:t>
            </a:r>
            <a:r>
              <a:rPr lang="en-US" sz="2900" b="1" dirty="0" err="1">
                <a:solidFill>
                  <a:srgbClr val="000000"/>
                </a:solidFill>
              </a:rPr>
              <a:t>o‘zi</a:t>
            </a:r>
            <a:r>
              <a:rPr lang="en-US" sz="2900" b="1" dirty="0">
                <a:solidFill>
                  <a:srgbClr val="000000"/>
                </a:solidFill>
              </a:rPr>
              <a:t>  </a:t>
            </a:r>
            <a:r>
              <a:rPr lang="en-US" sz="2900" b="1" dirty="0" err="1">
                <a:solidFill>
                  <a:srgbClr val="000000"/>
                </a:solidFill>
              </a:rPr>
              <a:t>qalmoqdan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</a:rPr>
              <a:t>tarqag‘an</a:t>
            </a:r>
            <a:r>
              <a:rPr lang="en-US" sz="2900" b="1" dirty="0" smtClean="0">
                <a:solidFill>
                  <a:srgbClr val="000000"/>
                </a:solidFill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</a:rPr>
              <a:t>bo‘ladir</a:t>
            </a:r>
            <a:r>
              <a:rPr lang="en-US" sz="2900" b="1" dirty="0">
                <a:solidFill>
                  <a:srgbClr val="000000"/>
                </a:solidFill>
              </a:rPr>
              <a:t>.. </a:t>
            </a:r>
            <a:r>
              <a:rPr lang="en-US" sz="2900" b="1" dirty="0" err="1">
                <a:solidFill>
                  <a:srgbClr val="000000"/>
                </a:solidFill>
              </a:rPr>
              <a:t>Tushunmagan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</a:rPr>
              <a:t>bo‘lsang</a:t>
            </a:r>
            <a:r>
              <a:rPr lang="en-US" sz="2900" b="1" dirty="0" smtClean="0">
                <a:solidFill>
                  <a:srgbClr val="000000"/>
                </a:solidFill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</a:rPr>
              <a:t>lo‘lilarning</a:t>
            </a:r>
            <a:r>
              <a:rPr lang="en-US" sz="2900" b="1" dirty="0" smtClean="0">
                <a:solidFill>
                  <a:srgbClr val="000000"/>
                </a:solidFill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</a:rPr>
              <a:t>bir</a:t>
            </a:r>
            <a:r>
              <a:rPr lang="en-US" sz="2900" b="1" dirty="0" smtClean="0">
                <a:solidFill>
                  <a:srgbClr val="000000"/>
                </a:solidFill>
              </a:rPr>
              <a:t>  </a:t>
            </a:r>
            <a:r>
              <a:rPr lang="en-US" sz="2900" b="1" dirty="0" err="1">
                <a:solidFill>
                  <a:srgbClr val="000000"/>
                </a:solidFill>
              </a:rPr>
              <a:t>toifasi</a:t>
            </a:r>
            <a:r>
              <a:rPr lang="en-US" sz="2900" b="1" dirty="0">
                <a:solidFill>
                  <a:srgbClr val="000000"/>
                </a:solidFill>
              </a:rPr>
              <a:t>…</a:t>
            </a:r>
          </a:p>
          <a:p>
            <a:pPr algn="ctr"/>
            <a:endParaRPr lang="ru-RU" sz="29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lenovo\Desktop\tt\Без названия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7186" y="3975906"/>
            <a:ext cx="1657692" cy="971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67835"/>
            <a:ext cx="8751380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</a:t>
            </a:r>
            <a:endParaRPr lang="en-US" sz="3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688" y="1103190"/>
            <a:ext cx="8574271" cy="353212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</a:rPr>
              <a:t>Asarni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o‘qishdan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maqsad</a:t>
            </a:r>
            <a:r>
              <a:rPr lang="en-US" sz="4400" b="1" dirty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sz="4400" b="1" dirty="0" err="1">
                <a:solidFill>
                  <a:srgbClr val="000000"/>
                </a:solidFill>
              </a:rPr>
              <a:t>Adibning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badiiy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til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mahoratidan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zaq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olish</a:t>
            </a:r>
            <a:r>
              <a:rPr lang="en-US" sz="4400" b="1" dirty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4400" b="1" dirty="0" err="1">
                <a:solidFill>
                  <a:srgbClr val="000000"/>
                </a:solidFill>
              </a:rPr>
              <a:t>Qorong‘u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o‘tmishga</a:t>
            </a:r>
            <a:r>
              <a:rPr lang="en-US" sz="4400" b="1" dirty="0" smtClean="0">
                <a:solidFill>
                  <a:srgbClr val="000000"/>
                </a:solidFill>
              </a:rPr>
              <a:t>   </a:t>
            </a:r>
            <a:r>
              <a:rPr lang="en-US" sz="4400" b="1" dirty="0" err="1">
                <a:solidFill>
                  <a:srgbClr val="000000"/>
                </a:solidFill>
              </a:rPr>
              <a:t>sayohat</a:t>
            </a:r>
            <a:r>
              <a:rPr lang="en-US" sz="4400" b="1" dirty="0" smtClean="0">
                <a:solidFill>
                  <a:srgbClr val="000000"/>
                </a:solidFill>
              </a:rPr>
              <a:t>….</a:t>
            </a:r>
            <a:endParaRPr lang="ru-RU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9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Munozara</a:t>
            </a:r>
            <a:r>
              <a:rPr lang="en-US" sz="3800" dirty="0"/>
              <a:t> </a:t>
            </a:r>
            <a:endParaRPr sz="3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8" y="953586"/>
            <a:ext cx="4744427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9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001" y="1257188"/>
            <a:ext cx="5873171" cy="245490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/>
            <a:r>
              <a:rPr lang="en-US" sz="2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Munozara-bahs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fikrlar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tortishuvi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fikrlar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shaklida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indent="355600"/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munozara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o‘quvchilarning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qarashlari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fikrlaridagi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qarama-qarshiliklardan</a:t>
            </a: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chiqadi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Desktop\tt\Без названия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1417738"/>
            <a:ext cx="2427288" cy="2426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b="0" dirty="0"/>
              <a:t>“</a:t>
            </a:r>
            <a:r>
              <a:rPr lang="en-US" sz="4400" b="0" dirty="0" err="1"/>
              <a:t>O‘tkan</a:t>
            </a:r>
            <a:r>
              <a:rPr lang="en-US" sz="4400" b="0" dirty="0"/>
              <a:t> </a:t>
            </a:r>
            <a:r>
              <a:rPr lang="en-US" sz="4400" b="0" dirty="0" err="1"/>
              <a:t>kunlar</a:t>
            </a:r>
            <a:r>
              <a:rPr lang="en-US" sz="4400" b="0" dirty="0"/>
              <a:t>” </a:t>
            </a:r>
            <a:r>
              <a:rPr lang="en-US" sz="4400" b="0" dirty="0" err="1"/>
              <a:t>romani</a:t>
            </a:r>
            <a:endParaRPr sz="4400" b="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52332919"/>
              </p:ext>
            </p:extLst>
          </p:nvPr>
        </p:nvGraphicFramePr>
        <p:xfrm>
          <a:off x="730916" y="971416"/>
          <a:ext cx="7670924" cy="363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9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Mutanosub</a:t>
            </a:r>
            <a:endParaRPr sz="3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81646066"/>
              </p:ext>
            </p:extLst>
          </p:nvPr>
        </p:nvGraphicFramePr>
        <p:xfrm>
          <a:off x="879188" y="1085725"/>
          <a:ext cx="7465493" cy="351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Ziddiyat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7" y="1142881"/>
            <a:ext cx="5144560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>
              <a:spcAft>
                <a:spcPts val="953"/>
              </a:spcAft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56851149"/>
              </p:ext>
            </p:extLst>
          </p:nvPr>
        </p:nvGraphicFramePr>
        <p:xfrm>
          <a:off x="730917" y="1126835"/>
          <a:ext cx="7729515" cy="352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82324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Zaynab</a:t>
            </a:r>
            <a:r>
              <a:rPr lang="en-US" sz="4400" dirty="0"/>
              <a:t> </a:t>
            </a:r>
            <a:r>
              <a:rPr lang="en-US" sz="4400" dirty="0" err="1" smtClean="0"/>
              <a:t>va</a:t>
            </a:r>
            <a:r>
              <a:rPr lang="en-US" sz="4400" dirty="0" smtClean="0"/>
              <a:t> </a:t>
            </a:r>
            <a:r>
              <a:rPr lang="en-US" sz="4400" dirty="0" err="1"/>
              <a:t>Kumush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97901960"/>
              </p:ext>
            </p:extLst>
          </p:nvPr>
        </p:nvGraphicFramePr>
        <p:xfrm>
          <a:off x="2336005" y="1142880"/>
          <a:ext cx="6344961" cy="365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lenovo\Desktop\tt\images (20).jpg"/>
          <p:cNvPicPr>
            <a:picLocks noChangeAspect="1" noChangeArrowheads="1"/>
          </p:cNvPicPr>
          <p:nvPr/>
        </p:nvPicPr>
        <p:blipFill rotWithShape="1">
          <a:blip r:embed="rId7"/>
          <a:srcRect r="50000"/>
          <a:stretch/>
        </p:blipFill>
        <p:spPr bwMode="auto">
          <a:xfrm>
            <a:off x="722839" y="1222127"/>
            <a:ext cx="1494677" cy="1472545"/>
          </a:xfrm>
          <a:prstGeom prst="rect">
            <a:avLst/>
          </a:prstGeom>
          <a:noFill/>
        </p:spPr>
      </p:pic>
      <p:pic>
        <p:nvPicPr>
          <p:cNvPr id="14" name="Picture 2" descr="C:\Users\lenovo\Desktop\tt\images (20).jpg"/>
          <p:cNvPicPr>
            <a:picLocks noChangeAspect="1" noChangeArrowheads="1"/>
          </p:cNvPicPr>
          <p:nvPr/>
        </p:nvPicPr>
        <p:blipFill rotWithShape="1">
          <a:blip r:embed="rId7"/>
          <a:srcRect l="50000"/>
          <a:stretch/>
        </p:blipFill>
        <p:spPr bwMode="auto">
          <a:xfrm>
            <a:off x="722838" y="2992550"/>
            <a:ext cx="1494677" cy="1476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Namunali</a:t>
            </a:r>
            <a:r>
              <a:rPr lang="en-US" sz="4400" dirty="0"/>
              <a:t> </a:t>
            </a:r>
            <a:r>
              <a:rPr lang="en-US" sz="4400" dirty="0" err="1"/>
              <a:t>ota</a:t>
            </a:r>
            <a:r>
              <a:rPr lang="en-US" sz="4400" dirty="0"/>
              <a:t> </a:t>
            </a:r>
            <a:r>
              <a:rPr lang="en-US" sz="4400" dirty="0" err="1" smtClean="0"/>
              <a:t>obrazlari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7" y="953589"/>
            <a:ext cx="5144560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>
              <a:spcAft>
                <a:spcPts val="953"/>
              </a:spcAft>
            </a:pPr>
            <a:r>
              <a:rPr lang="en-US" sz="1900" b="1" dirty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64676418"/>
              </p:ext>
            </p:extLst>
          </p:nvPr>
        </p:nvGraphicFramePr>
        <p:xfrm>
          <a:off x="399189" y="953588"/>
          <a:ext cx="8574270" cy="3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Asar</a:t>
            </a:r>
            <a:r>
              <a:rPr lang="en-US" sz="4400" dirty="0"/>
              <a:t> </a:t>
            </a:r>
            <a:r>
              <a:rPr lang="en-US" sz="4400" dirty="0" err="1"/>
              <a:t>fojiasi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7" y="953589"/>
            <a:ext cx="5144560" cy="43972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>
              <a:spcAft>
                <a:spcPts val="953"/>
              </a:spcAft>
            </a:pPr>
            <a:r>
              <a:rPr lang="en-US" sz="1900" b="1" dirty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190" y="1257190"/>
            <a:ext cx="4687267" cy="288263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</a:rPr>
              <a:t>Zamon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fojiasi</a:t>
            </a:r>
            <a:endParaRPr lang="en-US" sz="4400" b="1" dirty="0">
              <a:solidFill>
                <a:srgbClr val="000000"/>
              </a:solidFill>
            </a:endParaRPr>
          </a:p>
          <a:p>
            <a:pPr algn="ctr"/>
            <a:r>
              <a:rPr lang="en-US" sz="4400" b="1" dirty="0" err="1">
                <a:solidFill>
                  <a:srgbClr val="000000"/>
                </a:solidFill>
              </a:rPr>
              <a:t>Inson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fojiasi</a:t>
            </a:r>
            <a:endParaRPr lang="en-US" sz="4400" b="1" dirty="0">
              <a:solidFill>
                <a:srgbClr val="000000"/>
              </a:solidFill>
            </a:endParaRPr>
          </a:p>
          <a:p>
            <a:pPr algn="ctr"/>
            <a:r>
              <a:rPr lang="en-US" sz="4400" b="1" dirty="0" err="1">
                <a:solidFill>
                  <a:srgbClr val="000000"/>
                </a:solidFill>
              </a:rPr>
              <a:t>Sevgi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fojiasi</a:t>
            </a:r>
            <a:endParaRPr lang="en-US" sz="4400" b="1" dirty="0">
              <a:solidFill>
                <a:srgbClr val="000000"/>
              </a:solidFill>
            </a:endParaRPr>
          </a:p>
          <a:p>
            <a:pPr algn="ctr"/>
            <a:r>
              <a:rPr lang="en-US" sz="4400" b="1" dirty="0" err="1">
                <a:solidFill>
                  <a:srgbClr val="000000"/>
                </a:solidFill>
              </a:rPr>
              <a:t>Taqdirlar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fojiasi</a:t>
            </a:r>
            <a:endParaRPr lang="ru-RU" sz="25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lenovo\Desktop\tt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43618" y="1383678"/>
            <a:ext cx="3640241" cy="2791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Qodiriy</a:t>
            </a:r>
            <a:r>
              <a:rPr lang="en-US" sz="4400" dirty="0"/>
              <a:t> </a:t>
            </a:r>
            <a:r>
              <a:rPr lang="en-US" sz="4400" dirty="0" err="1"/>
              <a:t>mahorati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0700" y="1164863"/>
            <a:ext cx="5979322" cy="337823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55600">
              <a:spcAft>
                <a:spcPts val="1200"/>
              </a:spcAft>
            </a:pPr>
            <a:r>
              <a:rPr lang="en-US" sz="2500" b="1" dirty="0" err="1">
                <a:solidFill>
                  <a:srgbClr val="000000"/>
                </a:solidFill>
              </a:rPr>
              <a:t>Tabiiyki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adibning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badiiy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tildan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foydalanish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so‘z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vositasida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manzara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ruhiyat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va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obraz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chizish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mahorati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bilan</a:t>
            </a:r>
            <a:r>
              <a:rPr lang="en-US" sz="2500" b="1" dirty="0">
                <a:solidFill>
                  <a:srgbClr val="000000"/>
                </a:solidFill>
              </a:rPr>
              <a:t> ham </a:t>
            </a:r>
            <a:r>
              <a:rPr lang="en-US" sz="2500" b="1" dirty="0" err="1">
                <a:solidFill>
                  <a:srgbClr val="000000"/>
                </a:solidFill>
              </a:rPr>
              <a:t>bog‘liq</a:t>
            </a:r>
            <a:r>
              <a:rPr lang="en-US" sz="2500" b="1" dirty="0">
                <a:solidFill>
                  <a:srgbClr val="000000"/>
                </a:solidFill>
              </a:rPr>
              <a:t>. </a:t>
            </a:r>
            <a:endParaRPr lang="en-US" sz="2500" b="1" dirty="0" smtClean="0">
              <a:solidFill>
                <a:srgbClr val="000000"/>
              </a:solidFill>
            </a:endParaRPr>
          </a:p>
          <a:p>
            <a:pPr indent="355600"/>
            <a:r>
              <a:rPr lang="en-US" sz="2500" b="1" dirty="0" smtClean="0">
                <a:solidFill>
                  <a:srgbClr val="000000"/>
                </a:solidFill>
              </a:rPr>
              <a:t>Abdulla </a:t>
            </a:r>
            <a:r>
              <a:rPr lang="en-US" sz="2500" b="1" dirty="0" err="1">
                <a:solidFill>
                  <a:srgbClr val="000000"/>
                </a:solidFill>
              </a:rPr>
              <a:t>Qodiriy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so‘zida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insonni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o‘ziga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bog‘lab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turadigan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o‘quvchini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o‘ziga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ohanrabodek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tortib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turgan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quvvat</a:t>
            </a:r>
            <a:r>
              <a:rPr lang="en-US" sz="2500" b="1" dirty="0">
                <a:solidFill>
                  <a:srgbClr val="000000"/>
                </a:solidFill>
              </a:rPr>
              <a:t> bor. </a:t>
            </a:r>
            <a:endParaRPr lang="ru-RU" sz="2500" b="1" dirty="0">
              <a:solidFill>
                <a:srgbClr val="000000"/>
              </a:solidFill>
            </a:endParaRPr>
          </a:p>
        </p:txBody>
      </p:sp>
      <p:pic>
        <p:nvPicPr>
          <p:cNvPr id="9219" name="Picture 3" descr="C:\Users\lenovo\Desktop\tt\images (17).jpg"/>
          <p:cNvPicPr>
            <a:picLocks noChangeAspect="1" noChangeArrowheads="1"/>
          </p:cNvPicPr>
          <p:nvPr/>
        </p:nvPicPr>
        <p:blipFill rotWithShape="1">
          <a:blip r:embed="rId2"/>
          <a:srcRect l="17574" r="17993"/>
          <a:stretch/>
        </p:blipFill>
        <p:spPr bwMode="auto">
          <a:xfrm>
            <a:off x="6264188" y="1686460"/>
            <a:ext cx="2290812" cy="2676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155859</TotalTime>
  <Words>450</Words>
  <Application>Microsoft Office PowerPoint</Application>
  <PresentationFormat>Экран (16:9)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Munozara </vt:lpstr>
      <vt:lpstr>“O‘tkan kunlar” romani</vt:lpstr>
      <vt:lpstr>Mutanosub</vt:lpstr>
      <vt:lpstr>Ziddiyat</vt:lpstr>
      <vt:lpstr>Zaynab va Kumush</vt:lpstr>
      <vt:lpstr>Namunali ota obrazlari</vt:lpstr>
      <vt:lpstr>Asar fojiasi</vt:lpstr>
      <vt:lpstr>Qodiriy mahorati</vt:lpstr>
      <vt:lpstr>Boy til ta’rifi</vt:lpstr>
      <vt:lpstr>Oybek tahsini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2221</cp:revision>
  <dcterms:created xsi:type="dcterms:W3CDTF">2014-10-08T23:03:32Z</dcterms:created>
  <dcterms:modified xsi:type="dcterms:W3CDTF">2020-12-24T05:36:24Z</dcterms:modified>
</cp:coreProperties>
</file>