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4"/>
  </p:notesMasterIdLst>
  <p:sldIdLst>
    <p:sldId id="1433" r:id="rId11"/>
    <p:sldId id="1366" r:id="rId12"/>
    <p:sldId id="1460" r:id="rId13"/>
    <p:sldId id="1458" r:id="rId14"/>
    <p:sldId id="1463" r:id="rId15"/>
    <p:sldId id="1467" r:id="rId16"/>
    <p:sldId id="1472" r:id="rId17"/>
    <p:sldId id="1468" r:id="rId18"/>
    <p:sldId id="1469" r:id="rId19"/>
    <p:sldId id="1470" r:id="rId20"/>
    <p:sldId id="1465" r:id="rId21"/>
    <p:sldId id="1464" r:id="rId22"/>
    <p:sldId id="1429" r:id="rId2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366"/>
            <p14:sldId id="1460"/>
            <p14:sldId id="1458"/>
            <p14:sldId id="1463"/>
            <p14:sldId id="1467"/>
            <p14:sldId id="1472"/>
            <p14:sldId id="1468"/>
            <p14:sldId id="1469"/>
            <p14:sldId id="1470"/>
            <p14:sldId id="1465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8682"/>
    <a:srgbClr val="327880"/>
    <a:srgbClr val="00000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 varScale="1">
        <p:scale>
          <a:sx n="229" d="100"/>
          <a:sy n="229" d="100"/>
        </p:scale>
        <p:origin x="600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2369" y="1219408"/>
            <a:ext cx="2675408" cy="138369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387" algn="ctr">
              <a:spcAft>
                <a:spcPts val="600"/>
              </a:spcAft>
            </a:pP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Hamid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Olimjon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she’riyati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C:\Users\lenovo\Desktop\tt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5723" y="1279984"/>
            <a:ext cx="2148830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Ijodiy</a:t>
            </a:r>
            <a:r>
              <a:rPr lang="en-US" sz="2800" dirty="0" smtClean="0"/>
              <a:t>  </a:t>
            </a:r>
            <a:r>
              <a:rPr lang="en-US" sz="2800" dirty="0" err="1" smtClean="0"/>
              <a:t>merosi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600702"/>
            <a:ext cx="27002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    </a:t>
            </a:r>
            <a:r>
              <a:rPr lang="en-US" sz="1600" dirty="0" err="1" smtClean="0">
                <a:solidFill>
                  <a:srgbClr val="000000"/>
                </a:solidFill>
              </a:rPr>
              <a:t>Shoirning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jildlik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to‘la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asarlar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to‘plamida</a:t>
            </a:r>
            <a:r>
              <a:rPr lang="en-US" sz="1600" dirty="0" smtClean="0">
                <a:solidFill>
                  <a:srgbClr val="000000"/>
                </a:solidFill>
              </a:rPr>
              <a:t> jam </a:t>
            </a:r>
            <a:r>
              <a:rPr lang="en-US" sz="1600" dirty="0" err="1" smtClean="0">
                <a:solidFill>
                  <a:srgbClr val="000000"/>
                </a:solidFill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adabiy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merosi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she’riy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asarlari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birga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ko‘plab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hikoya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va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ocherklar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dramalar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publitsistik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va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adabiy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tanqidiy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maqolalar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hamda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tarjimalarni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ichiga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olgan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lenovo\Desktop\tt\images (2).jpg"/>
          <p:cNvPicPr>
            <a:picLocks noChangeAspect="1" noChangeArrowheads="1"/>
          </p:cNvPicPr>
          <p:nvPr/>
        </p:nvPicPr>
        <p:blipFill rotWithShape="1">
          <a:blip r:embed="rId2"/>
          <a:srcRect b="3809"/>
          <a:stretch/>
        </p:blipFill>
        <p:spPr bwMode="auto">
          <a:xfrm>
            <a:off x="3059745" y="600702"/>
            <a:ext cx="2513717" cy="21354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Mustahkamlash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8164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413" y="827957"/>
            <a:ext cx="5328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Hamid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Olimjonning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merosida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janrdagi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asarlar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lenovo\Desktop\tt\Без названия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7561" y="1553515"/>
            <a:ext cx="2404472" cy="1564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Javob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9177" y="758118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8" y="758119"/>
            <a:ext cx="52925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</a:rPr>
              <a:t>She’riy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asarlari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birga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ko‘plab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hikoya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ocherklar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dramalar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publitsistik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hamda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adabiy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tanqidiy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maqolalar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hamda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tarjimalarni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o‘z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ichiga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olgan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103" y="553537"/>
            <a:ext cx="5076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1026" name="Picture 2" descr="C:\Users\lenovo\Desktop\tt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127" y="1721704"/>
            <a:ext cx="2534242" cy="1419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Baxt</a:t>
            </a:r>
            <a:r>
              <a:rPr lang="en-US" sz="2400" dirty="0" smtClean="0"/>
              <a:t> 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shodlik</a:t>
            </a:r>
            <a:r>
              <a:rPr lang="en-US" sz="2400" dirty="0" smtClean="0"/>
              <a:t>   </a:t>
            </a:r>
            <a:r>
              <a:rPr lang="en-US" sz="2400" dirty="0" err="1" smtClean="0"/>
              <a:t>kuychisi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755948"/>
            <a:ext cx="27002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1909-yil  12-dekabrda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yetar-yetmas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Abdulhamid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Azimbobo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" name="Picture 2" descr="C:\Users\lenovo\Desktop\tt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087" y="755948"/>
            <a:ext cx="240030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Azimbobo</a:t>
            </a:r>
            <a:r>
              <a:rPr lang="en-US" sz="2800" dirty="0" smtClean="0"/>
              <a:t>  </a:t>
            </a:r>
            <a:r>
              <a:rPr lang="en-US" sz="2800" dirty="0" err="1" smtClean="0"/>
              <a:t>tarbiyasi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1"/>
            <a:ext cx="32403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800" dirty="0" err="1" smtClean="0">
                <a:solidFill>
                  <a:srgbClr val="000000"/>
                </a:solidFill>
              </a:rPr>
              <a:t>Mashhur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xalq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shoiri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Fozil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Yo‘ldosh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o‘g‘li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ahyon-ahyonda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Bulung‘urdan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jizzaxlik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do‘st-yorlarini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yo‘qlab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kelganida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uning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uyida</a:t>
            </a:r>
            <a:r>
              <a:rPr lang="en-US" sz="1800" dirty="0" smtClean="0">
                <a:solidFill>
                  <a:srgbClr val="000000"/>
                </a:solidFill>
              </a:rPr>
              <a:t> ham </a:t>
            </a:r>
            <a:r>
              <a:rPr lang="en-US" sz="1800" dirty="0" err="1" smtClean="0">
                <a:solidFill>
                  <a:srgbClr val="000000"/>
                </a:solidFill>
              </a:rPr>
              <a:t>to‘xtar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shunda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Abdulhamid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bobosi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pinjida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o‘tirib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ulug</a:t>
            </a:r>
            <a:r>
              <a:rPr lang="en-US" sz="1800" dirty="0" smtClean="0">
                <a:solidFill>
                  <a:srgbClr val="000000"/>
                </a:solidFill>
              </a:rPr>
              <a:t>‘ </a:t>
            </a:r>
            <a:r>
              <a:rPr lang="en-US" sz="1800" dirty="0" err="1" smtClean="0">
                <a:solidFill>
                  <a:srgbClr val="000000"/>
                </a:solidFill>
              </a:rPr>
              <a:t>shoirning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doston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termalarini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jon</a:t>
            </a:r>
            <a:r>
              <a:rPr lang="en-US" sz="1800" dirty="0" smtClean="0">
                <a:solidFill>
                  <a:srgbClr val="000000"/>
                </a:solidFill>
              </a:rPr>
              <a:t>-u </a:t>
            </a:r>
            <a:r>
              <a:rPr lang="en-US" sz="1800" dirty="0" err="1" smtClean="0">
                <a:solidFill>
                  <a:srgbClr val="000000"/>
                </a:solidFill>
              </a:rPr>
              <a:t>dili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tinglar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6146" name="Picture 2" descr="C:\Users\lenovo\Desktop\tt\Без названия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818" y="600700"/>
            <a:ext cx="1944216" cy="2394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Bolalik</a:t>
            </a:r>
            <a:r>
              <a:rPr lang="en-US" sz="2800" dirty="0" smtClean="0"/>
              <a:t>   </a:t>
            </a:r>
            <a:r>
              <a:rPr lang="en-US" sz="2800" dirty="0" err="1" smtClean="0"/>
              <a:t>kunlarida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755948"/>
            <a:ext cx="31683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400" dirty="0" err="1" smtClean="0">
                <a:solidFill>
                  <a:srgbClr val="000000"/>
                </a:solidFill>
              </a:rPr>
              <a:t>Onasi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Komila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aya</a:t>
            </a:r>
            <a:r>
              <a:rPr lang="en-US" sz="1400" dirty="0" smtClean="0">
                <a:solidFill>
                  <a:srgbClr val="000000"/>
                </a:solidFill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</a:rPr>
              <a:t>ko‘plab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ertak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dostonlarni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maqol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matallarni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yod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bilar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edi</a:t>
            </a:r>
            <a:r>
              <a:rPr lang="en-US" sz="1400" dirty="0" smtClean="0">
                <a:solidFill>
                  <a:srgbClr val="000000"/>
                </a:solidFill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</a:rPr>
              <a:t>Bo‘lajak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shoir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uzun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qish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kechalarida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onasining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Oygul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Baxtiyor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Tohir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Zuhra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Yoriltosh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haqidagi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ertaklarini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tinglab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bolalik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chog‘laridanoq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xalq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og‘zaki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ijodidan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bahramand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o‘sgan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C:\Users\lenovo\Desktop\tt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3992" y="863960"/>
            <a:ext cx="2057892" cy="1541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Achchiq</a:t>
            </a:r>
            <a:r>
              <a:rPr lang="en-US" sz="2800" dirty="0" smtClean="0"/>
              <a:t>  </a:t>
            </a:r>
            <a:r>
              <a:rPr lang="en-US" sz="2800" dirty="0" err="1" smtClean="0"/>
              <a:t>xotiralar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460375" y="1027532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0"/>
            <a:ext cx="33483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600" dirty="0" smtClean="0">
                <a:solidFill>
                  <a:srgbClr val="000000"/>
                </a:solidFill>
              </a:rPr>
              <a:t>“Men </a:t>
            </a:r>
            <a:r>
              <a:rPr lang="en-US" sz="1600" dirty="0" err="1" smtClean="0">
                <a:solidFill>
                  <a:srgbClr val="000000"/>
                </a:solidFill>
              </a:rPr>
              <a:t>bir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qaro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kunda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tug‘ildim</a:t>
            </a:r>
            <a:r>
              <a:rPr lang="en-US" sz="1600" dirty="0" smtClean="0">
                <a:solidFill>
                  <a:srgbClr val="000000"/>
                </a:solidFill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</a:rPr>
              <a:t>Tug‘ildim</a:t>
            </a:r>
            <a:r>
              <a:rPr lang="en-US" sz="1600" dirty="0" smtClean="0">
                <a:solidFill>
                  <a:srgbClr val="000000"/>
                </a:solidFill>
              </a:rPr>
              <a:t>-u </a:t>
            </a:r>
            <a:r>
              <a:rPr lang="en-US" sz="1600" dirty="0" err="1" smtClean="0">
                <a:solidFill>
                  <a:srgbClr val="000000"/>
                </a:solidFill>
              </a:rPr>
              <a:t>shu</a:t>
            </a:r>
            <a:r>
              <a:rPr lang="en-US" sz="1600" dirty="0" smtClean="0">
                <a:solidFill>
                  <a:srgbClr val="000000"/>
                </a:solidFill>
              </a:rPr>
              <a:t> on </a:t>
            </a:r>
            <a:r>
              <a:rPr lang="en-US" sz="1600" dirty="0" err="1" smtClean="0">
                <a:solidFill>
                  <a:srgbClr val="000000"/>
                </a:solidFill>
              </a:rPr>
              <a:t>bo‘g‘ildim</a:t>
            </a:r>
            <a:r>
              <a:rPr lang="en-US" sz="1600" dirty="0" smtClean="0">
                <a:solidFill>
                  <a:srgbClr val="000000"/>
                </a:solidFill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</a:rPr>
              <a:t>satrlarining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tug‘ilishiga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sabab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voqea</a:t>
            </a:r>
            <a:r>
              <a:rPr lang="en-US" sz="1600" dirty="0" smtClean="0">
                <a:solidFill>
                  <a:srgbClr val="000000"/>
                </a:solidFill>
              </a:rPr>
              <a:t> 1916-yilgi </a:t>
            </a:r>
            <a:r>
              <a:rPr lang="en-US" sz="1600" dirty="0" err="1" smtClean="0">
                <a:solidFill>
                  <a:srgbClr val="000000"/>
                </a:solidFill>
              </a:rPr>
              <a:t>Jizzax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qo‘zg‘olonining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shafqatsiz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ravishda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bostirilishidir</a:t>
            </a:r>
            <a:r>
              <a:rPr lang="en-US" sz="1600" dirty="0" smtClean="0">
                <a:solidFill>
                  <a:srgbClr val="000000"/>
                </a:solidFill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</a:rPr>
              <a:t>Jazo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otryadi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tomonidan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jazirama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dashtga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haydalgan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jizzaxliklar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orasida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yetti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yashar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Abdulhamid</a:t>
            </a:r>
            <a:r>
              <a:rPr lang="en-US" sz="1600" dirty="0" smtClean="0">
                <a:solidFill>
                  <a:srgbClr val="000000"/>
                </a:solidFill>
              </a:rPr>
              <a:t> ham </a:t>
            </a:r>
            <a:r>
              <a:rPr lang="en-US" sz="1600" dirty="0" err="1" smtClean="0">
                <a:solidFill>
                  <a:srgbClr val="000000"/>
                </a:solidFill>
              </a:rPr>
              <a:t>bor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edi</a:t>
            </a:r>
            <a:r>
              <a:rPr lang="en-US" sz="1600" dirty="0" smtClean="0">
                <a:solidFill>
                  <a:srgbClr val="000000"/>
                </a:solidFill>
              </a:rPr>
              <a:t>!. 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47477" y="758645"/>
            <a:ext cx="3240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lenovo\Desktop\tt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7797" y="600700"/>
            <a:ext cx="1908212" cy="2519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Ijodga</a:t>
            </a:r>
            <a:r>
              <a:rPr lang="en-US" sz="2800" dirty="0" smtClean="0"/>
              <a:t>  ilk  </a:t>
            </a:r>
            <a:r>
              <a:rPr lang="en-US" sz="2800" dirty="0" err="1" smtClean="0"/>
              <a:t>qadam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0375" y="600702"/>
            <a:ext cx="24193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Users\lenovo\Desktop\tt\images (1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740" y="676855"/>
            <a:ext cx="4162163" cy="2256868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187537" y="2808176"/>
            <a:ext cx="1548172" cy="1231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Ijodga</a:t>
            </a:r>
            <a:r>
              <a:rPr lang="en-US" sz="2800" dirty="0" smtClean="0"/>
              <a:t>  ilk  </a:t>
            </a:r>
            <a:r>
              <a:rPr lang="en-US" sz="2800" dirty="0" err="1" smtClean="0"/>
              <a:t>qadam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0375" y="600702"/>
            <a:ext cx="24193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“</a:t>
            </a:r>
            <a:r>
              <a:rPr lang="en-US" sz="2000" dirty="0" err="1" smtClean="0">
                <a:solidFill>
                  <a:srgbClr val="000000"/>
                </a:solidFill>
              </a:rPr>
              <a:t>Ko‘klam</a:t>
            </a:r>
            <a:r>
              <a:rPr lang="en-US" sz="2000" dirty="0" smtClean="0">
                <a:solidFill>
                  <a:srgbClr val="000000"/>
                </a:solidFill>
              </a:rPr>
              <a:t>” </a:t>
            </a:r>
            <a:r>
              <a:rPr lang="en-US" sz="2000" dirty="0" err="1" smtClean="0">
                <a:solidFill>
                  <a:srgbClr val="000000"/>
                </a:solidFill>
              </a:rPr>
              <a:t>nomli</a:t>
            </a:r>
            <a:r>
              <a:rPr lang="en-US" sz="2000" dirty="0" smtClean="0">
                <a:solidFill>
                  <a:srgbClr val="000000"/>
                </a:solidFill>
              </a:rPr>
              <a:t> ilk </a:t>
            </a:r>
            <a:r>
              <a:rPr lang="en-US" sz="2000" dirty="0" err="1" smtClean="0">
                <a:solidFill>
                  <a:srgbClr val="000000"/>
                </a:solidFill>
              </a:rPr>
              <a:t>she’rlar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to‘plami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   “</a:t>
            </a:r>
            <a:r>
              <a:rPr lang="en-US" sz="2000" dirty="0" smtClean="0">
                <a:solidFill>
                  <a:srgbClr val="000000"/>
                </a:solidFill>
              </a:rPr>
              <a:t>Tong </a:t>
            </a:r>
            <a:r>
              <a:rPr lang="en-US" sz="2000" dirty="0" err="1" smtClean="0">
                <a:solidFill>
                  <a:srgbClr val="000000"/>
                </a:solidFill>
              </a:rPr>
              <a:t>shabadasi</a:t>
            </a:r>
            <a:r>
              <a:rPr lang="en-US" sz="2000" dirty="0" smtClean="0">
                <a:solidFill>
                  <a:srgbClr val="000000"/>
                </a:solidFill>
              </a:rPr>
              <a:t>” </a:t>
            </a:r>
            <a:r>
              <a:rPr lang="en-US" sz="2000" dirty="0" err="1" smtClean="0">
                <a:solidFill>
                  <a:srgbClr val="000000"/>
                </a:solidFill>
              </a:rPr>
              <a:t>hikoyalar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to‘plami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talabalik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yillarida</a:t>
            </a:r>
            <a:r>
              <a:rPr lang="en-US" sz="2000" dirty="0" smtClean="0">
                <a:solidFill>
                  <a:srgbClr val="000000"/>
                </a:solidFill>
              </a:rPr>
              <a:t> chop </a:t>
            </a:r>
            <a:r>
              <a:rPr lang="en-US" sz="2000" dirty="0" err="1" smtClean="0">
                <a:solidFill>
                  <a:srgbClr val="000000"/>
                </a:solidFill>
              </a:rPr>
              <a:t>etildi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lenovo\Desktop\tt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1813" y="719944"/>
            <a:ext cx="1743075" cy="221297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859069" y="2376128"/>
            <a:ext cx="1396919" cy="21602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Nazm</a:t>
            </a:r>
            <a:r>
              <a:rPr lang="en-US" sz="2800" dirty="0" smtClean="0"/>
              <a:t>  </a:t>
            </a:r>
            <a:r>
              <a:rPr lang="en-US" sz="2800" dirty="0" err="1" smtClean="0"/>
              <a:t>durlari</a:t>
            </a: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719944"/>
            <a:ext cx="320435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   “</a:t>
            </a:r>
            <a:r>
              <a:rPr lang="en-US" sz="1600" dirty="0" err="1" smtClean="0">
                <a:solidFill>
                  <a:srgbClr val="000000"/>
                </a:solidFill>
              </a:rPr>
              <a:t>Olov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sochlar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Poyga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O‘lim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yovga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Daryo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kechasi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She’rlar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O‘lka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Oygul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Baxtiyor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Baxt</a:t>
            </a:r>
            <a:r>
              <a:rPr lang="en-US" sz="1600" dirty="0" smtClean="0">
                <a:solidFill>
                  <a:srgbClr val="000000"/>
                </a:solidFill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</a:rPr>
              <a:t>she’riy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to‘plamlari</a:t>
            </a:r>
            <a:r>
              <a:rPr lang="en-US" sz="1600" dirty="0" smtClean="0">
                <a:solidFill>
                  <a:srgbClr val="000000"/>
                </a:solidFill>
              </a:rPr>
              <a:t>,  </a:t>
            </a:r>
            <a:r>
              <a:rPr lang="en-US" sz="1600" dirty="0" smtClean="0">
                <a:solidFill>
                  <a:srgbClr val="000000"/>
                </a:solidFill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</a:rPr>
              <a:t>Muqanna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Jinoyat</a:t>
            </a:r>
            <a:r>
              <a:rPr lang="en-US" sz="1600" dirty="0" smtClean="0">
                <a:solidFill>
                  <a:srgbClr val="000000"/>
                </a:solidFill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</a:rPr>
              <a:t>she’riy</a:t>
            </a:r>
            <a:r>
              <a:rPr lang="en-US" sz="1600" dirty="0" smtClean="0">
                <a:solidFill>
                  <a:srgbClr val="000000"/>
                </a:solidFill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</a:rPr>
              <a:t>dramalari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dostonlari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tarjima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asarlari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ketma-ket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nashr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qilindi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lenovo\Desktop\tt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9805" y="600702"/>
            <a:ext cx="1743075" cy="2315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She’riyat</a:t>
            </a:r>
            <a:r>
              <a:rPr lang="en-US" sz="2800" dirty="0" smtClean="0"/>
              <a:t> </a:t>
            </a:r>
            <a:r>
              <a:rPr lang="en-US" sz="2800" dirty="0" err="1" smtClean="0"/>
              <a:t>gulshani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600702"/>
            <a:ext cx="324035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800" dirty="0" smtClean="0">
                <a:solidFill>
                  <a:schemeClr val="bg1"/>
                </a:solidFill>
              </a:rPr>
              <a:t> “</a:t>
            </a:r>
            <a:r>
              <a:rPr lang="en-US" sz="1600" dirty="0" err="1" smtClean="0">
                <a:solidFill>
                  <a:srgbClr val="000000"/>
                </a:solidFill>
              </a:rPr>
              <a:t>Ofeliyaning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o‘limi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Holbuki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tun.</a:t>
            </a:r>
            <a:r>
              <a:rPr lang="en-US" sz="1600" dirty="0" smtClean="0">
                <a:solidFill>
                  <a:srgbClr val="000000"/>
                </a:solidFill>
              </a:rPr>
              <a:t>..”, “Ishim </a:t>
            </a:r>
            <a:r>
              <a:rPr lang="en-US" sz="1600" dirty="0" err="1" smtClean="0">
                <a:solidFill>
                  <a:srgbClr val="000000"/>
                </a:solidFill>
              </a:rPr>
              <a:t>bordir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o‘sha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ohuda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Har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yurakning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bahori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bor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Janub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kechasida</a:t>
            </a:r>
            <a:r>
              <a:rPr lang="en-US" sz="1600" dirty="0" smtClean="0">
                <a:solidFill>
                  <a:srgbClr val="000000"/>
                </a:solidFill>
              </a:rPr>
              <a:t>”,  “</a:t>
            </a:r>
            <a:r>
              <a:rPr lang="en-US" sz="1600" dirty="0" err="1" smtClean="0">
                <a:solidFill>
                  <a:srgbClr val="000000"/>
                </a:solidFill>
              </a:rPr>
              <a:t>Xayoling</a:t>
            </a:r>
            <a:r>
              <a:rPr lang="en-US" sz="1600" dirty="0" smtClean="0">
                <a:solidFill>
                  <a:srgbClr val="000000"/>
                </a:solidFill>
              </a:rPr>
              <a:t>-la </a:t>
            </a:r>
            <a:r>
              <a:rPr lang="en-US" sz="1600" dirty="0" err="1" smtClean="0">
                <a:solidFill>
                  <a:srgbClr val="000000"/>
                </a:solidFill>
              </a:rPr>
              <a:t>o‘tadi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tunlar</a:t>
            </a:r>
            <a:r>
              <a:rPr lang="en-US" sz="1600" dirty="0" smtClean="0">
                <a:solidFill>
                  <a:srgbClr val="000000"/>
                </a:solidFill>
              </a:rPr>
              <a:t>...”, “</a:t>
            </a:r>
            <a:r>
              <a:rPr lang="en-US" sz="1600" dirty="0" err="1" smtClean="0">
                <a:solidFill>
                  <a:srgbClr val="000000"/>
                </a:solidFill>
              </a:rPr>
              <a:t>Mizimta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daryosi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Daryo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tiniq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osmon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beg‘ubor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Dunyo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go‘zal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ko‘rinur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senga</a:t>
            </a:r>
            <a:r>
              <a:rPr lang="en-US" sz="1600" dirty="0" smtClean="0">
                <a:solidFill>
                  <a:srgbClr val="000000"/>
                </a:solidFill>
              </a:rPr>
              <a:t>”, “</a:t>
            </a:r>
            <a:r>
              <a:rPr lang="en-US" sz="1600" dirty="0" err="1" smtClean="0">
                <a:solidFill>
                  <a:srgbClr val="000000"/>
                </a:solidFill>
              </a:rPr>
              <a:t>Eng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gullagan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yoshlik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chog‘imda</a:t>
            </a:r>
            <a:r>
              <a:rPr lang="en-US" sz="1600" dirty="0" smtClean="0">
                <a:solidFill>
                  <a:srgbClr val="000000"/>
                </a:solidFill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</a:rPr>
              <a:t>singari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o‘nlab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lirik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durdonalari</a:t>
            </a:r>
            <a:r>
              <a:rPr lang="en-US" sz="1600" dirty="0" smtClean="0">
                <a:solidFill>
                  <a:srgbClr val="000000"/>
                </a:solidFill>
              </a:rPr>
              <a:t> bor.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lenovo\Desktop\tt\images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908" y="791952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155466</TotalTime>
  <Words>416</Words>
  <Application>Microsoft Office PowerPoint</Application>
  <PresentationFormat>Произвольный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27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Baxt  va shodlik   kuychisi</vt:lpstr>
      <vt:lpstr>Azimbobo  tarbiyasi</vt:lpstr>
      <vt:lpstr>Bolalik   kunlarida</vt:lpstr>
      <vt:lpstr>Achchiq  xotiralar</vt:lpstr>
      <vt:lpstr>Ijodga  ilk  qadam</vt:lpstr>
      <vt:lpstr>Ijodga  ilk  qadam</vt:lpstr>
      <vt:lpstr>Nazm  durlari </vt:lpstr>
      <vt:lpstr>She’riyat gulshani</vt:lpstr>
      <vt:lpstr>Ijodiy  merosi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2173</cp:revision>
  <dcterms:created xsi:type="dcterms:W3CDTF">2014-10-08T23:03:32Z</dcterms:created>
  <dcterms:modified xsi:type="dcterms:W3CDTF">2021-01-05T09:27:00Z</dcterms:modified>
</cp:coreProperties>
</file>