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6"/>
  </p:notesMasterIdLst>
  <p:sldIdLst>
    <p:sldId id="1484" r:id="rId11"/>
    <p:sldId id="1476" r:id="rId12"/>
    <p:sldId id="1366" r:id="rId13"/>
    <p:sldId id="1472" r:id="rId14"/>
    <p:sldId id="1475" r:id="rId15"/>
    <p:sldId id="1477" r:id="rId16"/>
    <p:sldId id="1478" r:id="rId17"/>
    <p:sldId id="1479" r:id="rId18"/>
    <p:sldId id="1480" r:id="rId19"/>
    <p:sldId id="1481" r:id="rId20"/>
    <p:sldId id="1483" r:id="rId21"/>
    <p:sldId id="1482" r:id="rId22"/>
    <p:sldId id="1473" r:id="rId23"/>
    <p:sldId id="1464" r:id="rId24"/>
    <p:sldId id="1429" r:id="rId2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84"/>
            <p14:sldId id="1476"/>
            <p14:sldId id="1366"/>
            <p14:sldId id="1472"/>
            <p14:sldId id="1475"/>
            <p14:sldId id="1477"/>
            <p14:sldId id="1478"/>
            <p14:sldId id="1479"/>
            <p14:sldId id="1480"/>
            <p14:sldId id="1481"/>
            <p14:sldId id="1483"/>
            <p14:sldId id="1482"/>
            <p14:sldId id="1473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821" autoAdjust="0"/>
  </p:normalViewPr>
  <p:slideViewPr>
    <p:cSldViewPr snapToObjects="1">
      <p:cViewPr varScale="1">
        <p:scale>
          <a:sx n="220" d="100"/>
          <a:sy n="220" d="100"/>
        </p:scale>
        <p:origin x="180" y="26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549" y="1221333"/>
            <a:ext cx="2772308" cy="18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1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1000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G‘azal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600702"/>
            <a:ext cx="5580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Na </a:t>
            </a:r>
            <a:r>
              <a:rPr lang="en-US" sz="1600" dirty="0" err="1" smtClean="0"/>
              <a:t>bo‘lg‘ay</a:t>
            </a:r>
            <a:r>
              <a:rPr lang="en-US" sz="1600" dirty="0" smtClean="0"/>
              <a:t>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nafas</a:t>
            </a:r>
            <a:r>
              <a:rPr lang="en-US" sz="1600" dirty="0" smtClean="0"/>
              <a:t> men ham </a:t>
            </a:r>
            <a:r>
              <a:rPr lang="en-US" sz="1600" dirty="0" err="1" smtClean="0"/>
              <a:t>yanog‘ing</a:t>
            </a:r>
            <a:r>
              <a:rPr lang="en-US" sz="1600" dirty="0" smtClean="0"/>
              <a:t> </a:t>
            </a:r>
            <a:r>
              <a:rPr lang="en-US" sz="1600" dirty="0" err="1" smtClean="0"/>
              <a:t>uzra</a:t>
            </a:r>
            <a:r>
              <a:rPr lang="en-US" sz="1600" dirty="0" smtClean="0"/>
              <a:t> </a:t>
            </a:r>
            <a:r>
              <a:rPr lang="en-US" sz="1600" dirty="0" err="1" smtClean="0"/>
              <a:t>xol</a:t>
            </a:r>
            <a:r>
              <a:rPr lang="en-US" sz="1600" dirty="0" smtClean="0"/>
              <a:t> </a:t>
            </a:r>
            <a:r>
              <a:rPr lang="en-US" sz="1600" dirty="0" err="1" smtClean="0"/>
              <a:t>bo‘lsam</a:t>
            </a:r>
            <a:r>
              <a:rPr lang="en-US" sz="1600" dirty="0" smtClean="0"/>
              <a:t>, </a:t>
            </a:r>
            <a:r>
              <a:rPr lang="en-US" sz="1600" dirty="0" err="1" smtClean="0"/>
              <a:t>Labing</a:t>
            </a:r>
            <a:r>
              <a:rPr lang="en-US" sz="1600" dirty="0" smtClean="0"/>
              <a:t> </a:t>
            </a:r>
            <a:r>
              <a:rPr lang="en-US" sz="1600" dirty="0" err="1" smtClean="0"/>
              <a:t>yaprog‘idin</a:t>
            </a:r>
            <a:r>
              <a:rPr lang="en-US" sz="1600" dirty="0" smtClean="0"/>
              <a:t> </a:t>
            </a:r>
            <a:r>
              <a:rPr lang="en-US" sz="1600" dirty="0" err="1" smtClean="0"/>
              <a:t>tomganki</a:t>
            </a:r>
            <a:r>
              <a:rPr lang="en-US" sz="1600" dirty="0" smtClean="0"/>
              <a:t>, </a:t>
            </a:r>
            <a:r>
              <a:rPr lang="en-US" sz="1600" dirty="0" err="1" smtClean="0"/>
              <a:t>go‘yo</a:t>
            </a:r>
            <a:r>
              <a:rPr lang="en-US" sz="1600" dirty="0" smtClean="0"/>
              <a:t> </a:t>
            </a:r>
            <a:r>
              <a:rPr lang="en-US" sz="1600" dirty="0" err="1" smtClean="0"/>
              <a:t>qatra</a:t>
            </a:r>
            <a:r>
              <a:rPr lang="en-US" sz="1600" dirty="0" smtClean="0"/>
              <a:t> </a:t>
            </a:r>
            <a:r>
              <a:rPr lang="en-US" sz="1600" dirty="0" err="1" smtClean="0"/>
              <a:t>bol</a:t>
            </a:r>
            <a:r>
              <a:rPr lang="en-US" sz="1600" dirty="0" smtClean="0"/>
              <a:t> </a:t>
            </a:r>
            <a:r>
              <a:rPr lang="en-US" sz="1600" dirty="0" err="1" smtClean="0"/>
              <a:t>bo‘lsam</a:t>
            </a:r>
            <a:r>
              <a:rPr lang="en-US" sz="1600" dirty="0" smtClean="0"/>
              <a:t>. </a:t>
            </a:r>
            <a:r>
              <a:rPr lang="en-US" sz="1600" dirty="0" err="1" smtClean="0"/>
              <a:t>Butog‘ingga</a:t>
            </a:r>
            <a:r>
              <a:rPr lang="en-US" sz="1600" dirty="0" smtClean="0"/>
              <a:t> </a:t>
            </a:r>
            <a:r>
              <a:rPr lang="en-US" sz="1600" dirty="0" err="1" smtClean="0"/>
              <a:t>qo‘nib</a:t>
            </a:r>
            <a:r>
              <a:rPr lang="en-US" sz="1600" dirty="0" smtClean="0"/>
              <a:t> bulbul </a:t>
            </a:r>
            <a:r>
              <a:rPr lang="en-US" sz="1600" dirty="0" err="1" smtClean="0"/>
              <a:t>kabi</a:t>
            </a:r>
            <a:r>
              <a:rPr lang="en-US" sz="1600" dirty="0" smtClean="0"/>
              <a:t> </a:t>
            </a:r>
            <a:r>
              <a:rPr lang="en-US" sz="1600" dirty="0" err="1" smtClean="0"/>
              <a:t>xonish</a:t>
            </a:r>
            <a:r>
              <a:rPr lang="en-US" sz="1600" dirty="0" smtClean="0"/>
              <a:t> </a:t>
            </a:r>
            <a:r>
              <a:rPr lang="en-US" sz="1600" dirty="0" err="1" smtClean="0"/>
              <a:t>qilib</a:t>
            </a:r>
            <a:r>
              <a:rPr lang="en-US" sz="1600" dirty="0" smtClean="0"/>
              <a:t> </a:t>
            </a:r>
            <a:r>
              <a:rPr lang="en-US" sz="1600" dirty="0" err="1" smtClean="0"/>
              <a:t>tunlar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err="1" smtClean="0"/>
              <a:t>O‘pib</a:t>
            </a:r>
            <a:r>
              <a:rPr lang="en-US" sz="1600" dirty="0" smtClean="0"/>
              <a:t> </a:t>
            </a:r>
            <a:r>
              <a:rPr lang="en-US" sz="1600" dirty="0" err="1" smtClean="0"/>
              <a:t>g‘unchangni</a:t>
            </a:r>
            <a:r>
              <a:rPr lang="en-US" sz="1600" dirty="0" smtClean="0"/>
              <a:t> </a:t>
            </a:r>
            <a:r>
              <a:rPr lang="en-US" sz="1600" dirty="0" err="1" smtClean="0"/>
              <a:t>ochmoqliqqa</a:t>
            </a:r>
            <a:r>
              <a:rPr lang="en-US" sz="1600" dirty="0" smtClean="0"/>
              <a:t> tong </a:t>
            </a:r>
            <a:r>
              <a:rPr lang="en-US" sz="1600" dirty="0" err="1" smtClean="0"/>
              <a:t>chog‘i</a:t>
            </a:r>
            <a:r>
              <a:rPr lang="en-US" sz="1600" dirty="0" smtClean="0"/>
              <a:t> </a:t>
            </a:r>
            <a:r>
              <a:rPr lang="en-US" sz="1600" dirty="0" err="1" smtClean="0"/>
              <a:t>shamol</a:t>
            </a:r>
            <a:r>
              <a:rPr lang="en-US" sz="1600" dirty="0" smtClean="0"/>
              <a:t> </a:t>
            </a:r>
            <a:r>
              <a:rPr lang="en-US" sz="1600" dirty="0" err="1" smtClean="0"/>
              <a:t>bo‘lsam</a:t>
            </a:r>
            <a:r>
              <a:rPr lang="en-US" sz="1600" dirty="0" smtClean="0"/>
              <a:t>.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9218" name="Picture 2" descr="C:\Users\lenovo\Desktop\tt\images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761" y="1728056"/>
            <a:ext cx="2333625" cy="1380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G‘azal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600700"/>
            <a:ext cx="5580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Boshim</a:t>
            </a:r>
            <a:r>
              <a:rPr lang="en-US" sz="1600" dirty="0" smtClean="0"/>
              <a:t> </a:t>
            </a:r>
            <a:r>
              <a:rPr lang="en-US" sz="1600" dirty="0" err="1" smtClean="0"/>
              <a:t>hech</a:t>
            </a:r>
            <a:r>
              <a:rPr lang="en-US" sz="1600" dirty="0" smtClean="0"/>
              <a:t> </a:t>
            </a:r>
            <a:r>
              <a:rPr lang="en-US" sz="1600" dirty="0" err="1" smtClean="0"/>
              <a:t>chiqmasa</a:t>
            </a:r>
            <a:r>
              <a:rPr lang="en-US" sz="1600" dirty="0" smtClean="0"/>
              <a:t>, </a:t>
            </a:r>
            <a:r>
              <a:rPr lang="en-US" sz="1600" dirty="0" err="1" smtClean="0"/>
              <a:t>mayli</a:t>
            </a:r>
            <a:r>
              <a:rPr lang="en-US" sz="1600" dirty="0" smtClean="0"/>
              <a:t>, </a:t>
            </a:r>
            <a:r>
              <a:rPr lang="en-US" sz="1600" dirty="0" err="1" smtClean="0"/>
              <a:t>malomat</a:t>
            </a:r>
            <a:r>
              <a:rPr lang="en-US" sz="1600" dirty="0" smtClean="0"/>
              <a:t> </a:t>
            </a:r>
            <a:r>
              <a:rPr lang="en-US" sz="1600" dirty="0" err="1" smtClean="0"/>
              <a:t>birla</a:t>
            </a:r>
            <a:r>
              <a:rPr lang="en-US" sz="1600" dirty="0" smtClean="0"/>
              <a:t> </a:t>
            </a:r>
            <a:r>
              <a:rPr lang="en-US" sz="1600" dirty="0" err="1" smtClean="0"/>
              <a:t>bo‘htondin</a:t>
            </a:r>
            <a:r>
              <a:rPr lang="en-US" sz="1600" dirty="0" smtClean="0"/>
              <a:t>, </a:t>
            </a:r>
            <a:r>
              <a:rPr lang="en-US" sz="1600" dirty="0" err="1" smtClean="0"/>
              <a:t>Raqiblar</a:t>
            </a:r>
            <a:r>
              <a:rPr lang="en-US" sz="1600" dirty="0" smtClean="0"/>
              <a:t> </a:t>
            </a:r>
            <a:r>
              <a:rPr lang="en-US" sz="1600" dirty="0" err="1" smtClean="0"/>
              <a:t>rashkiga</a:t>
            </a:r>
            <a:r>
              <a:rPr lang="en-US" sz="1600" dirty="0" smtClean="0"/>
              <a:t> </a:t>
            </a:r>
            <a:r>
              <a:rPr lang="en-US" sz="1600" dirty="0" err="1" smtClean="0"/>
              <a:t>ko‘krak</a:t>
            </a:r>
            <a:r>
              <a:rPr lang="en-US" sz="1600" dirty="0" smtClean="0"/>
              <a:t> </a:t>
            </a:r>
            <a:r>
              <a:rPr lang="en-US" sz="1600" dirty="0" err="1" smtClean="0"/>
              <a:t>keray</a:t>
            </a:r>
            <a:r>
              <a:rPr lang="en-US" sz="1600" dirty="0" smtClean="0"/>
              <a:t>, </a:t>
            </a:r>
            <a:r>
              <a:rPr lang="en-US" sz="1600" dirty="0" err="1" smtClean="0"/>
              <a:t>mayli</a:t>
            </a:r>
            <a:r>
              <a:rPr lang="en-US" sz="1600" dirty="0" smtClean="0"/>
              <a:t>, </a:t>
            </a:r>
            <a:r>
              <a:rPr lang="en-US" sz="1600" dirty="0" err="1" smtClean="0"/>
              <a:t>qamol</a:t>
            </a:r>
            <a:r>
              <a:rPr lang="en-US" sz="1600" dirty="0" smtClean="0"/>
              <a:t> </a:t>
            </a:r>
            <a:r>
              <a:rPr lang="en-US" sz="1600" dirty="0" err="1" smtClean="0"/>
              <a:t>bo‘lsam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Kezib</a:t>
            </a:r>
            <a:r>
              <a:rPr lang="en-US" sz="1600" dirty="0" smtClean="0"/>
              <a:t> </a:t>
            </a:r>
            <a:r>
              <a:rPr lang="en-US" sz="1600" dirty="0" err="1" smtClean="0"/>
              <a:t>sahro-yu</a:t>
            </a:r>
            <a:r>
              <a:rPr lang="en-US" sz="1600" dirty="0" smtClean="0"/>
              <a:t> </a:t>
            </a:r>
            <a:r>
              <a:rPr lang="en-US" sz="1600" dirty="0" err="1" smtClean="0"/>
              <a:t>vodiylar</a:t>
            </a:r>
            <a:r>
              <a:rPr lang="en-US" sz="1600" dirty="0" smtClean="0"/>
              <a:t> </a:t>
            </a:r>
            <a:r>
              <a:rPr lang="en-US" sz="1600" dirty="0" err="1" smtClean="0"/>
              <a:t>yetishsam</a:t>
            </a:r>
            <a:r>
              <a:rPr lang="en-US" sz="1600" dirty="0" smtClean="0"/>
              <a:t>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visolingga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Fido </a:t>
            </a:r>
            <a:r>
              <a:rPr lang="en-US" sz="1600" dirty="0" err="1" smtClean="0"/>
              <a:t>jonimni</a:t>
            </a:r>
            <a:r>
              <a:rPr lang="en-US" sz="1600" dirty="0" smtClean="0"/>
              <a:t> </a:t>
            </a:r>
            <a:r>
              <a:rPr lang="en-US" sz="1600" dirty="0" err="1" smtClean="0"/>
              <a:t>qildim</a:t>
            </a:r>
            <a:r>
              <a:rPr lang="en-US" sz="1600" dirty="0" smtClean="0"/>
              <a:t> </a:t>
            </a:r>
            <a:r>
              <a:rPr lang="en-US" sz="1600" dirty="0" err="1" smtClean="0"/>
              <a:t>yo‘lingga</a:t>
            </a:r>
            <a:r>
              <a:rPr lang="en-US" sz="1600" dirty="0" smtClean="0"/>
              <a:t>, </a:t>
            </a:r>
            <a:r>
              <a:rPr lang="en-US" sz="1600" dirty="0" err="1" smtClean="0"/>
              <a:t>mayli</a:t>
            </a:r>
            <a:r>
              <a:rPr lang="en-US" sz="1600" dirty="0" smtClean="0"/>
              <a:t>, </a:t>
            </a:r>
            <a:r>
              <a:rPr lang="en-US" sz="1600" dirty="0" err="1" smtClean="0"/>
              <a:t>uvol</a:t>
            </a:r>
            <a:r>
              <a:rPr lang="en-US" sz="1600" dirty="0" smtClean="0"/>
              <a:t> </a:t>
            </a:r>
            <a:r>
              <a:rPr lang="en-US" sz="1600" dirty="0" err="1" smtClean="0"/>
              <a:t>bo‘lsam</a:t>
            </a:r>
            <a:r>
              <a:rPr lang="en-US" sz="1600" dirty="0" smtClean="0"/>
              <a:t>…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10242" name="Picture 2" descr="C:\Users\lenovo\Desktop\tt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749" y="1677919"/>
            <a:ext cx="2531108" cy="143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G‘azal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935968"/>
            <a:ext cx="5580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V – – – / V – – – / V – – – / V – – – </a:t>
            </a:r>
          </a:p>
          <a:p>
            <a:r>
              <a:rPr lang="en-US" sz="2000" dirty="0" err="1" smtClean="0"/>
              <a:t>mafoiylun</a:t>
            </a:r>
            <a:r>
              <a:rPr lang="en-US" sz="2000" dirty="0" smtClean="0"/>
              <a:t> / </a:t>
            </a:r>
            <a:r>
              <a:rPr lang="en-US" sz="2000" dirty="0" err="1" smtClean="0"/>
              <a:t>mafoiylun</a:t>
            </a:r>
            <a:r>
              <a:rPr lang="en-US" sz="2000" dirty="0" smtClean="0"/>
              <a:t> / </a:t>
            </a:r>
            <a:r>
              <a:rPr lang="en-US" sz="2000" dirty="0" err="1" smtClean="0"/>
              <a:t>mafoiylun</a:t>
            </a:r>
            <a:r>
              <a:rPr lang="en-US" sz="2000" dirty="0" smtClean="0"/>
              <a:t> / </a:t>
            </a:r>
            <a:r>
              <a:rPr lang="en-US" sz="2000" dirty="0" err="1" smtClean="0"/>
              <a:t>mafoiylun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5" y="683941"/>
            <a:ext cx="5280434" cy="1836204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err="1" smtClean="0"/>
              <a:t>Shoir</a:t>
            </a:r>
            <a:endParaRPr lang="en-US" sz="2800" dirty="0" smtClean="0"/>
          </a:p>
          <a:p>
            <a:pPr algn="ctr"/>
            <a:r>
              <a:rPr lang="en-US" sz="2800" dirty="0" smtClean="0"/>
              <a:t> “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san’atga</a:t>
            </a:r>
            <a:r>
              <a:rPr lang="en-US" sz="2800" dirty="0" smtClean="0"/>
              <a:t> </a:t>
            </a:r>
            <a:r>
              <a:rPr lang="en-US" sz="2800" dirty="0" err="1" smtClean="0"/>
              <a:t>bermasdan</a:t>
            </a:r>
            <a:r>
              <a:rPr lang="en-US" sz="2800" dirty="0" smtClean="0"/>
              <a:t> </a:t>
            </a:r>
            <a:r>
              <a:rPr lang="en-US" sz="2800" dirty="0" err="1" smtClean="0"/>
              <a:t>ozor</a:t>
            </a:r>
            <a:r>
              <a:rPr lang="en-US" sz="2800" dirty="0" smtClean="0"/>
              <a:t>” </a:t>
            </a:r>
            <a:r>
              <a:rPr lang="en-US" sz="2800" dirty="0" err="1" smtClean="0"/>
              <a:t>misrasida</a:t>
            </a:r>
            <a:r>
              <a:rPr lang="en-US" sz="2800" dirty="0" smtClean="0"/>
              <a:t> </a:t>
            </a:r>
            <a:r>
              <a:rPr lang="en-US" sz="2800" dirty="0" err="1" smtClean="0"/>
              <a:t>nimani</a:t>
            </a:r>
            <a:r>
              <a:rPr lang="en-US" sz="2800" dirty="0" smtClean="0"/>
              <a:t> </a:t>
            </a:r>
            <a:r>
              <a:rPr lang="en-US" sz="2800" dirty="0" err="1" smtClean="0"/>
              <a:t>nazarda</a:t>
            </a:r>
            <a:r>
              <a:rPr lang="en-US" sz="2800" dirty="0" smtClean="0"/>
              <a:t> </a:t>
            </a:r>
            <a:r>
              <a:rPr lang="en-US" sz="2800" dirty="0" err="1" smtClean="0"/>
              <a:t>tutadi</a:t>
            </a:r>
            <a:r>
              <a:rPr lang="en-US" sz="2800" dirty="0" smtClean="0"/>
              <a:t>?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77" y="758118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9" y="494634"/>
            <a:ext cx="5472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429" y="758118"/>
            <a:ext cx="5472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Ko‘z</a:t>
            </a:r>
            <a:r>
              <a:rPr lang="en-US" sz="2400" dirty="0" smtClean="0"/>
              <a:t> </a:t>
            </a:r>
            <a:r>
              <a:rPr lang="en-US" sz="2400" dirty="0" err="1" smtClean="0"/>
              <a:t>oldida</a:t>
            </a:r>
            <a:r>
              <a:rPr lang="en-US" sz="2400" dirty="0" smtClean="0"/>
              <a:t> </a:t>
            </a:r>
            <a:r>
              <a:rPr lang="en-US" sz="2400" dirty="0" err="1" smtClean="0"/>
              <a:t>namoyon</a:t>
            </a:r>
            <a:r>
              <a:rPr lang="en-US" sz="2400" dirty="0" smtClean="0"/>
              <a:t> </a:t>
            </a:r>
            <a:r>
              <a:rPr lang="en-US" sz="2400" dirty="0" err="1" smtClean="0"/>
              <a:t>bo‘lgan</a:t>
            </a:r>
            <a:r>
              <a:rPr lang="en-US" sz="2400" dirty="0" smtClean="0"/>
              <a:t> </a:t>
            </a:r>
            <a:r>
              <a:rPr lang="en-US" sz="2400" dirty="0" err="1" smtClean="0"/>
              <a:t>tengsiz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san’at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asari</a:t>
            </a:r>
            <a:r>
              <a:rPr lang="en-US" sz="2400" dirty="0" smtClean="0">
                <a:solidFill>
                  <a:srgbClr val="00B050"/>
                </a:solidFill>
              </a:rPr>
              <a:t> – </a:t>
            </a:r>
            <a:r>
              <a:rPr lang="en-US" sz="2400" dirty="0" err="1" smtClean="0">
                <a:solidFill>
                  <a:srgbClr val="00B050"/>
                </a:solidFill>
              </a:rPr>
              <a:t>tabiat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go‘zalligi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400" dirty="0" err="1" smtClean="0"/>
              <a:t>poymol</a:t>
            </a:r>
            <a:r>
              <a:rPr lang="en-US" sz="2400" dirty="0" smtClean="0"/>
              <a:t> </a:t>
            </a:r>
            <a:r>
              <a:rPr lang="en-US" sz="2400" dirty="0" err="1" smtClean="0"/>
              <a:t>bo‘lmasligini</a:t>
            </a:r>
            <a:r>
              <a:rPr lang="en-US" sz="2400" dirty="0" smtClean="0"/>
              <a:t> </a:t>
            </a:r>
            <a:r>
              <a:rPr lang="en-US" sz="2400" dirty="0" err="1" smtClean="0"/>
              <a:t>nazarda</a:t>
            </a:r>
            <a:r>
              <a:rPr lang="en-US" sz="2400" dirty="0" smtClean="0"/>
              <a:t> </a:t>
            </a:r>
            <a:r>
              <a:rPr lang="en-US" sz="2400" dirty="0" err="1" smtClean="0"/>
              <a:t>tutadi</a:t>
            </a:r>
            <a:r>
              <a:rPr lang="en-US" sz="2400" dirty="0" smtClean="0"/>
              <a:t>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791952"/>
            <a:ext cx="5400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O‘rik</a:t>
            </a:r>
            <a:r>
              <a:rPr lang="en-US" sz="2400" dirty="0" smtClean="0"/>
              <a:t> </a:t>
            </a:r>
            <a:r>
              <a:rPr lang="en-US" sz="2400" dirty="0" err="1" smtClean="0"/>
              <a:t>gullaganda</a:t>
            </a:r>
            <a:r>
              <a:rPr lang="en-US" sz="2400" dirty="0" smtClean="0"/>
              <a:t>” </a:t>
            </a:r>
            <a:r>
              <a:rPr lang="en-US" sz="2400" dirty="0" err="1" smtClean="0"/>
              <a:t>she’ri</a:t>
            </a:r>
            <a:r>
              <a:rPr lang="en-US" sz="2400" dirty="0" smtClean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 smtClean="0"/>
              <a:t>ijro</a:t>
            </a:r>
            <a:r>
              <a:rPr lang="en-US" sz="2400" dirty="0" smtClean="0"/>
              <a:t> </a:t>
            </a:r>
            <a:r>
              <a:rPr lang="en-US" sz="2400" dirty="0" err="1" smtClean="0"/>
              <a:t>etilgan</a:t>
            </a:r>
            <a:r>
              <a:rPr lang="en-US" sz="2400" dirty="0" smtClean="0"/>
              <a:t> </a:t>
            </a:r>
            <a:r>
              <a:rPr lang="en-US" sz="2400" dirty="0" err="1" smtClean="0"/>
              <a:t>qo‘shiqni</a:t>
            </a:r>
            <a:r>
              <a:rPr lang="en-US" sz="2400" dirty="0" smtClean="0"/>
              <a:t> </a:t>
            </a:r>
            <a:r>
              <a:rPr lang="en-US" sz="2400" dirty="0" err="1" smtClean="0"/>
              <a:t>topib</a:t>
            </a:r>
            <a:r>
              <a:rPr lang="en-US" sz="2400" dirty="0" smtClean="0"/>
              <a:t>, </a:t>
            </a:r>
            <a:r>
              <a:rPr lang="en-US" sz="2400" dirty="0" err="1" smtClean="0"/>
              <a:t>tinglang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“</a:t>
            </a:r>
            <a:r>
              <a:rPr lang="en-US" sz="2400" dirty="0" err="1" smtClean="0"/>
              <a:t>Qo‘shiqni</a:t>
            </a:r>
            <a:r>
              <a:rPr lang="en-US" sz="2400" dirty="0" smtClean="0"/>
              <a:t> </a:t>
            </a:r>
            <a:r>
              <a:rPr lang="en-US" sz="2400" dirty="0" err="1" smtClean="0"/>
              <a:t>tinglagach</a:t>
            </a:r>
            <a:r>
              <a:rPr lang="en-US" sz="2400" dirty="0" smtClean="0"/>
              <a:t>...” </a:t>
            </a:r>
            <a:r>
              <a:rPr lang="en-US" sz="2400" dirty="0" err="1" smtClean="0"/>
              <a:t>nomli</a:t>
            </a:r>
            <a:r>
              <a:rPr lang="en-US" sz="2400" dirty="0" smtClean="0"/>
              <a:t> </a:t>
            </a:r>
            <a:r>
              <a:rPr lang="en-US" sz="2400" dirty="0" err="1" smtClean="0"/>
              <a:t>ijodiy</a:t>
            </a:r>
            <a:r>
              <a:rPr lang="en-US" sz="2400" dirty="0" smtClean="0"/>
              <a:t> </a:t>
            </a:r>
            <a:r>
              <a:rPr lang="en-US" sz="2400" dirty="0" err="1" smtClean="0"/>
              <a:t>matn</a:t>
            </a:r>
            <a:r>
              <a:rPr lang="en-US" sz="2400" dirty="0" smtClean="0"/>
              <a:t> </a:t>
            </a:r>
            <a:r>
              <a:rPr lang="en-US" sz="2400" dirty="0" err="1" smtClean="0"/>
              <a:t>yarating</a:t>
            </a:r>
            <a:r>
              <a:rPr lang="en-US" sz="2400" dirty="0" smtClean="0"/>
              <a:t> </a:t>
            </a:r>
            <a:r>
              <a:rPr lang="en-US" sz="2400" dirty="0" err="1" smtClean="0"/>
              <a:t>hamda</a:t>
            </a:r>
            <a:r>
              <a:rPr lang="en-US" sz="2400" dirty="0" smtClean="0"/>
              <a:t> </a:t>
            </a:r>
            <a:r>
              <a:rPr lang="en-US" sz="2400" dirty="0" err="1" smtClean="0"/>
              <a:t>uni</a:t>
            </a:r>
            <a:r>
              <a:rPr lang="en-US" sz="2400" dirty="0" smtClean="0"/>
              <a:t> </a:t>
            </a:r>
            <a:r>
              <a:rPr lang="en-US" sz="2400" dirty="0" err="1" smtClean="0"/>
              <a:t>taqdimot</a:t>
            </a:r>
            <a:r>
              <a:rPr lang="en-US" sz="2400" dirty="0" smtClean="0"/>
              <a:t> </a:t>
            </a:r>
            <a:r>
              <a:rPr lang="en-US" sz="2400" dirty="0" err="1" smtClean="0"/>
              <a:t>qiling</a:t>
            </a:r>
            <a:r>
              <a:rPr lang="en-US" sz="2400" dirty="0" smtClean="0"/>
              <a:t>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2369" y="1219408"/>
            <a:ext cx="2855428" cy="166069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387" algn="ctr">
              <a:spcAft>
                <a:spcPts val="600"/>
              </a:spcAft>
            </a:pPr>
            <a:r>
              <a:rPr lang="en-US" sz="1800" b="1" dirty="0" err="1" smtClean="0">
                <a:solidFill>
                  <a:srgbClr val="000000"/>
                </a:solidFill>
              </a:rPr>
              <a:t>Hamid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Olimjon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she’riyati</a:t>
            </a:r>
            <a:r>
              <a:rPr lang="en-US" sz="1800" b="1" dirty="0" smtClean="0">
                <a:solidFill>
                  <a:srgbClr val="000000"/>
                </a:solidFill>
              </a:rPr>
              <a:t>. “</a:t>
            </a:r>
            <a:r>
              <a:rPr lang="en-US" sz="1800" b="1" dirty="0" err="1" smtClean="0">
                <a:solidFill>
                  <a:srgbClr val="000000"/>
                </a:solidFill>
              </a:rPr>
              <a:t>O‘rik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gullaganda</a:t>
            </a:r>
            <a:r>
              <a:rPr lang="en-US" sz="1800" b="1" dirty="0" smtClean="0">
                <a:solidFill>
                  <a:srgbClr val="000000"/>
                </a:solidFill>
              </a:rPr>
              <a:t>”, “</a:t>
            </a:r>
            <a:r>
              <a:rPr lang="en-US" sz="1800" b="1" dirty="0" err="1" smtClean="0">
                <a:solidFill>
                  <a:srgbClr val="000000"/>
                </a:solidFill>
              </a:rPr>
              <a:t>Chimyon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esdaliklari</a:t>
            </a:r>
            <a:r>
              <a:rPr lang="en-US" sz="1800" b="1" dirty="0" smtClean="0">
                <a:solidFill>
                  <a:srgbClr val="000000"/>
                </a:solidFill>
              </a:rPr>
              <a:t>” </a:t>
            </a:r>
            <a:r>
              <a:rPr lang="en-US" sz="1800" b="1" dirty="0" err="1" smtClean="0">
                <a:solidFill>
                  <a:srgbClr val="000000"/>
                </a:solidFill>
              </a:rPr>
              <a:t>she’rlari</a:t>
            </a:r>
            <a:endParaRPr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lenovo\Desktop\tt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849" y="1089262"/>
            <a:ext cx="1620205" cy="189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“</a:t>
            </a:r>
            <a:r>
              <a:rPr lang="en-US" sz="2400" dirty="0" err="1" smtClean="0"/>
              <a:t>O‘rik</a:t>
            </a:r>
            <a:r>
              <a:rPr lang="en-US" sz="2400" dirty="0" smtClean="0"/>
              <a:t> </a:t>
            </a:r>
            <a:r>
              <a:rPr lang="en-US" sz="2400" dirty="0" err="1" smtClean="0"/>
              <a:t>gullaganda</a:t>
            </a:r>
            <a:r>
              <a:rPr lang="en-US" sz="2400" dirty="0" smtClean="0"/>
              <a:t>” </a:t>
            </a:r>
            <a:r>
              <a:rPr lang="en-US" sz="2400" dirty="0" err="1" smtClean="0"/>
              <a:t>she’ri</a:t>
            </a:r>
            <a:r>
              <a:rPr lang="en-US" sz="2400" dirty="0" smtClean="0"/>
              <a:t> 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0"/>
            <a:ext cx="298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6" y="1062365"/>
            <a:ext cx="3264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Derazamning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oldida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tup</a:t>
            </a:r>
            <a:endParaRPr lang="en-US" sz="2400" b="1" dirty="0" smtClean="0"/>
          </a:p>
          <a:p>
            <a:r>
              <a:rPr lang="en-US" sz="2400" b="1" dirty="0" err="1" smtClean="0"/>
              <a:t>O‘rik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oppoq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bo‘lib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gulladi</a:t>
            </a:r>
            <a:r>
              <a:rPr lang="en-US" sz="2400" b="1" dirty="0" smtClean="0"/>
              <a:t>…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lenovo\Desktop\tt\Без названия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682" y="747743"/>
            <a:ext cx="2218761" cy="2060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Shoirona</a:t>
            </a:r>
            <a:r>
              <a:rPr lang="en-US" sz="2800" dirty="0" smtClean="0"/>
              <a:t> </a:t>
            </a:r>
            <a:r>
              <a:rPr lang="en-US" sz="2800" dirty="0" err="1" smtClean="0"/>
              <a:t>tafakkur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500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</a:rPr>
              <a:t>Mayli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deyman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va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qilmayman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g‘ash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Xayolimni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gulga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o‘rayman</a:t>
            </a:r>
            <a:r>
              <a:rPr lang="en-US" sz="1800" b="1" dirty="0" smtClean="0">
                <a:solidFill>
                  <a:srgbClr val="000000"/>
                </a:solidFill>
              </a:rPr>
              <a:t>              </a:t>
            </a:r>
          </a:p>
          <a:p>
            <a:r>
              <a:rPr lang="en-US" sz="1800" b="1" dirty="0" err="1" smtClean="0">
                <a:solidFill>
                  <a:srgbClr val="000000"/>
                </a:solidFill>
              </a:rPr>
              <a:t>Har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bahorga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chiqqanda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yakkash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Baxtim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bormi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deya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so‘rayman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endParaRPr lang="ru-RU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lenovo\Desktop\tt\images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6" y="1801030"/>
            <a:ext cx="2232248" cy="1304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35868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Qiyosiy</a:t>
            </a:r>
            <a:r>
              <a:rPr lang="en-US" sz="2800" dirty="0" smtClean="0"/>
              <a:t> </a:t>
            </a:r>
            <a:r>
              <a:rPr lang="en-US" sz="2800" dirty="0" err="1" smtClean="0"/>
              <a:t>tasvir</a:t>
            </a:r>
            <a:r>
              <a:rPr lang="en-US" sz="2800" dirty="0" smtClean="0"/>
              <a:t> </a:t>
            </a:r>
            <a:r>
              <a:rPr lang="en-US" sz="2800" dirty="0" err="1" smtClean="0"/>
              <a:t>jonlantirish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464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Yuzlarimni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silab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siypalab</a:t>
            </a:r>
            <a:r>
              <a:rPr lang="en-US" sz="2000" b="1" dirty="0" smtClean="0"/>
              <a:t>, </a:t>
            </a:r>
          </a:p>
          <a:p>
            <a:r>
              <a:rPr lang="en-US" sz="2000" b="1" dirty="0" err="1" smtClean="0"/>
              <a:t>Baxting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yellar</a:t>
            </a:r>
            <a:r>
              <a:rPr lang="en-US" sz="2000" b="1" dirty="0" smtClean="0"/>
              <a:t>.</a:t>
            </a:r>
          </a:p>
          <a:p>
            <a:r>
              <a:rPr lang="en-US" sz="2000" b="1" dirty="0" err="1" smtClean="0"/>
              <a:t>Etgan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kabi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go‘yo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talab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Baxting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qushlar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chiyillar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C:\Users\lenovo\Desktop\tt\Без названия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789" y="1924141"/>
            <a:ext cx="2196244" cy="1177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Kulminatsiya</a:t>
            </a:r>
            <a:r>
              <a:rPr lang="en-US" sz="2800" dirty="0" smtClean="0"/>
              <a:t> 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yechim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7525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Umrida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hech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ko‘rmay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yig‘lab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O‘tganlarning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haqqi</a:t>
            </a:r>
            <a:r>
              <a:rPr lang="en-US" sz="2000" b="1" dirty="0" smtClean="0"/>
              <a:t> ham </a:t>
            </a:r>
            <a:r>
              <a:rPr lang="en-US" sz="2000" b="1" dirty="0" err="1" smtClean="0"/>
              <a:t>senda</a:t>
            </a:r>
            <a:r>
              <a:rPr lang="en-US" sz="2000" b="1" dirty="0" smtClean="0"/>
              <a:t>.  </a:t>
            </a:r>
          </a:p>
          <a:p>
            <a:r>
              <a:rPr lang="en-US" sz="2000" b="1" dirty="0" err="1" smtClean="0"/>
              <a:t>Har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bahorni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yig‘lab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qarshilab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Ketganlarning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haqqi</a:t>
            </a:r>
            <a:r>
              <a:rPr lang="en-US" sz="2000" b="1" dirty="0" smtClean="0"/>
              <a:t> ham </a:t>
            </a:r>
            <a:r>
              <a:rPr lang="en-US" sz="2000" b="1" dirty="0" err="1" smtClean="0"/>
              <a:t>senda</a:t>
            </a:r>
            <a:r>
              <a:rPr lang="en-US" sz="2000" b="1" dirty="0" smtClean="0"/>
              <a:t>…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11266" name="Picture 2" descr="C:\Users\lenovo\Desktop\tt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5058" y="1908076"/>
            <a:ext cx="2466975" cy="1203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Chimyon</a:t>
            </a:r>
            <a:r>
              <a:rPr lang="en-US" sz="2800" dirty="0" smtClean="0"/>
              <a:t> </a:t>
            </a:r>
            <a:r>
              <a:rPr lang="en-US" sz="2800" dirty="0" err="1" smtClean="0"/>
              <a:t>esdaliklari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0324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Tog‘da</a:t>
            </a:r>
            <a:r>
              <a:rPr lang="en-US" sz="2000" dirty="0" smtClean="0"/>
              <a:t> </a:t>
            </a:r>
            <a:r>
              <a:rPr lang="en-US" sz="2000" dirty="0" err="1" smtClean="0"/>
              <a:t>yurar</a:t>
            </a:r>
            <a:r>
              <a:rPr lang="en-US" sz="2000" dirty="0" smtClean="0"/>
              <a:t> </a:t>
            </a:r>
            <a:r>
              <a:rPr lang="en-US" sz="2000" dirty="0" err="1" smtClean="0"/>
              <a:t>ohu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juvon</a:t>
            </a:r>
            <a:r>
              <a:rPr lang="en-US" sz="2000" dirty="0" smtClean="0"/>
              <a:t>, </a:t>
            </a:r>
            <a:r>
              <a:rPr lang="en-US" sz="2000" dirty="0" err="1" smtClean="0"/>
              <a:t>Sochimni</a:t>
            </a:r>
            <a:r>
              <a:rPr lang="en-US" sz="2000" dirty="0" smtClean="0"/>
              <a:t> </a:t>
            </a:r>
            <a:r>
              <a:rPr lang="en-US" sz="2000" dirty="0" err="1" smtClean="0"/>
              <a:t>taraydi</a:t>
            </a:r>
            <a:r>
              <a:rPr lang="en-US" sz="2000" dirty="0" smtClean="0"/>
              <a:t> </a:t>
            </a:r>
            <a:r>
              <a:rPr lang="en-US" sz="2000" dirty="0" err="1" smtClean="0"/>
              <a:t>shabboda</a:t>
            </a:r>
            <a:r>
              <a:rPr lang="en-US" sz="2000" dirty="0" smtClean="0"/>
              <a:t>. </a:t>
            </a:r>
            <a:r>
              <a:rPr lang="en-US" sz="2000" dirty="0" err="1" smtClean="0"/>
              <a:t>Menga</a:t>
            </a:r>
            <a:r>
              <a:rPr lang="en-US" sz="2000" dirty="0" smtClean="0"/>
              <a:t> </a:t>
            </a:r>
            <a:r>
              <a:rPr lang="en-US" sz="2000" dirty="0" err="1" smtClean="0"/>
              <a:t>bugun</a:t>
            </a:r>
            <a:r>
              <a:rPr lang="en-US" sz="2000" dirty="0" smtClean="0"/>
              <a:t> </a:t>
            </a:r>
            <a:r>
              <a:rPr lang="en-US" sz="2000" dirty="0" err="1" smtClean="0"/>
              <a:t>yaqindir</a:t>
            </a:r>
            <a:r>
              <a:rPr lang="en-US" sz="2000" dirty="0" smtClean="0"/>
              <a:t> </a:t>
            </a:r>
            <a:r>
              <a:rPr lang="en-US" sz="2000" dirty="0" err="1" smtClean="0"/>
              <a:t>osmon</a:t>
            </a:r>
            <a:r>
              <a:rPr lang="en-US" sz="2000" dirty="0" smtClean="0"/>
              <a:t>, </a:t>
            </a:r>
            <a:r>
              <a:rPr lang="en-US" sz="2000" dirty="0" err="1" smtClean="0"/>
              <a:t>Bulutlardan</a:t>
            </a:r>
            <a:r>
              <a:rPr lang="en-US" sz="2000" dirty="0" smtClean="0"/>
              <a:t> </a:t>
            </a:r>
            <a:r>
              <a:rPr lang="en-US" sz="2000" dirty="0" err="1" smtClean="0"/>
              <a:t>teppamda</a:t>
            </a:r>
            <a:r>
              <a:rPr lang="en-US" sz="2000" dirty="0" smtClean="0"/>
              <a:t> </a:t>
            </a:r>
            <a:r>
              <a:rPr lang="en-US" sz="2000" dirty="0" err="1" smtClean="0"/>
              <a:t>poda</a:t>
            </a:r>
            <a:r>
              <a:rPr lang="en-US" sz="2000" dirty="0" smtClean="0"/>
              <a:t>. </a:t>
            </a:r>
            <a:r>
              <a:rPr lang="en-US" sz="2000" dirty="0" err="1" smtClean="0"/>
              <a:t>Qashqa</a:t>
            </a:r>
            <a:r>
              <a:rPr lang="en-US" sz="2000" dirty="0" smtClean="0"/>
              <a:t> </a:t>
            </a:r>
            <a:r>
              <a:rPr lang="en-US" sz="2000" dirty="0" err="1" smtClean="0"/>
              <a:t>tog‘ning</a:t>
            </a:r>
            <a:r>
              <a:rPr lang="en-US" sz="2000" dirty="0" smtClean="0"/>
              <a:t> </a:t>
            </a:r>
            <a:r>
              <a:rPr lang="en-US" sz="2000" dirty="0" err="1" smtClean="0"/>
              <a:t>yarqirar</a:t>
            </a:r>
            <a:r>
              <a:rPr lang="en-US" sz="2000" dirty="0" smtClean="0"/>
              <a:t> </a:t>
            </a:r>
            <a:r>
              <a:rPr lang="en-US" sz="2000" dirty="0" err="1" smtClean="0"/>
              <a:t>qori</a:t>
            </a:r>
            <a:r>
              <a:rPr lang="en-US" sz="2000" dirty="0" smtClean="0"/>
              <a:t>, </a:t>
            </a:r>
            <a:r>
              <a:rPr lang="en-US" sz="2000" dirty="0" err="1" smtClean="0"/>
              <a:t>Yonbag‘irda</a:t>
            </a:r>
            <a:r>
              <a:rPr lang="en-US" sz="2000" dirty="0" smtClean="0"/>
              <a:t> </a:t>
            </a:r>
            <a:r>
              <a:rPr lang="ru-RU" sz="2000" dirty="0" err="1" smtClean="0"/>
              <a:t>х</a:t>
            </a:r>
            <a:r>
              <a:rPr lang="en-US" sz="2000" dirty="0" err="1" smtClean="0"/>
              <a:t>uddi</a:t>
            </a:r>
            <a:r>
              <a:rPr lang="en-US" sz="2000" dirty="0" smtClean="0"/>
              <a:t> </a:t>
            </a:r>
            <a:r>
              <a:rPr lang="en-US" sz="2000" dirty="0" err="1" smtClean="0"/>
              <a:t>chumoli</a:t>
            </a:r>
            <a:r>
              <a:rPr lang="en-US" sz="2000" dirty="0" smtClean="0"/>
              <a:t> – </a:t>
            </a:r>
            <a:r>
              <a:rPr lang="en-US" sz="2000" dirty="0" err="1" smtClean="0"/>
              <a:t>O‘rmalayman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borgan</a:t>
            </a:r>
            <a:r>
              <a:rPr lang="en-US" sz="2000" dirty="0" smtClean="0"/>
              <a:t> sari </a:t>
            </a:r>
            <a:r>
              <a:rPr lang="en-US" sz="2000" dirty="0" err="1" smtClean="0"/>
              <a:t>Ochiladi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</a:t>
            </a:r>
            <a:r>
              <a:rPr lang="en-US" sz="2000" dirty="0" err="1" smtClean="0"/>
              <a:t>holning</a:t>
            </a:r>
            <a:r>
              <a:rPr lang="en-US" sz="2000" dirty="0" smtClean="0"/>
              <a:t> </a:t>
            </a:r>
            <a:r>
              <a:rPr lang="en-US" sz="2000" dirty="0" err="1" smtClean="0"/>
              <a:t>foli</a:t>
            </a:r>
            <a:r>
              <a:rPr lang="en-US" sz="2000" dirty="0" smtClean="0"/>
              <a:t>…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C:\Users\lenovo\Desktop\tt\Без названия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25" y="863959"/>
            <a:ext cx="1872208" cy="2052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Chimyon</a:t>
            </a:r>
            <a:r>
              <a:rPr lang="en-US" sz="2800" dirty="0" smtClean="0"/>
              <a:t> </a:t>
            </a:r>
            <a:r>
              <a:rPr lang="en-US" sz="2800" dirty="0" err="1" smtClean="0"/>
              <a:t>esdaliklari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392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Go‘zallikda</a:t>
            </a:r>
            <a:r>
              <a:rPr lang="en-US" sz="2000" dirty="0" smtClean="0"/>
              <a:t> </a:t>
            </a:r>
            <a:r>
              <a:rPr lang="en-US" sz="2000" dirty="0" err="1" smtClean="0"/>
              <a:t>tuganmas</a:t>
            </a:r>
            <a:r>
              <a:rPr lang="en-US" sz="2000" dirty="0" smtClean="0"/>
              <a:t> </a:t>
            </a:r>
            <a:r>
              <a:rPr lang="en-US" sz="2000" dirty="0" err="1" smtClean="0"/>
              <a:t>buloq</a:t>
            </a:r>
            <a:r>
              <a:rPr lang="en-US" sz="2000" dirty="0" smtClean="0"/>
              <a:t>, </a:t>
            </a:r>
            <a:r>
              <a:rPr lang="en-US" sz="2000" dirty="0" err="1" smtClean="0"/>
              <a:t>Shamolda</a:t>
            </a:r>
            <a:r>
              <a:rPr lang="en-US" sz="2000" dirty="0" smtClean="0"/>
              <a:t> </a:t>
            </a:r>
            <a:r>
              <a:rPr lang="en-US" sz="2000" dirty="0" err="1" smtClean="0"/>
              <a:t>o‘ynaydi</a:t>
            </a:r>
            <a:r>
              <a:rPr lang="en-US" sz="2000" dirty="0" smtClean="0"/>
              <a:t> </a:t>
            </a:r>
            <a:r>
              <a:rPr lang="en-US" sz="2000" dirty="0" err="1" smtClean="0"/>
              <a:t>shalola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Bahor</a:t>
            </a:r>
            <a:r>
              <a:rPr lang="en-US" sz="2000" dirty="0" smtClean="0"/>
              <a:t> </a:t>
            </a:r>
            <a:r>
              <a:rPr lang="en-US" sz="2000" dirty="0" err="1" smtClean="0"/>
              <a:t>yurar</a:t>
            </a:r>
            <a:r>
              <a:rPr lang="en-US" sz="2000" dirty="0" smtClean="0"/>
              <a:t> </a:t>
            </a:r>
            <a:r>
              <a:rPr lang="en-US" sz="2000" dirty="0" err="1" smtClean="0"/>
              <a:t>ko‘chib</a:t>
            </a:r>
            <a:r>
              <a:rPr lang="en-US" sz="2000" dirty="0" smtClean="0"/>
              <a:t> </a:t>
            </a:r>
            <a:r>
              <a:rPr lang="en-US" sz="2000" dirty="0" err="1" smtClean="0"/>
              <a:t>tog‘ma</a:t>
            </a:r>
            <a:r>
              <a:rPr lang="en-US" sz="2000" dirty="0" smtClean="0"/>
              <a:t>-tog‘, </a:t>
            </a:r>
            <a:r>
              <a:rPr lang="en-US" sz="2000" dirty="0" err="1" smtClean="0"/>
              <a:t>Qo‘llarida</a:t>
            </a:r>
            <a:r>
              <a:rPr lang="en-US" sz="2000" dirty="0" smtClean="0"/>
              <a:t> </a:t>
            </a:r>
            <a:r>
              <a:rPr lang="en-US" sz="2000" dirty="0" err="1" smtClean="0"/>
              <a:t>lola</a:t>
            </a:r>
            <a:r>
              <a:rPr lang="en-US" sz="2000" dirty="0" smtClean="0"/>
              <a:t> </a:t>
            </a:r>
            <a:r>
              <a:rPr lang="en-US" sz="2000" dirty="0" err="1" smtClean="0"/>
              <a:t>piyola</a:t>
            </a:r>
            <a:r>
              <a:rPr lang="en-US" sz="2000" dirty="0" smtClean="0"/>
              <a:t>... 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7172" name="Picture 4" descr="C:\Users\lenovo\Desktop\tt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086" y="1834768"/>
            <a:ext cx="2697947" cy="1259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Chimyon</a:t>
            </a:r>
            <a:r>
              <a:rPr lang="en-US" sz="2800" dirty="0" smtClean="0"/>
              <a:t> </a:t>
            </a:r>
            <a:r>
              <a:rPr lang="en-US" sz="2800" dirty="0" err="1" smtClean="0"/>
              <a:t>esdaliklari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42124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Bolaligim</a:t>
            </a:r>
            <a:r>
              <a:rPr lang="en-US" sz="2000" dirty="0" smtClean="0"/>
              <a:t> </a:t>
            </a:r>
            <a:r>
              <a:rPr lang="en-US" sz="2000" dirty="0" err="1" smtClean="0"/>
              <a:t>tutdi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bor</a:t>
            </a:r>
            <a:r>
              <a:rPr lang="en-US" sz="2000" dirty="0" smtClean="0"/>
              <a:t>, </a:t>
            </a:r>
          </a:p>
          <a:p>
            <a:r>
              <a:rPr lang="en-US" sz="2000" dirty="0" err="1" smtClean="0"/>
              <a:t>Buloq</a:t>
            </a:r>
            <a:r>
              <a:rPr lang="en-US" sz="2000" dirty="0" smtClean="0"/>
              <a:t> </a:t>
            </a:r>
            <a:r>
              <a:rPr lang="en-US" sz="2000" dirty="0" err="1" smtClean="0"/>
              <a:t>uzra</a:t>
            </a:r>
            <a:r>
              <a:rPr lang="en-US" sz="2000" dirty="0" smtClean="0"/>
              <a:t> </a:t>
            </a:r>
            <a:r>
              <a:rPr lang="en-US" sz="2000" dirty="0" err="1" smtClean="0"/>
              <a:t>yotdim</a:t>
            </a:r>
            <a:r>
              <a:rPr lang="en-US" sz="2000" dirty="0" smtClean="0"/>
              <a:t> </a:t>
            </a:r>
            <a:r>
              <a:rPr lang="en-US" sz="2000" dirty="0" err="1" smtClean="0"/>
              <a:t>uzanib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san’atga</a:t>
            </a:r>
            <a:r>
              <a:rPr lang="en-US" sz="2000" dirty="0" smtClean="0"/>
              <a:t> </a:t>
            </a:r>
            <a:r>
              <a:rPr lang="en-US" sz="2000" dirty="0" err="1" smtClean="0"/>
              <a:t>bermasdan</a:t>
            </a:r>
            <a:r>
              <a:rPr lang="en-US" sz="2000" dirty="0" smtClean="0"/>
              <a:t> </a:t>
            </a:r>
            <a:r>
              <a:rPr lang="en-US" sz="2000" dirty="0" err="1" smtClean="0"/>
              <a:t>ozor</a:t>
            </a:r>
            <a:r>
              <a:rPr lang="en-US" sz="2000" dirty="0" smtClean="0"/>
              <a:t>, </a:t>
            </a:r>
            <a:r>
              <a:rPr lang="en-US" sz="2000" dirty="0" err="1" smtClean="0"/>
              <a:t>Hovuch-hovuch</a:t>
            </a:r>
            <a:r>
              <a:rPr lang="en-US" sz="2000" dirty="0" smtClean="0"/>
              <a:t> </a:t>
            </a:r>
            <a:r>
              <a:rPr lang="en-US" sz="2000" dirty="0" err="1" smtClean="0"/>
              <a:t>suv</a:t>
            </a:r>
            <a:r>
              <a:rPr lang="en-US" sz="2000" dirty="0" smtClean="0"/>
              <a:t> </a:t>
            </a:r>
            <a:r>
              <a:rPr lang="en-US" sz="2000" dirty="0" err="1" smtClean="0"/>
              <a:t>ichdim</a:t>
            </a:r>
            <a:r>
              <a:rPr lang="en-US" sz="2000" dirty="0" smtClean="0"/>
              <a:t> </a:t>
            </a:r>
            <a:r>
              <a:rPr lang="en-US" sz="2000" dirty="0" err="1" smtClean="0"/>
              <a:t>qonib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8194" name="Picture 2" descr="C:\Users\lenovo\Desktop\tt\images (1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25" y="1944080"/>
            <a:ext cx="1872208" cy="1125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155936</TotalTime>
  <Words>380</Words>
  <Application>Microsoft Office PowerPoint</Application>
  <PresentationFormat>Произвольный</PresentationFormat>
  <Paragraphs>106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“O‘rik gullaganda” she’ri </vt:lpstr>
      <vt:lpstr>Shoirona tafakkur</vt:lpstr>
      <vt:lpstr>Qiyosiy tasvir jonlantirish</vt:lpstr>
      <vt:lpstr>Kulminatsiya  va yechim</vt:lpstr>
      <vt:lpstr>Chimyon esdaliklari</vt:lpstr>
      <vt:lpstr>Chimyon esdaliklari</vt:lpstr>
      <vt:lpstr>Chimyon esdaliklari</vt:lpstr>
      <vt:lpstr>G‘azal</vt:lpstr>
      <vt:lpstr>G‘azal</vt:lpstr>
      <vt:lpstr>G‘azal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2231</cp:revision>
  <dcterms:created xsi:type="dcterms:W3CDTF">2014-10-08T23:03:32Z</dcterms:created>
  <dcterms:modified xsi:type="dcterms:W3CDTF">2021-01-05T09:59:37Z</dcterms:modified>
</cp:coreProperties>
</file>