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5"/>
  </p:notesMasterIdLst>
  <p:sldIdLst>
    <p:sldId id="1476" r:id="rId11"/>
    <p:sldId id="1366" r:id="rId12"/>
    <p:sldId id="1477" r:id="rId13"/>
    <p:sldId id="1481" r:id="rId14"/>
    <p:sldId id="1482" r:id="rId15"/>
    <p:sldId id="1490" r:id="rId16"/>
    <p:sldId id="1483" r:id="rId17"/>
    <p:sldId id="1484" r:id="rId18"/>
    <p:sldId id="1489" r:id="rId19"/>
    <p:sldId id="1485" r:id="rId20"/>
    <p:sldId id="1487" r:id="rId21"/>
    <p:sldId id="1473" r:id="rId22"/>
    <p:sldId id="1464" r:id="rId23"/>
    <p:sldId id="1429" r:id="rId24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76"/>
            <p14:sldId id="1366"/>
            <p14:sldId id="1477"/>
            <p14:sldId id="1481"/>
            <p14:sldId id="1482"/>
            <p14:sldId id="1490"/>
            <p14:sldId id="1483"/>
            <p14:sldId id="1484"/>
            <p14:sldId id="1489"/>
            <p14:sldId id="1485"/>
            <p14:sldId id="1487"/>
            <p14:sldId id="1473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 varScale="1">
        <p:scale>
          <a:sx n="229" d="100"/>
          <a:sy n="229" d="100"/>
        </p:scale>
        <p:origin x="600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2369" y="1219408"/>
            <a:ext cx="2855428" cy="126058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4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387" algn="ctr">
              <a:spcAft>
                <a:spcPts val="600"/>
              </a:spcAft>
            </a:pPr>
            <a:r>
              <a:rPr lang="en-US" sz="3600" b="1" dirty="0" smtClean="0">
                <a:solidFill>
                  <a:srgbClr val="000000"/>
                </a:solidFill>
              </a:rPr>
              <a:t>Said Ahmad </a:t>
            </a:r>
            <a:r>
              <a:rPr lang="ru-RU" sz="3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60157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lenovo\Desktop\tt\images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818" y="1085807"/>
            <a:ext cx="1739712" cy="2035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Ijodkor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29523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O‘zbekiston</a:t>
            </a:r>
            <a:r>
              <a:rPr lang="en-US" sz="2000" dirty="0" smtClean="0"/>
              <a:t> </a:t>
            </a:r>
            <a:r>
              <a:rPr lang="en-US" sz="2000" dirty="0" err="1" smtClean="0"/>
              <a:t>xalq</a:t>
            </a:r>
            <a:r>
              <a:rPr lang="en-US" sz="2000" dirty="0" smtClean="0"/>
              <a:t> </a:t>
            </a:r>
            <a:r>
              <a:rPr lang="en-US" sz="2000" dirty="0" err="1" smtClean="0"/>
              <a:t>yozuvchisi</a:t>
            </a:r>
            <a:r>
              <a:rPr lang="en-US" sz="2000" dirty="0" smtClean="0"/>
              <a:t>     Said </a:t>
            </a:r>
            <a:r>
              <a:rPr lang="en-US" sz="2000" dirty="0" err="1" smtClean="0"/>
              <a:t>Ahmadning</a:t>
            </a:r>
            <a:r>
              <a:rPr lang="en-US" sz="2000" dirty="0" smtClean="0"/>
              <a:t> </a:t>
            </a:r>
            <a:r>
              <a:rPr lang="en-US" sz="2000" dirty="0" err="1" smtClean="0"/>
              <a:t>ko‘pgina</a:t>
            </a:r>
            <a:r>
              <a:rPr lang="en-US" sz="2000" dirty="0" smtClean="0"/>
              <a:t> </a:t>
            </a:r>
            <a:r>
              <a:rPr lang="en-US" sz="2000" dirty="0" err="1" smtClean="0"/>
              <a:t>asarlari</a:t>
            </a:r>
            <a:r>
              <a:rPr lang="en-US" sz="2000" dirty="0" smtClean="0"/>
              <a:t> </a:t>
            </a:r>
            <a:r>
              <a:rPr lang="en-US" sz="2000" dirty="0" err="1" smtClean="0"/>
              <a:t>qardosh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xorijiy</a:t>
            </a:r>
            <a:r>
              <a:rPr lang="en-US" sz="2000" dirty="0" smtClean="0"/>
              <a:t> </a:t>
            </a:r>
            <a:r>
              <a:rPr lang="en-US" sz="2000" dirty="0" err="1" smtClean="0"/>
              <a:t>tillarga</a:t>
            </a:r>
            <a:r>
              <a:rPr lang="en-US" sz="2000" dirty="0" smtClean="0"/>
              <a:t> </a:t>
            </a:r>
            <a:r>
              <a:rPr lang="en-US" sz="2000" dirty="0" err="1" smtClean="0"/>
              <a:t>tarjima</a:t>
            </a:r>
            <a:r>
              <a:rPr lang="en-US" sz="2000" dirty="0" smtClean="0"/>
              <a:t> </a:t>
            </a:r>
            <a:r>
              <a:rPr lang="en-US" sz="2000" dirty="0" err="1" smtClean="0"/>
              <a:t>qilingan</a:t>
            </a:r>
            <a:r>
              <a:rPr lang="en-US" sz="2000" dirty="0" smtClean="0"/>
              <a:t>. </a:t>
            </a:r>
            <a:r>
              <a:rPr lang="en-US" sz="2000" dirty="0" err="1" smtClean="0"/>
              <a:t>Adib</a:t>
            </a:r>
            <a:r>
              <a:rPr lang="en-US" sz="2000" dirty="0" smtClean="0"/>
              <a:t> 2007-yilda </a:t>
            </a:r>
            <a:r>
              <a:rPr lang="en-US" sz="2000" dirty="0" err="1" smtClean="0"/>
              <a:t>vafot</a:t>
            </a:r>
            <a:r>
              <a:rPr lang="en-US" sz="2000" dirty="0" smtClean="0"/>
              <a:t> </a:t>
            </a:r>
            <a:r>
              <a:rPr lang="en-US" sz="2000" dirty="0" err="1" smtClean="0"/>
              <a:t>etgan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8194" name="Picture 2" descr="C:\Users\lenovo\Desktop\tt\Без названия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987" y="860425"/>
            <a:ext cx="2428046" cy="1987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Mukofotlari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56526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Said Ahmad “</a:t>
            </a:r>
            <a:r>
              <a:rPr lang="en-US" sz="2000" dirty="0" err="1" smtClean="0"/>
              <a:t>Buyuk</a:t>
            </a:r>
            <a:r>
              <a:rPr lang="en-US" sz="2000" dirty="0" smtClean="0"/>
              <a:t> </a:t>
            </a:r>
            <a:r>
              <a:rPr lang="en-US" sz="2000" dirty="0" err="1" smtClean="0"/>
              <a:t>xizmatlari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” </a:t>
            </a:r>
            <a:r>
              <a:rPr lang="en-US" sz="2000" dirty="0" err="1" smtClean="0"/>
              <a:t>va</a:t>
            </a:r>
            <a:r>
              <a:rPr lang="en-US" sz="2000" dirty="0" smtClean="0"/>
              <a:t> “</a:t>
            </a:r>
            <a:r>
              <a:rPr lang="en-US" sz="2000" dirty="0" err="1" smtClean="0"/>
              <a:t>Do‘stlik</a:t>
            </a:r>
            <a:r>
              <a:rPr lang="en-US" sz="2000" dirty="0" smtClean="0"/>
              <a:t>” </a:t>
            </a:r>
            <a:r>
              <a:rPr lang="en-US" sz="2000" dirty="0" err="1" smtClean="0"/>
              <a:t>ordenlari</a:t>
            </a:r>
            <a:r>
              <a:rPr lang="en-US" sz="2000" dirty="0" smtClean="0"/>
              <a:t>, “</a:t>
            </a:r>
            <a:r>
              <a:rPr lang="en-US" sz="2000" dirty="0" err="1" smtClean="0"/>
              <a:t>O‘zbekiston</a:t>
            </a:r>
            <a:r>
              <a:rPr lang="en-US" sz="2000" dirty="0" smtClean="0"/>
              <a:t> </a:t>
            </a:r>
            <a:r>
              <a:rPr lang="en-US" sz="2000" dirty="0" err="1" smtClean="0"/>
              <a:t>Qahramoni</a:t>
            </a:r>
            <a:r>
              <a:rPr lang="en-US" sz="2000" dirty="0" smtClean="0"/>
              <a:t>” </a:t>
            </a:r>
            <a:r>
              <a:rPr lang="en-US" sz="2000" dirty="0" err="1" smtClean="0"/>
              <a:t>yuksak</a:t>
            </a:r>
            <a:r>
              <a:rPr lang="en-US" sz="2000" dirty="0" smtClean="0"/>
              <a:t> </a:t>
            </a:r>
            <a:r>
              <a:rPr lang="en-US" sz="2000" dirty="0" err="1" smtClean="0"/>
              <a:t>unvoni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taqdirlangan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0242" name="Picture 2" descr="C:\Users\lenovo\Desktop\tt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468" y="1656048"/>
            <a:ext cx="1439565" cy="1440160"/>
          </a:xfrm>
          <a:prstGeom prst="rect">
            <a:avLst/>
          </a:prstGeom>
          <a:noFill/>
        </p:spPr>
      </p:pic>
      <p:pic>
        <p:nvPicPr>
          <p:cNvPr id="3" name="Picture 3" descr="C:\Users\lenovo\Desktop\tt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057" y="1748631"/>
            <a:ext cx="1145728" cy="1347577"/>
          </a:xfrm>
          <a:prstGeom prst="rect">
            <a:avLst/>
          </a:prstGeom>
          <a:noFill/>
        </p:spPr>
      </p:pic>
      <p:pic>
        <p:nvPicPr>
          <p:cNvPr id="10244" name="Picture 4" descr="C:\Users\lenovo\Desktop\tt\Без названия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427" y="1748631"/>
            <a:ext cx="1428750" cy="1260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5" y="1000809"/>
            <a:ext cx="5280434" cy="1519335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/>
              <a:t>Said   </a:t>
            </a:r>
            <a:r>
              <a:rPr lang="en-US" sz="3200" b="1" dirty="0" err="1" smtClean="0"/>
              <a:t>Ahmadning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qanday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hikoyalarini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bilasiz</a:t>
            </a:r>
            <a:r>
              <a:rPr lang="en-US" sz="3200" b="1" dirty="0" smtClean="0"/>
              <a:t> ?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77" y="758118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9" y="494634"/>
            <a:ext cx="5472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429" y="758118"/>
            <a:ext cx="5472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“</a:t>
            </a:r>
            <a:r>
              <a:rPr lang="en-US" sz="4000" b="1" dirty="0" err="1" smtClean="0"/>
              <a:t>Sobiq</a:t>
            </a:r>
            <a:r>
              <a:rPr lang="en-US" sz="4000" b="1" dirty="0" smtClean="0"/>
              <a:t>”      “</a:t>
            </a:r>
            <a:r>
              <a:rPr lang="en-US" sz="4000" b="1" dirty="0" err="1" smtClean="0"/>
              <a:t>Qoplon</a:t>
            </a:r>
            <a:r>
              <a:rPr lang="en-US" sz="4000" b="1" dirty="0" smtClean="0"/>
              <a:t>”</a:t>
            </a:r>
          </a:p>
        </p:txBody>
      </p:sp>
      <p:pic>
        <p:nvPicPr>
          <p:cNvPr id="1026" name="Picture 2" descr="C:\Users\lenovo\Desktop\tt\Без названия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351" y="1980084"/>
            <a:ext cx="2160451" cy="982256"/>
          </a:xfrm>
          <a:prstGeom prst="rect">
            <a:avLst/>
          </a:prstGeom>
          <a:noFill/>
        </p:spPr>
      </p:pic>
      <p:pic>
        <p:nvPicPr>
          <p:cNvPr id="1027" name="Picture 3" descr="C:\Users\lenovo\Desktop\tt\images (2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54" y="1980084"/>
            <a:ext cx="2117576" cy="982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79195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Said   </a:t>
            </a:r>
            <a:r>
              <a:rPr lang="en-US" sz="2400" b="1" dirty="0" err="1" smtClean="0"/>
              <a:t>Ahmadning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hayoti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ijodi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haqida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qo‘shimcha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ma’lumotlar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topib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o‘qib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o‘rganish</a:t>
            </a:r>
            <a:r>
              <a:rPr lang="en-US" sz="2400" b="1" dirty="0" smtClean="0"/>
              <a:t>!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Said  Ahmad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0"/>
            <a:ext cx="298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6" y="949325"/>
            <a:ext cx="32642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Said Ahmad </a:t>
            </a:r>
            <a:r>
              <a:rPr lang="en-US" sz="2000" dirty="0" err="1" smtClean="0"/>
              <a:t>Husanxo‘jayev</a:t>
            </a:r>
            <a:r>
              <a:rPr lang="en-US" sz="2000" dirty="0" smtClean="0"/>
              <a:t> 1920-yili </a:t>
            </a:r>
            <a:r>
              <a:rPr lang="en-US" sz="2000" dirty="0" err="1" smtClean="0"/>
              <a:t>Toshkentning</a:t>
            </a:r>
            <a:r>
              <a:rPr lang="en-US" sz="2000" dirty="0" smtClean="0"/>
              <a:t> Samarqand </a:t>
            </a:r>
            <a:r>
              <a:rPr lang="en-US" sz="2000" dirty="0" err="1" smtClean="0"/>
              <a:t>darvoza</a:t>
            </a:r>
            <a:r>
              <a:rPr lang="en-US" sz="2000" dirty="0" smtClean="0"/>
              <a:t> </a:t>
            </a:r>
            <a:r>
              <a:rPr lang="en-US" sz="2000" dirty="0" err="1" smtClean="0"/>
              <a:t>mahallasida</a:t>
            </a:r>
            <a:r>
              <a:rPr lang="en-US" sz="2000" dirty="0" smtClean="0"/>
              <a:t> </a:t>
            </a:r>
            <a:r>
              <a:rPr lang="en-US" sz="2000" dirty="0" err="1" smtClean="0"/>
              <a:t>dunyoga</a:t>
            </a:r>
            <a:r>
              <a:rPr lang="en-US" sz="2000" dirty="0" smtClean="0"/>
              <a:t> </a:t>
            </a:r>
            <a:r>
              <a:rPr lang="en-US" sz="2000" dirty="0" err="1" smtClean="0"/>
              <a:t>keldi</a:t>
            </a:r>
            <a:r>
              <a:rPr lang="en-US" sz="2000" dirty="0" smtClean="0"/>
              <a:t>.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tt\images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19944"/>
            <a:ext cx="2232248" cy="2268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Ilk  </a:t>
            </a:r>
            <a:r>
              <a:rPr lang="en-US" sz="2800" dirty="0" err="1" smtClean="0"/>
              <a:t>ijodi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719944"/>
            <a:ext cx="3384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 </a:t>
            </a:r>
            <a:r>
              <a:rPr lang="en-US" sz="2000" b="1" dirty="0" smtClean="0"/>
              <a:t>   </a:t>
            </a:r>
            <a:r>
              <a:rPr lang="en-US" sz="2000" dirty="0" err="1" smtClean="0"/>
              <a:t>Uning</a:t>
            </a:r>
            <a:r>
              <a:rPr lang="en-US" sz="2000" dirty="0" smtClean="0"/>
              <a:t> </a:t>
            </a:r>
            <a:r>
              <a:rPr lang="en-US" sz="2000" dirty="0" err="1" smtClean="0"/>
              <a:t>birinchi</a:t>
            </a:r>
            <a:r>
              <a:rPr lang="en-US" sz="2000" dirty="0" smtClean="0"/>
              <a:t> </a:t>
            </a:r>
            <a:r>
              <a:rPr lang="en-US" sz="2000" dirty="0" err="1" smtClean="0"/>
              <a:t>hikoyalar</a:t>
            </a:r>
            <a:r>
              <a:rPr lang="en-US" sz="2000" dirty="0" smtClean="0"/>
              <a:t> </a:t>
            </a:r>
            <a:r>
              <a:rPr lang="en-US" sz="2000" dirty="0" err="1" smtClean="0"/>
              <a:t>to‘plami</a:t>
            </a:r>
            <a:r>
              <a:rPr lang="en-US" sz="2000" dirty="0" smtClean="0"/>
              <a:t> “</a:t>
            </a:r>
            <a:r>
              <a:rPr lang="en-US" sz="2000" dirty="0" err="1" smtClean="0"/>
              <a:t>Tortiq</a:t>
            </a:r>
            <a:r>
              <a:rPr lang="en-US" sz="2000" dirty="0" smtClean="0"/>
              <a:t>” 1940-yilda </a:t>
            </a:r>
            <a:r>
              <a:rPr lang="en-US" sz="2000" dirty="0" err="1" smtClean="0"/>
              <a:t>nashr</a:t>
            </a:r>
            <a:r>
              <a:rPr lang="en-US" sz="2000" dirty="0" smtClean="0"/>
              <a:t> </a:t>
            </a:r>
            <a:r>
              <a:rPr lang="en-US" sz="2000" dirty="0" err="1" smtClean="0"/>
              <a:t>etiladi</a:t>
            </a:r>
            <a:r>
              <a:rPr lang="en-US" sz="2000" dirty="0" smtClean="0"/>
              <a:t>. </a:t>
            </a:r>
            <a:r>
              <a:rPr lang="en-US" sz="2000" dirty="0" err="1" smtClean="0"/>
              <a:t>Urush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urushdan</a:t>
            </a:r>
            <a:r>
              <a:rPr lang="en-US" sz="2000" dirty="0" smtClean="0"/>
              <a:t> </a:t>
            </a:r>
            <a:r>
              <a:rPr lang="en-US" sz="2000" dirty="0" err="1" smtClean="0"/>
              <a:t>so‘nggi</a:t>
            </a:r>
            <a:r>
              <a:rPr lang="en-US" sz="2000" dirty="0" smtClean="0"/>
              <a:t> </a:t>
            </a:r>
            <a:r>
              <a:rPr lang="en-US" sz="2000" dirty="0" err="1" smtClean="0"/>
              <a:t>yillarda</a:t>
            </a:r>
            <a:r>
              <a:rPr lang="en-US" sz="2000" dirty="0" smtClean="0"/>
              <a:t> Said Ahmad </a:t>
            </a:r>
            <a:r>
              <a:rPr lang="en-US" sz="2000" dirty="0" err="1" smtClean="0"/>
              <a:t>ko‘plab</a:t>
            </a:r>
            <a:r>
              <a:rPr lang="en-US" sz="2000" dirty="0" smtClean="0"/>
              <a:t> </a:t>
            </a:r>
            <a:r>
              <a:rPr lang="en-US" sz="2000" dirty="0" err="1" smtClean="0"/>
              <a:t>felyeton</a:t>
            </a:r>
            <a:r>
              <a:rPr lang="en-US" sz="2000" dirty="0" smtClean="0"/>
              <a:t>, </a:t>
            </a:r>
            <a:r>
              <a:rPr lang="en-US" sz="2000" dirty="0" err="1" smtClean="0"/>
              <a:t>ocherk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hikoyalar</a:t>
            </a:r>
            <a:r>
              <a:rPr lang="en-US" sz="2000" dirty="0" smtClean="0"/>
              <a:t> </a:t>
            </a:r>
            <a:r>
              <a:rPr lang="en-US" sz="2000" dirty="0" err="1" smtClean="0"/>
              <a:t>yozgan</a:t>
            </a:r>
            <a:r>
              <a:rPr lang="en-US" sz="2000" dirty="0" smtClean="0"/>
              <a:t>.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4099" name="Picture 3" descr="C:\Users\lenovo\Desktop\tt\images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13" y="811086"/>
            <a:ext cx="1980220" cy="184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Ijodiy</a:t>
            </a:r>
            <a:r>
              <a:rPr lang="en-US" sz="2800" dirty="0" smtClean="0"/>
              <a:t>  </a:t>
            </a:r>
            <a:r>
              <a:rPr lang="en-US" sz="2800" dirty="0" err="1" smtClean="0"/>
              <a:t>merosi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5429" y="800755"/>
            <a:ext cx="5292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“</a:t>
            </a:r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yurak</a:t>
            </a:r>
            <a:r>
              <a:rPr lang="en-US" sz="2000" dirty="0" smtClean="0"/>
              <a:t>”, “</a:t>
            </a:r>
            <a:r>
              <a:rPr lang="en-US" sz="2000" dirty="0" err="1" smtClean="0"/>
              <a:t>Farg‘ona</a:t>
            </a:r>
            <a:r>
              <a:rPr lang="en-US" sz="2000" dirty="0" smtClean="0"/>
              <a:t> </a:t>
            </a:r>
            <a:r>
              <a:rPr lang="en-US" sz="2000" dirty="0" err="1" smtClean="0"/>
              <a:t>hikoyalari</a:t>
            </a:r>
            <a:r>
              <a:rPr lang="en-US" sz="2000" dirty="0" smtClean="0"/>
              <a:t>”, “</a:t>
            </a:r>
            <a:r>
              <a:rPr lang="en-US" sz="2000" dirty="0" err="1" smtClean="0"/>
              <a:t>Muhabbat</a:t>
            </a:r>
            <a:r>
              <a:rPr lang="en-US" sz="2000" dirty="0" smtClean="0"/>
              <a:t>” </a:t>
            </a:r>
            <a:r>
              <a:rPr lang="en-US" sz="2000" dirty="0" err="1" smtClean="0"/>
              <a:t>kabi</a:t>
            </a:r>
            <a:r>
              <a:rPr lang="en-US" sz="2000" dirty="0" smtClean="0"/>
              <a:t> </a:t>
            </a:r>
            <a:r>
              <a:rPr lang="en-US" sz="2000" dirty="0" err="1" smtClean="0"/>
              <a:t>to‘plamlari</a:t>
            </a:r>
            <a:r>
              <a:rPr lang="en-US" sz="2000" dirty="0" smtClean="0"/>
              <a:t> </a:t>
            </a:r>
            <a:r>
              <a:rPr lang="en-US" sz="2000" dirty="0" err="1" smtClean="0"/>
              <a:t>nashr</a:t>
            </a:r>
            <a:r>
              <a:rPr lang="en-US" sz="2000" dirty="0" smtClean="0"/>
              <a:t> </a:t>
            </a:r>
            <a:r>
              <a:rPr lang="en-US" sz="2000" dirty="0" err="1" smtClean="0"/>
              <a:t>etilgan</a:t>
            </a:r>
            <a:r>
              <a:rPr lang="en-US" sz="2000" dirty="0" smtClean="0"/>
              <a:t>. U “</a:t>
            </a:r>
            <a:r>
              <a:rPr lang="en-US" sz="2000" dirty="0" err="1" smtClean="0"/>
              <a:t>Xazina</a:t>
            </a:r>
            <a:r>
              <a:rPr lang="en-US" sz="2000" dirty="0" smtClean="0"/>
              <a:t>”, “</a:t>
            </a:r>
            <a:r>
              <a:rPr lang="en-US" sz="2000" dirty="0" err="1" smtClean="0"/>
              <a:t>Hayqiriq</a:t>
            </a:r>
            <a:r>
              <a:rPr lang="en-US" sz="2000" dirty="0" smtClean="0"/>
              <a:t>”, “</a:t>
            </a:r>
            <a:r>
              <a:rPr lang="en-US" sz="2000" dirty="0" err="1" smtClean="0"/>
              <a:t>Rahmat</a:t>
            </a:r>
            <a:r>
              <a:rPr lang="en-US" sz="2000" dirty="0" smtClean="0"/>
              <a:t>, </a:t>
            </a:r>
            <a:r>
              <a:rPr lang="en-US" sz="2000" dirty="0" err="1" smtClean="0"/>
              <a:t>azizlarim</a:t>
            </a:r>
            <a:r>
              <a:rPr lang="en-US" sz="2000" dirty="0" smtClean="0"/>
              <a:t>” </a:t>
            </a:r>
            <a:r>
              <a:rPr lang="en-US" sz="2000" dirty="0" err="1" smtClean="0"/>
              <a:t>kabi</a:t>
            </a:r>
            <a:r>
              <a:rPr lang="en-US" sz="2000" dirty="0" smtClean="0"/>
              <a:t> </a:t>
            </a:r>
            <a:r>
              <a:rPr lang="en-US" sz="2000" dirty="0" err="1" smtClean="0"/>
              <a:t>hikoyalarida</a:t>
            </a:r>
            <a:r>
              <a:rPr lang="en-US" sz="2000" dirty="0" smtClean="0"/>
              <a:t> </a:t>
            </a:r>
            <a:r>
              <a:rPr lang="en-US" sz="2000" dirty="0" err="1" smtClean="0"/>
              <a:t>Ikkinchi</a:t>
            </a:r>
            <a:r>
              <a:rPr lang="en-US" sz="2000" dirty="0" smtClean="0"/>
              <a:t> </a:t>
            </a:r>
            <a:r>
              <a:rPr lang="en-US" sz="2000" dirty="0" err="1" smtClean="0"/>
              <a:t>jahon</a:t>
            </a:r>
            <a:r>
              <a:rPr lang="en-US" sz="2000" dirty="0" smtClean="0"/>
              <a:t> </a:t>
            </a:r>
            <a:r>
              <a:rPr lang="en-US" sz="2000" dirty="0" err="1" smtClean="0"/>
              <a:t>urushining</a:t>
            </a:r>
            <a:r>
              <a:rPr lang="en-US" sz="2000" dirty="0" smtClean="0"/>
              <a:t> </a:t>
            </a:r>
            <a:r>
              <a:rPr lang="en-US" sz="2000" dirty="0" err="1" smtClean="0"/>
              <a:t>dahshatli</a:t>
            </a:r>
            <a:r>
              <a:rPr lang="en-US" sz="2000" dirty="0" smtClean="0"/>
              <a:t> </a:t>
            </a:r>
            <a:r>
              <a:rPr lang="en-US" sz="2000" dirty="0" err="1" smtClean="0"/>
              <a:t>oqibatlarini</a:t>
            </a:r>
            <a:r>
              <a:rPr lang="en-US" sz="2000" dirty="0" smtClean="0"/>
              <a:t> </a:t>
            </a:r>
            <a:r>
              <a:rPr lang="en-US" sz="2000" dirty="0" err="1" smtClean="0"/>
              <a:t>hayajonli</a:t>
            </a:r>
            <a:r>
              <a:rPr lang="en-US" sz="2000" dirty="0" smtClean="0"/>
              <a:t> </a:t>
            </a:r>
            <a:r>
              <a:rPr lang="en-US" sz="2000" dirty="0" err="1" smtClean="0"/>
              <a:t>tasvirlaydi</a:t>
            </a:r>
            <a:r>
              <a:rPr lang="en-US" sz="2000" dirty="0" smtClean="0"/>
              <a:t>, </a:t>
            </a:r>
            <a:r>
              <a:rPr lang="en-US" sz="2000" dirty="0" err="1" smtClean="0"/>
              <a:t>urush</a:t>
            </a:r>
            <a:r>
              <a:rPr lang="en-US" sz="2000" dirty="0" smtClean="0"/>
              <a:t> </a:t>
            </a:r>
            <a:r>
              <a:rPr lang="en-US" sz="2000" dirty="0" err="1" smtClean="0"/>
              <a:t>qahramonlarini</a:t>
            </a:r>
            <a:r>
              <a:rPr lang="en-US" sz="2000" dirty="0" smtClean="0"/>
              <a:t> </a:t>
            </a:r>
            <a:r>
              <a:rPr lang="en-US" sz="2000" dirty="0" err="1" smtClean="0"/>
              <a:t>ulug‘laydi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3240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ctr"/>
            <a:r>
              <a:rPr lang="en-US" sz="2000" dirty="0" smtClean="0"/>
              <a:t>Said Ahmad “</a:t>
            </a:r>
            <a:r>
              <a:rPr lang="en-US" sz="2000" dirty="0" err="1" smtClean="0"/>
              <a:t>Qadrdon</a:t>
            </a:r>
            <a:r>
              <a:rPr lang="en-US" sz="2000" dirty="0" smtClean="0"/>
              <a:t> </a:t>
            </a:r>
            <a:r>
              <a:rPr lang="en-US" sz="2000" dirty="0" err="1" smtClean="0"/>
              <a:t>dalalar</a:t>
            </a:r>
            <a:r>
              <a:rPr lang="en-US" sz="2000" dirty="0" smtClean="0"/>
              <a:t>” </a:t>
            </a:r>
            <a:r>
              <a:rPr lang="en-US" sz="2000" dirty="0" err="1" smtClean="0"/>
              <a:t>va</a:t>
            </a:r>
            <a:r>
              <a:rPr lang="en-US" sz="2000" dirty="0" smtClean="0"/>
              <a:t> “</a:t>
            </a:r>
            <a:r>
              <a:rPr lang="en-US" sz="2000" dirty="0" err="1" smtClean="0"/>
              <a:t>Hukm</a:t>
            </a:r>
            <a:r>
              <a:rPr lang="en-US" sz="2000" dirty="0" smtClean="0"/>
              <a:t>” </a:t>
            </a:r>
            <a:r>
              <a:rPr lang="en-US" sz="2000" dirty="0" err="1" smtClean="0"/>
              <a:t>qissalarini</a:t>
            </a:r>
            <a:r>
              <a:rPr lang="en-US" sz="2000" dirty="0" smtClean="0"/>
              <a:t>, </a:t>
            </a:r>
            <a:r>
              <a:rPr lang="en-US" sz="2000" dirty="0" err="1" smtClean="0"/>
              <a:t>keyinchalik</a:t>
            </a:r>
            <a:r>
              <a:rPr lang="en-US" sz="2000" dirty="0" smtClean="0"/>
              <a:t> “</a:t>
            </a:r>
            <a:r>
              <a:rPr lang="en-US" sz="2000" dirty="0" err="1" smtClean="0"/>
              <a:t>Ufq</a:t>
            </a:r>
            <a:r>
              <a:rPr lang="en-US" sz="2000" dirty="0" smtClean="0"/>
              <a:t>” </a:t>
            </a:r>
            <a:r>
              <a:rPr lang="en-US" sz="2000" dirty="0" err="1" smtClean="0"/>
              <a:t>trilogiyasini</a:t>
            </a:r>
            <a:r>
              <a:rPr lang="en-US" sz="2000" dirty="0" smtClean="0"/>
              <a:t> </a:t>
            </a:r>
            <a:r>
              <a:rPr lang="en-US" sz="2000" dirty="0" err="1" smtClean="0"/>
              <a:t>yozdi</a:t>
            </a:r>
            <a:r>
              <a:rPr lang="en-US" sz="2000" dirty="0" smtClean="0"/>
              <a:t>. “</a:t>
            </a:r>
            <a:r>
              <a:rPr lang="en-US" sz="2000" dirty="0" err="1" smtClean="0"/>
              <a:t>Jimjitlik</a:t>
            </a:r>
            <a:r>
              <a:rPr lang="en-US" sz="2000" dirty="0" smtClean="0"/>
              <a:t>” </a:t>
            </a:r>
            <a:r>
              <a:rPr lang="en-US" sz="2000" dirty="0" err="1" smtClean="0"/>
              <a:t>romanida</a:t>
            </a:r>
            <a:r>
              <a:rPr lang="en-US" sz="2000" dirty="0" smtClean="0"/>
              <a:t> </a:t>
            </a:r>
            <a:r>
              <a:rPr lang="en-US" sz="2000" dirty="0" err="1" smtClean="0"/>
              <a:t>ijtimoiy</a:t>
            </a:r>
            <a:r>
              <a:rPr lang="en-US" sz="2000" dirty="0" smtClean="0"/>
              <a:t> </a:t>
            </a:r>
            <a:r>
              <a:rPr lang="en-US" sz="2000" dirty="0" err="1" smtClean="0"/>
              <a:t>hayotdagi</a:t>
            </a:r>
            <a:r>
              <a:rPr lang="en-US" sz="2000" dirty="0" smtClean="0"/>
              <a:t> </a:t>
            </a:r>
            <a:r>
              <a:rPr lang="en-US" sz="2000" dirty="0" err="1" smtClean="0"/>
              <a:t>turg‘unlik</a:t>
            </a:r>
            <a:r>
              <a:rPr lang="en-US" sz="2000" dirty="0" smtClean="0"/>
              <a:t> </a:t>
            </a:r>
            <a:r>
              <a:rPr lang="en-US" sz="2000" dirty="0" err="1" smtClean="0"/>
              <a:t>davri</a:t>
            </a:r>
            <a:r>
              <a:rPr lang="en-US" sz="2000" dirty="0" smtClean="0"/>
              <a:t> </a:t>
            </a:r>
            <a:r>
              <a:rPr lang="en-US" sz="2000" dirty="0" err="1" smtClean="0"/>
              <a:t>yoritilgan</a:t>
            </a:r>
            <a:r>
              <a:rPr lang="en-US" sz="2000" dirty="0" smtClean="0"/>
              <a:t>.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lenovo\Desktop\tt\images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908" y="600702"/>
            <a:ext cx="1762125" cy="224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Dramalari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9625" y="683940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Said Ahmad</a:t>
            </a:r>
          </a:p>
          <a:p>
            <a:pPr algn="ctr"/>
            <a:r>
              <a:rPr lang="en-US" sz="1800" dirty="0" smtClean="0"/>
              <a:t> </a:t>
            </a:r>
            <a:r>
              <a:rPr lang="en-US" sz="1800" dirty="0" err="1" smtClean="0"/>
              <a:t>dramaturg</a:t>
            </a:r>
            <a:r>
              <a:rPr lang="en-US" sz="1800" dirty="0" smtClean="0"/>
              <a:t> </a:t>
            </a:r>
            <a:r>
              <a:rPr lang="en-US" sz="1800" dirty="0" err="1" smtClean="0"/>
              <a:t>sifatida</a:t>
            </a:r>
            <a:r>
              <a:rPr lang="en-US" sz="1800" dirty="0" smtClean="0"/>
              <a:t> </a:t>
            </a:r>
          </a:p>
          <a:p>
            <a:pPr algn="ctr"/>
            <a:r>
              <a:rPr lang="en-US" sz="1800" dirty="0" smtClean="0"/>
              <a:t>“</a:t>
            </a:r>
            <a:r>
              <a:rPr lang="en-US" sz="1800" dirty="0" err="1" smtClean="0"/>
              <a:t>Kelinlar</a:t>
            </a:r>
            <a:r>
              <a:rPr lang="en-US" sz="1800" dirty="0" smtClean="0"/>
              <a:t> </a:t>
            </a:r>
            <a:r>
              <a:rPr lang="en-US" sz="1800" dirty="0" err="1" smtClean="0"/>
              <a:t>qo‘zg‘oloni</a:t>
            </a:r>
            <a:r>
              <a:rPr lang="en-US" sz="1800" dirty="0" smtClean="0"/>
              <a:t>”, “</a:t>
            </a:r>
            <a:r>
              <a:rPr lang="en-US" sz="1800" dirty="0" err="1" smtClean="0"/>
              <a:t>Kuyov</a:t>
            </a:r>
            <a:r>
              <a:rPr lang="en-US" sz="1800" dirty="0" smtClean="0"/>
              <a:t>” </a:t>
            </a:r>
            <a:r>
              <a:rPr lang="en-US" sz="1800" dirty="0" err="1" smtClean="0"/>
              <a:t>kabi</a:t>
            </a:r>
            <a:r>
              <a:rPr lang="en-US" sz="1800" dirty="0" smtClean="0"/>
              <a:t> </a:t>
            </a:r>
            <a:r>
              <a:rPr lang="en-US" sz="1800" dirty="0" err="1" smtClean="0"/>
              <a:t>sahna</a:t>
            </a:r>
            <a:r>
              <a:rPr lang="en-US" sz="1800" dirty="0" smtClean="0"/>
              <a:t> </a:t>
            </a:r>
            <a:r>
              <a:rPr lang="en-US" sz="1800" dirty="0" err="1" smtClean="0"/>
              <a:t>asarlarining</a:t>
            </a:r>
            <a:r>
              <a:rPr lang="en-US" sz="1800" dirty="0" smtClean="0"/>
              <a:t> </a:t>
            </a:r>
            <a:r>
              <a:rPr lang="en-US" sz="1800" dirty="0" err="1" smtClean="0"/>
              <a:t>muallifidir</a:t>
            </a:r>
            <a:r>
              <a:rPr lang="en-US" sz="1800" dirty="0" smtClean="0"/>
              <a:t>.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lenovo\Desktop\tt\Без названия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881" y="1527560"/>
            <a:ext cx="1368152" cy="1618053"/>
          </a:xfrm>
          <a:prstGeom prst="rect">
            <a:avLst/>
          </a:prstGeom>
          <a:noFill/>
        </p:spPr>
      </p:pic>
      <p:pic>
        <p:nvPicPr>
          <p:cNvPr id="6147" name="Picture 3" descr="C:\Users\lenovo\Desktop\tt\images (3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502" y="600700"/>
            <a:ext cx="1622301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Hayotiy</a:t>
            </a:r>
            <a:r>
              <a:rPr lang="en-US" sz="2800" dirty="0" smtClean="0"/>
              <a:t> </a:t>
            </a:r>
            <a:r>
              <a:rPr lang="en-US" sz="2800" dirty="0" err="1" smtClean="0"/>
              <a:t>hikoyalar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54726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U “</a:t>
            </a:r>
            <a:r>
              <a:rPr lang="en-US" sz="2000" dirty="0" err="1" smtClean="0"/>
              <a:t>aksilsho‘roviy</a:t>
            </a:r>
            <a:r>
              <a:rPr lang="en-US" sz="2000" dirty="0" smtClean="0"/>
              <a:t> </a:t>
            </a:r>
            <a:r>
              <a:rPr lang="en-US" sz="2000" dirty="0" err="1" smtClean="0"/>
              <a:t>millatchilar</a:t>
            </a:r>
            <a:r>
              <a:rPr lang="en-US" sz="2000" dirty="0" smtClean="0"/>
              <a:t> </a:t>
            </a:r>
            <a:r>
              <a:rPr lang="en-US" sz="2000" dirty="0" err="1" smtClean="0"/>
              <a:t>guruhi</a:t>
            </a:r>
            <a:r>
              <a:rPr lang="en-US" sz="2000" dirty="0" smtClean="0"/>
              <a:t> </a:t>
            </a:r>
            <a:r>
              <a:rPr lang="en-US" sz="2000" dirty="0" err="1" smtClean="0"/>
              <a:t>a’zosi</a:t>
            </a:r>
            <a:r>
              <a:rPr lang="en-US" sz="2000" dirty="0" smtClean="0"/>
              <a:t>, </a:t>
            </a:r>
            <a:r>
              <a:rPr lang="en-US" sz="2000" dirty="0" err="1" smtClean="0"/>
              <a:t>zararli</a:t>
            </a:r>
            <a:r>
              <a:rPr lang="en-US" sz="2000" dirty="0" smtClean="0"/>
              <a:t> </a:t>
            </a:r>
            <a:r>
              <a:rPr lang="en-US" sz="2000" dirty="0" err="1" smtClean="0"/>
              <a:t>g‘oyalar</a:t>
            </a:r>
            <a:r>
              <a:rPr lang="en-US" sz="2000" dirty="0" smtClean="0"/>
              <a:t> </a:t>
            </a:r>
            <a:r>
              <a:rPr lang="en-US" sz="2000" dirty="0" err="1" smtClean="0"/>
              <a:t>targ‘ibotchisi</a:t>
            </a:r>
            <a:r>
              <a:rPr lang="en-US" sz="2000" dirty="0" smtClean="0"/>
              <a:t>” </a:t>
            </a:r>
            <a:r>
              <a:rPr lang="en-US" sz="2000" dirty="0" err="1" smtClean="0"/>
              <a:t>sifatida</a:t>
            </a:r>
            <a:r>
              <a:rPr lang="en-US" sz="2000" dirty="0" smtClean="0"/>
              <a:t> </a:t>
            </a:r>
            <a:r>
              <a:rPr lang="en-US" sz="2000" dirty="0" err="1" smtClean="0"/>
              <a:t>ayblanib</a:t>
            </a:r>
            <a:r>
              <a:rPr lang="en-US" sz="2000" dirty="0" smtClean="0"/>
              <a:t>, </a:t>
            </a:r>
            <a:r>
              <a:rPr lang="en-US" sz="2000" dirty="0" err="1" smtClean="0"/>
              <a:t>Qozog‘istonning</a:t>
            </a:r>
            <a:r>
              <a:rPr lang="en-US" sz="2000" dirty="0" smtClean="0"/>
              <a:t> </a:t>
            </a:r>
            <a:r>
              <a:rPr lang="en-US" sz="2000" dirty="0" err="1" smtClean="0"/>
              <a:t>Qarag‘anda</a:t>
            </a:r>
            <a:r>
              <a:rPr lang="en-US" sz="2000" dirty="0" smtClean="0"/>
              <a:t> </a:t>
            </a:r>
            <a:r>
              <a:rPr lang="en-US" sz="2000" dirty="0" err="1" smtClean="0"/>
              <a:t>viloyati</a:t>
            </a:r>
            <a:r>
              <a:rPr lang="en-US" sz="2000" dirty="0" smtClean="0"/>
              <a:t> </a:t>
            </a:r>
            <a:r>
              <a:rPr lang="en-US" sz="2000" dirty="0" err="1" smtClean="0"/>
              <a:t>Jezqazg‘an</a:t>
            </a:r>
            <a:r>
              <a:rPr lang="en-US" sz="2000" dirty="0" smtClean="0"/>
              <a:t> </a:t>
            </a:r>
            <a:r>
              <a:rPr lang="en-US" sz="2000" dirty="0" err="1" smtClean="0"/>
              <a:t>lagerida</a:t>
            </a:r>
            <a:r>
              <a:rPr lang="en-US" sz="2000" dirty="0" smtClean="0"/>
              <a:t> </a:t>
            </a:r>
            <a:r>
              <a:rPr lang="en-US" sz="2000" dirty="0" err="1" smtClean="0"/>
              <a:t>hibsda</a:t>
            </a:r>
            <a:r>
              <a:rPr lang="en-US" sz="2000" dirty="0" smtClean="0"/>
              <a:t> </a:t>
            </a:r>
            <a:r>
              <a:rPr lang="en-US" sz="2000" dirty="0" err="1" smtClean="0"/>
              <a:t>bo‘ladi</a:t>
            </a:r>
            <a:r>
              <a:rPr lang="en-US" sz="2000" dirty="0" smtClean="0"/>
              <a:t>. Shu </a:t>
            </a:r>
            <a:r>
              <a:rPr lang="en-US" sz="2000" dirty="0" err="1" smtClean="0"/>
              <a:t>davr</a:t>
            </a:r>
            <a:r>
              <a:rPr lang="en-US" sz="2000" dirty="0" smtClean="0"/>
              <a:t> </a:t>
            </a:r>
            <a:r>
              <a:rPr lang="en-US" sz="2000" dirty="0" err="1" smtClean="0"/>
              <a:t>mahsuli</a:t>
            </a:r>
            <a:r>
              <a:rPr lang="en-US" sz="2000" dirty="0" smtClean="0"/>
              <a:t> </a:t>
            </a:r>
            <a:r>
              <a:rPr lang="en-US" sz="2000" dirty="0" err="1" smtClean="0"/>
              <a:t>o‘laroq</a:t>
            </a:r>
            <a:r>
              <a:rPr lang="en-US" sz="2000" dirty="0" smtClean="0"/>
              <a:t> “lager </a:t>
            </a:r>
            <a:r>
              <a:rPr lang="en-US" sz="2000" dirty="0" err="1" smtClean="0"/>
              <a:t>turkumi</a:t>
            </a:r>
            <a:r>
              <a:rPr lang="en-US" sz="2000" dirty="0" smtClean="0"/>
              <a:t>” </a:t>
            </a:r>
            <a:r>
              <a:rPr lang="en-US" sz="2000" dirty="0" err="1" smtClean="0"/>
              <a:t>hikoyalari</a:t>
            </a:r>
            <a:r>
              <a:rPr lang="en-US" sz="2000" dirty="0" smtClean="0"/>
              <a:t> </a:t>
            </a:r>
            <a:r>
              <a:rPr lang="en-US" sz="2000" dirty="0" err="1" smtClean="0"/>
              <a:t>maydonga</a:t>
            </a:r>
            <a:r>
              <a:rPr lang="en-US" sz="2000" dirty="0" smtClean="0"/>
              <a:t> </a:t>
            </a:r>
            <a:r>
              <a:rPr lang="en-US" sz="2000" dirty="0" err="1" smtClean="0"/>
              <a:t>keldi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Ish</a:t>
            </a:r>
            <a:r>
              <a:rPr lang="en-US" sz="2800" dirty="0" smtClean="0"/>
              <a:t> </a:t>
            </a:r>
            <a:r>
              <a:rPr lang="en-US" sz="2800" dirty="0" err="1" smtClean="0"/>
              <a:t>faoliyati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3852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Said Ahmad </a:t>
            </a:r>
            <a:r>
              <a:rPr lang="en-US" sz="2400" dirty="0" err="1" smtClean="0"/>
              <a:t>dastlab</a:t>
            </a:r>
            <a:r>
              <a:rPr lang="en-US" sz="2400" dirty="0" smtClean="0"/>
              <a:t> “</a:t>
            </a:r>
            <a:r>
              <a:rPr lang="en-US" sz="2400" dirty="0" err="1" smtClean="0"/>
              <a:t>Mushtum</a:t>
            </a:r>
            <a:r>
              <a:rPr lang="en-US" sz="2400" dirty="0" smtClean="0"/>
              <a:t>” </a:t>
            </a:r>
            <a:r>
              <a:rPr lang="en-US" sz="2400" dirty="0" err="1" smtClean="0"/>
              <a:t>jurnalida</a:t>
            </a:r>
            <a:r>
              <a:rPr lang="en-US" sz="2400" dirty="0" smtClean="0"/>
              <a:t>, </a:t>
            </a:r>
            <a:r>
              <a:rPr lang="en-US" sz="2400" dirty="0" err="1" smtClean="0"/>
              <a:t>O‘zbekiston</a:t>
            </a:r>
            <a:r>
              <a:rPr lang="en-US" sz="2400" dirty="0" smtClean="0"/>
              <a:t> </a:t>
            </a:r>
            <a:r>
              <a:rPr lang="en-US" sz="2400" dirty="0" err="1" smtClean="0"/>
              <a:t>radiokomitetida</a:t>
            </a:r>
            <a:r>
              <a:rPr lang="en-US" sz="2400" dirty="0" smtClean="0"/>
              <a:t>,  “</a:t>
            </a:r>
            <a:r>
              <a:rPr lang="en-US" sz="2400" dirty="0" err="1" smtClean="0"/>
              <a:t>Qizil</a:t>
            </a:r>
            <a:r>
              <a:rPr lang="en-US" sz="2400" dirty="0" smtClean="0"/>
              <a:t> </a:t>
            </a:r>
            <a:r>
              <a:rPr lang="en-US" sz="2400" dirty="0" err="1" smtClean="0"/>
              <a:t>O‘zbekiston</a:t>
            </a:r>
            <a:r>
              <a:rPr lang="en-US" sz="2400" dirty="0" smtClean="0"/>
              <a:t>”, “</a:t>
            </a:r>
            <a:r>
              <a:rPr lang="en-US" sz="2400" dirty="0" err="1" smtClean="0"/>
              <a:t>Sharq</a:t>
            </a:r>
            <a:r>
              <a:rPr lang="en-US" sz="2400" dirty="0" smtClean="0"/>
              <a:t> </a:t>
            </a:r>
            <a:r>
              <a:rPr lang="en-US" sz="2400" dirty="0" err="1" smtClean="0"/>
              <a:t>yulduzi</a:t>
            </a:r>
            <a:r>
              <a:rPr lang="en-US" sz="2400" dirty="0" smtClean="0"/>
              <a:t>” </a:t>
            </a:r>
            <a:r>
              <a:rPr lang="en-US" sz="2400" dirty="0" err="1" smtClean="0"/>
              <a:t>jurnalida</a:t>
            </a:r>
            <a:r>
              <a:rPr lang="en-US" sz="2400" dirty="0" smtClean="0"/>
              <a:t> </a:t>
            </a:r>
            <a:r>
              <a:rPr lang="en-US" sz="2400" dirty="0" err="1" smtClean="0"/>
              <a:t>ishlagan</a:t>
            </a:r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9218" name="Picture 2" descr="C:\Users\lenovo\Desktop\tt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2918" y="796044"/>
            <a:ext cx="1711099" cy="1836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Xalq</a:t>
            </a:r>
            <a:r>
              <a:rPr lang="en-US" sz="2800" dirty="0" smtClean="0"/>
              <a:t> </a:t>
            </a:r>
            <a:r>
              <a:rPr lang="en-US" sz="2800" dirty="0" err="1" smtClean="0"/>
              <a:t>e’tibori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127" y="1082100"/>
            <a:ext cx="2988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Said Ahmad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Saida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Zunnunovaning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diblar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bog‘ida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o‘rnatilgan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haykali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lenovo\Desktop\tt\images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158" y="808038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156009</TotalTime>
  <Words>326</Words>
  <Application>Microsoft Office PowerPoint</Application>
  <PresentationFormat>Произвольный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Said  Ahmad</vt:lpstr>
      <vt:lpstr>Ilk  ijodi</vt:lpstr>
      <vt:lpstr>Ijodiy  merosi</vt:lpstr>
      <vt:lpstr>Презентация PowerPoint</vt:lpstr>
      <vt:lpstr>Dramalari </vt:lpstr>
      <vt:lpstr>Hayotiy hikoyalar</vt:lpstr>
      <vt:lpstr>Ish faoliyati</vt:lpstr>
      <vt:lpstr>Xalq e’tibori</vt:lpstr>
      <vt:lpstr>Ijodkor</vt:lpstr>
      <vt:lpstr>Mukofotlari 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2241</cp:revision>
  <dcterms:created xsi:type="dcterms:W3CDTF">2014-10-08T23:03:32Z</dcterms:created>
  <dcterms:modified xsi:type="dcterms:W3CDTF">2021-01-05T09:34:13Z</dcterms:modified>
</cp:coreProperties>
</file>