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7"/>
  </p:notesMasterIdLst>
  <p:sldIdLst>
    <p:sldId id="1476" r:id="rId11"/>
    <p:sldId id="1366" r:id="rId12"/>
    <p:sldId id="1477" r:id="rId13"/>
    <p:sldId id="1481" r:id="rId14"/>
    <p:sldId id="1490" r:id="rId15"/>
    <p:sldId id="1483" r:id="rId16"/>
    <p:sldId id="1484" r:id="rId17"/>
    <p:sldId id="1491" r:id="rId18"/>
    <p:sldId id="1492" r:id="rId19"/>
    <p:sldId id="1493" r:id="rId20"/>
    <p:sldId id="1494" r:id="rId21"/>
    <p:sldId id="1495" r:id="rId22"/>
    <p:sldId id="1496" r:id="rId23"/>
    <p:sldId id="1473" r:id="rId24"/>
    <p:sldId id="1464" r:id="rId25"/>
    <p:sldId id="1429" r:id="rId2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76"/>
            <p14:sldId id="1366"/>
            <p14:sldId id="1477"/>
            <p14:sldId id="1481"/>
            <p14:sldId id="1490"/>
            <p14:sldId id="1483"/>
            <p14:sldId id="1484"/>
            <p14:sldId id="1491"/>
            <p14:sldId id="1492"/>
            <p14:sldId id="1493"/>
            <p14:sldId id="1494"/>
            <p14:sldId id="1495"/>
            <p14:sldId id="1496"/>
            <p14:sldId id="1473"/>
            <p14:sldId id="146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9821" autoAdjust="0"/>
  </p:normalViewPr>
  <p:slideViewPr>
    <p:cSldViewPr snapToObjects="1">
      <p:cViewPr varScale="1">
        <p:scale>
          <a:sx n="229" d="100"/>
          <a:sy n="229" d="100"/>
        </p:scale>
        <p:origin x="600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72369" y="1219408"/>
            <a:ext cx="3215468" cy="1629912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32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8387"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Said Ahmad</a:t>
            </a:r>
            <a:r>
              <a:rPr lang="en-US" sz="2800" b="1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</a:rPr>
              <a:t>Qorako‘z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majnun</a:t>
            </a:r>
            <a:r>
              <a:rPr lang="en-US" sz="2000" b="1" dirty="0" smtClean="0">
                <a:solidFill>
                  <a:srgbClr val="000000"/>
                </a:solidFill>
              </a:rPr>
              <a:t>” </a:t>
            </a:r>
            <a:r>
              <a:rPr lang="en-US" sz="2000" b="1" dirty="0" err="1" smtClean="0">
                <a:solidFill>
                  <a:srgbClr val="000000"/>
                </a:solidFill>
              </a:rPr>
              <a:t>hikoyasi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tt\Без названия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873" y="1189272"/>
            <a:ext cx="1409514" cy="1828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Xush</a:t>
            </a:r>
            <a:r>
              <a:rPr lang="en-US" sz="2800" dirty="0" smtClean="0"/>
              <a:t> </a:t>
            </a:r>
            <a:r>
              <a:rPr lang="en-US" sz="2800" dirty="0" err="1" smtClean="0"/>
              <a:t>xabar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600702"/>
            <a:ext cx="32403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Kampir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hajga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ketayot-ganlarga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pensiyadan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yiqqan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pullarini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Hoji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badal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yuborgan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xushxabar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o‘zingga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shukr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Allohim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ostona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hatladi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lenovo\Desktop\tt\Без названия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817" y="600700"/>
            <a:ext cx="17145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Bo‘rixon-dyadya</a:t>
            </a:r>
            <a:r>
              <a:rPr lang="en-US" sz="2800" dirty="0" smtClean="0"/>
              <a:t> </a:t>
            </a:r>
            <a:r>
              <a:rPr lang="en-US" sz="2800" dirty="0" err="1" smtClean="0"/>
              <a:t>Borya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489" y="985422"/>
            <a:ext cx="3924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Ну зачем, зачем </a:t>
            </a:r>
            <a:r>
              <a:rPr lang="ru-RU" sz="1800" dirty="0" err="1" smtClean="0"/>
              <a:t>плачеш</a:t>
            </a:r>
            <a:r>
              <a:rPr lang="ru-RU" sz="1800" dirty="0" smtClean="0"/>
              <a:t>, мама, вот и приехал, хватит, хватит</a:t>
            </a:r>
            <a:r>
              <a:rPr lang="ru-RU" sz="1800" dirty="0" smtClean="0"/>
              <a:t>,</a:t>
            </a:r>
            <a:r>
              <a:rPr lang="en-US" sz="1800" dirty="0" smtClean="0"/>
              <a:t> - </a:t>
            </a:r>
            <a:r>
              <a:rPr lang="en-US" sz="1800" dirty="0" err="1" smtClean="0"/>
              <a:t>derdi</a:t>
            </a:r>
            <a:r>
              <a:rPr lang="en-US" sz="1800" dirty="0" smtClean="0"/>
              <a:t> </a:t>
            </a:r>
            <a:r>
              <a:rPr lang="en-US" sz="1800" dirty="0" err="1" smtClean="0"/>
              <a:t>o‘g‘li</a:t>
            </a:r>
            <a:r>
              <a:rPr lang="en-US" sz="1800" dirty="0" smtClean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Qurbonlik</a:t>
            </a:r>
            <a:r>
              <a:rPr lang="en-US" sz="2800" dirty="0" smtClean="0"/>
              <a:t> 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600702"/>
            <a:ext cx="35643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 err="1" smtClean="0"/>
              <a:t>Qassob</a:t>
            </a:r>
            <a:r>
              <a:rPr lang="en-US" sz="1600" dirty="0" smtClean="0"/>
              <a:t> </a:t>
            </a:r>
            <a:r>
              <a:rPr lang="en-US" sz="1600" dirty="0" err="1" smtClean="0"/>
              <a:t>og‘ildan</a:t>
            </a:r>
            <a:r>
              <a:rPr lang="en-US" sz="1600" dirty="0" smtClean="0"/>
              <a:t> </a:t>
            </a:r>
            <a:r>
              <a:rPr lang="en-US" sz="1600" dirty="0" err="1" smtClean="0"/>
              <a:t>kattakon</a:t>
            </a:r>
            <a:r>
              <a:rPr lang="en-US" sz="1600" dirty="0" smtClean="0"/>
              <a:t>, </a:t>
            </a:r>
            <a:r>
              <a:rPr lang="en-US" sz="1600" dirty="0" err="1" smtClean="0"/>
              <a:t>boquvdagi</a:t>
            </a:r>
            <a:r>
              <a:rPr lang="en-US" sz="1600" dirty="0" smtClean="0"/>
              <a:t> </a:t>
            </a:r>
            <a:r>
              <a:rPr lang="en-US" sz="1600" dirty="0" err="1" smtClean="0"/>
              <a:t>qo‘yni</a:t>
            </a:r>
            <a:r>
              <a:rPr lang="en-US" sz="1600" dirty="0" smtClean="0"/>
              <a:t> </a:t>
            </a:r>
            <a:r>
              <a:rPr lang="en-US" sz="1600" dirty="0" err="1" smtClean="0"/>
              <a:t>sudrab</a:t>
            </a:r>
            <a:r>
              <a:rPr lang="en-US" sz="1600" dirty="0" smtClean="0"/>
              <a:t> </a:t>
            </a:r>
            <a:r>
              <a:rPr lang="en-US" sz="1600" dirty="0" err="1" smtClean="0"/>
              <a:t>chiqdi</a:t>
            </a:r>
            <a:r>
              <a:rPr lang="en-US" sz="1600" dirty="0" smtClean="0"/>
              <a:t>. </a:t>
            </a:r>
            <a:r>
              <a:rPr lang="en-US" sz="1600" dirty="0" err="1" smtClean="0"/>
              <a:t>Bo‘rixonning</a:t>
            </a:r>
            <a:r>
              <a:rPr lang="en-US" sz="1600" dirty="0" smtClean="0"/>
              <a:t> </a:t>
            </a:r>
            <a:r>
              <a:rPr lang="en-US" sz="1600" dirty="0" err="1" smtClean="0"/>
              <a:t>oyog‘i</a:t>
            </a:r>
            <a:r>
              <a:rPr lang="en-US" sz="1600" dirty="0" smtClean="0"/>
              <a:t> </a:t>
            </a:r>
            <a:r>
              <a:rPr lang="en-US" sz="1600" dirty="0" err="1" smtClean="0"/>
              <a:t>tagiga</a:t>
            </a:r>
            <a:r>
              <a:rPr lang="en-US" sz="1600" dirty="0" smtClean="0"/>
              <a:t> </a:t>
            </a:r>
            <a:r>
              <a:rPr lang="en-US" sz="1600" dirty="0" err="1" smtClean="0"/>
              <a:t>yotqizib</a:t>
            </a:r>
            <a:r>
              <a:rPr lang="en-US" sz="1600" dirty="0" smtClean="0"/>
              <a:t>: “</a:t>
            </a:r>
            <a:r>
              <a:rPr lang="en-US" sz="1600" dirty="0" err="1" smtClean="0"/>
              <a:t>Ukam</a:t>
            </a:r>
            <a:r>
              <a:rPr lang="en-US" sz="1600" dirty="0" smtClean="0"/>
              <a:t>, </a:t>
            </a:r>
            <a:r>
              <a:rPr lang="en-US" sz="1600" dirty="0" err="1" smtClean="0"/>
              <a:t>qani</a:t>
            </a:r>
            <a:r>
              <a:rPr lang="en-US" sz="1600" dirty="0" smtClean="0"/>
              <a:t>, </a:t>
            </a:r>
            <a:r>
              <a:rPr lang="en-US" sz="1600" dirty="0" err="1" smtClean="0"/>
              <a:t>bir</a:t>
            </a:r>
            <a:r>
              <a:rPr lang="en-US" sz="1600" dirty="0" smtClean="0"/>
              <a:t> </a:t>
            </a:r>
            <a:r>
              <a:rPr lang="en-US" sz="1600" dirty="0" err="1" smtClean="0"/>
              <a:t>fotiha</a:t>
            </a:r>
            <a:r>
              <a:rPr lang="en-US" sz="1600" dirty="0" smtClean="0"/>
              <a:t> </a:t>
            </a:r>
            <a:r>
              <a:rPr lang="en-US" sz="1600" dirty="0" err="1" smtClean="0"/>
              <a:t>bering</a:t>
            </a:r>
            <a:r>
              <a:rPr lang="en-US" sz="1600" dirty="0" smtClean="0"/>
              <a:t>, – </a:t>
            </a:r>
            <a:r>
              <a:rPr lang="en-US" sz="1600" dirty="0" err="1" smtClean="0"/>
              <a:t>dedi</a:t>
            </a:r>
            <a:r>
              <a:rPr lang="en-US" sz="1600" dirty="0" smtClean="0"/>
              <a:t>. – E, </a:t>
            </a:r>
            <a:r>
              <a:rPr lang="en-US" sz="1600" dirty="0" err="1" smtClean="0"/>
              <a:t>darvoqe</a:t>
            </a:r>
            <a:r>
              <a:rPr lang="en-US" sz="1600" dirty="0" smtClean="0"/>
              <a:t>, </a:t>
            </a:r>
            <a:r>
              <a:rPr lang="en-US" sz="1600" dirty="0" err="1" smtClean="0"/>
              <a:t>o‘zbekcha</a:t>
            </a:r>
            <a:r>
              <a:rPr lang="en-US" sz="1600" dirty="0" smtClean="0"/>
              <a:t> </a:t>
            </a:r>
            <a:r>
              <a:rPr lang="en-US" sz="1600" dirty="0" err="1" smtClean="0"/>
              <a:t>bilmasligingizni</a:t>
            </a:r>
            <a:r>
              <a:rPr lang="en-US" sz="1600" dirty="0" smtClean="0"/>
              <a:t> </a:t>
            </a:r>
            <a:r>
              <a:rPr lang="en-US" sz="1600" dirty="0" err="1" smtClean="0"/>
              <a:t>esimdan</a:t>
            </a:r>
            <a:r>
              <a:rPr lang="en-US" sz="1600" dirty="0" smtClean="0"/>
              <a:t> </a:t>
            </a:r>
            <a:r>
              <a:rPr lang="en-US" sz="1600" dirty="0" err="1" smtClean="0"/>
              <a:t>chiqaribman</a:t>
            </a:r>
            <a:r>
              <a:rPr lang="en-US" sz="1600" dirty="0" smtClean="0"/>
              <a:t>. </a:t>
            </a:r>
            <a:r>
              <a:rPr lang="en-US" sz="1600" dirty="0" err="1" smtClean="0"/>
              <a:t>Qani</a:t>
            </a:r>
            <a:r>
              <a:rPr lang="en-US" sz="1600" dirty="0" smtClean="0"/>
              <a:t>, </a:t>
            </a:r>
            <a:r>
              <a:rPr lang="en-US" sz="1600" dirty="0" err="1" smtClean="0"/>
              <a:t>omin</a:t>
            </a:r>
            <a:r>
              <a:rPr lang="en-US" sz="1600" dirty="0" smtClean="0"/>
              <a:t> </a:t>
            </a:r>
            <a:r>
              <a:rPr lang="en-US" sz="1600" dirty="0" err="1" smtClean="0"/>
              <a:t>denglar</a:t>
            </a:r>
            <a:r>
              <a:rPr lang="en-US" sz="1600" dirty="0" smtClean="0"/>
              <a:t>, </a:t>
            </a:r>
            <a:r>
              <a:rPr lang="en-US" sz="1600" dirty="0" err="1" smtClean="0"/>
              <a:t>kampir</a:t>
            </a:r>
            <a:r>
              <a:rPr lang="en-US" sz="1600" dirty="0" smtClean="0"/>
              <a:t> </a:t>
            </a:r>
            <a:r>
              <a:rPr lang="en-US" sz="1600" dirty="0" err="1" smtClean="0"/>
              <a:t>enamizning</a:t>
            </a:r>
            <a:r>
              <a:rPr lang="en-US" sz="1600" dirty="0" smtClean="0"/>
              <a:t> </a:t>
            </a:r>
            <a:r>
              <a:rPr lang="en-US" sz="1600" dirty="0" err="1" smtClean="0"/>
              <a:t>umrlari</a:t>
            </a:r>
            <a:r>
              <a:rPr lang="en-US" sz="1600" dirty="0" smtClean="0"/>
              <a:t> </a:t>
            </a:r>
            <a:r>
              <a:rPr lang="en-US" sz="1600" dirty="0" err="1" smtClean="0"/>
              <a:t>uzun</a:t>
            </a:r>
            <a:r>
              <a:rPr lang="en-US" sz="1600" dirty="0" smtClean="0"/>
              <a:t> </a:t>
            </a:r>
            <a:r>
              <a:rPr lang="en-US" sz="1600" dirty="0" err="1" smtClean="0"/>
              <a:t>bo‘lsin</a:t>
            </a:r>
            <a:r>
              <a:rPr lang="en-US" sz="1600" dirty="0" smtClean="0"/>
              <a:t>, </a:t>
            </a:r>
            <a:r>
              <a:rPr lang="en-US" sz="1600" dirty="0" err="1" smtClean="0"/>
              <a:t>g‘oyiblari</a:t>
            </a:r>
            <a:r>
              <a:rPr lang="en-US" sz="1600" dirty="0" smtClean="0"/>
              <a:t> </a:t>
            </a:r>
            <a:r>
              <a:rPr lang="en-US" sz="1600" dirty="0" err="1" smtClean="0"/>
              <a:t>hozir</a:t>
            </a:r>
            <a:r>
              <a:rPr lang="en-US" sz="1600" dirty="0" smtClean="0"/>
              <a:t> </a:t>
            </a:r>
            <a:r>
              <a:rPr lang="en-US" sz="1600" dirty="0" err="1" smtClean="0"/>
              <a:t>bo‘lgani</a:t>
            </a:r>
            <a:r>
              <a:rPr lang="en-US" sz="1600" dirty="0" smtClean="0"/>
              <a:t> </a:t>
            </a:r>
            <a:r>
              <a:rPr lang="en-US" sz="1600" dirty="0" err="1" smtClean="0"/>
              <a:t>rost</a:t>
            </a:r>
            <a:r>
              <a:rPr lang="en-US" sz="1600" dirty="0" smtClean="0"/>
              <a:t> </a:t>
            </a:r>
            <a:r>
              <a:rPr lang="en-US" sz="1600" dirty="0" err="1" smtClean="0"/>
              <a:t>chiqsin</a:t>
            </a:r>
            <a:r>
              <a:rPr lang="en-US" sz="1600" dirty="0" smtClean="0"/>
              <a:t>, </a:t>
            </a:r>
            <a:r>
              <a:rPr lang="en-US" sz="1600" dirty="0" err="1" smtClean="0"/>
              <a:t>omin</a:t>
            </a:r>
            <a:r>
              <a:rPr lang="en-US" sz="1600" dirty="0" smtClean="0"/>
              <a:t>!”</a:t>
            </a:r>
            <a:endParaRPr lang="ru-RU" sz="1600" dirty="0"/>
          </a:p>
        </p:txBody>
      </p:sp>
      <p:pic>
        <p:nvPicPr>
          <p:cNvPr id="6146" name="Picture 2" descr="C:\Users\lenovo\Desktop\tt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6707" y="656022"/>
            <a:ext cx="1796755" cy="2080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Bo‘rixon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7814" y="865840"/>
            <a:ext cx="49325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</a:t>
            </a:r>
            <a:r>
              <a:rPr lang="en-US" sz="2000" dirty="0" smtClean="0"/>
              <a:t>  </a:t>
            </a:r>
            <a:r>
              <a:rPr lang="ru-RU" sz="2000" dirty="0" smtClean="0"/>
              <a:t>Ну </a:t>
            </a:r>
            <a:r>
              <a:rPr lang="ru-RU" sz="2000" dirty="0" smtClean="0"/>
              <a:t>зачем, зачем? – </a:t>
            </a:r>
            <a:r>
              <a:rPr lang="ru-RU" sz="2000" dirty="0" err="1" smtClean="0"/>
              <a:t>dedi</a:t>
            </a:r>
            <a:r>
              <a:rPr lang="ru-RU" sz="2000" dirty="0" smtClean="0"/>
              <a:t> </a:t>
            </a:r>
            <a:r>
              <a:rPr lang="ru-RU" sz="2000" dirty="0" err="1" smtClean="0"/>
              <a:t>Bo‘rixon</a:t>
            </a:r>
            <a:r>
              <a:rPr lang="ru-RU" sz="2000" dirty="0" smtClean="0"/>
              <a:t>. – Ведь барана </a:t>
            </a:r>
            <a:r>
              <a:rPr lang="ru-RU" sz="2000" dirty="0" err="1" smtClean="0"/>
              <a:t>жалько</a:t>
            </a:r>
            <a:r>
              <a:rPr lang="ru-RU" sz="2000" dirty="0" smtClean="0"/>
              <a:t>, все равно я столько мясо не ем! У нас баранина не едят</a:t>
            </a:r>
            <a:r>
              <a:rPr lang="en-US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Mustahkamlash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155575" y="1000809"/>
            <a:ext cx="5280434" cy="1519335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 smtClean="0"/>
              <a:t>Bo‘rixon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obraziga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qanday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izoh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olasiz</a:t>
            </a:r>
            <a:r>
              <a:rPr lang="en-US" sz="3200" b="1" dirty="0" smtClean="0"/>
              <a:t>?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539145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Javob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9177" y="758118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9" y="494634"/>
            <a:ext cx="5472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         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429" y="758118"/>
            <a:ext cx="54726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Millatni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qirib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tashlash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madaniyati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dinidan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ayirsangiz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zavolga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33" y="791952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Said   </a:t>
            </a:r>
            <a:r>
              <a:rPr lang="en-US" sz="2400" b="1" dirty="0" err="1" smtClean="0"/>
              <a:t>Ahmadning</a:t>
            </a:r>
            <a:r>
              <a:rPr lang="pl-PL" sz="2400" b="1" dirty="0" smtClean="0"/>
              <a:t> 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“</a:t>
            </a:r>
            <a:r>
              <a:rPr lang="pl-PL" sz="2400" b="1" dirty="0" smtClean="0"/>
              <a:t>Qorako‘z majnun</a:t>
            </a:r>
            <a:r>
              <a:rPr lang="en-US" sz="2400" b="1" dirty="0" smtClean="0"/>
              <a:t>”</a:t>
            </a:r>
            <a:r>
              <a:rPr lang="pl-PL" sz="2400" b="1" dirty="0" smtClean="0"/>
              <a:t> </a:t>
            </a:r>
            <a:r>
              <a:rPr lang="en-US" sz="2400" b="1" smtClean="0"/>
              <a:t>hikoyasini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o‘qib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o‘rganish</a:t>
            </a:r>
            <a:r>
              <a:rPr lang="en-US" sz="2400" b="1" dirty="0" smtClean="0"/>
              <a:t>!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8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Qorako‘z</a:t>
            </a:r>
            <a:r>
              <a:rPr lang="en-US" sz="2400" dirty="0" smtClean="0"/>
              <a:t>   </a:t>
            </a:r>
            <a:r>
              <a:rPr lang="en-US" sz="2400" dirty="0" err="1" smtClean="0"/>
              <a:t>majnun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0"/>
            <a:ext cx="2988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576" y="600701"/>
            <a:ext cx="37322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/>
              <a:t>Qur’oni</a:t>
            </a:r>
            <a:r>
              <a:rPr lang="ru-RU" sz="1800" dirty="0" smtClean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Karimdan</a:t>
            </a:r>
            <a:r>
              <a:rPr lang="en-US" sz="1800" dirty="0" smtClean="0"/>
              <a:t>: </a:t>
            </a:r>
            <a:endParaRPr lang="ru-RU" sz="1800" dirty="0" smtClean="0"/>
          </a:p>
          <a:p>
            <a:pPr algn="ctr"/>
            <a:r>
              <a:rPr lang="en-US" sz="1800" dirty="0" smtClean="0"/>
              <a:t>“</a:t>
            </a:r>
            <a:r>
              <a:rPr lang="en-US" sz="1800" dirty="0" err="1" smtClean="0"/>
              <a:t>Sizlardan</a:t>
            </a:r>
            <a:r>
              <a:rPr lang="en-US" sz="1800" dirty="0" smtClean="0"/>
              <a:t> </a:t>
            </a:r>
            <a:r>
              <a:rPr lang="en-US" sz="1800" dirty="0" err="1" smtClean="0"/>
              <a:t>qaysi</a:t>
            </a:r>
            <a:r>
              <a:rPr lang="en-US" sz="1800" dirty="0" smtClean="0"/>
              <a:t> </a:t>
            </a:r>
            <a:r>
              <a:rPr lang="en-US" sz="1800" dirty="0" err="1" smtClean="0"/>
              <a:t>biringiz</a:t>
            </a:r>
            <a:r>
              <a:rPr lang="en-US" sz="1800" dirty="0" smtClean="0"/>
              <a:t> </a:t>
            </a:r>
            <a:r>
              <a:rPr lang="en-US" sz="1800" dirty="0" err="1" smtClean="0"/>
              <a:t>o‘z</a:t>
            </a:r>
            <a:r>
              <a:rPr lang="en-US" sz="1800" dirty="0" smtClean="0"/>
              <a:t> </a:t>
            </a:r>
            <a:r>
              <a:rPr lang="en-US" sz="1800" dirty="0" err="1" smtClean="0"/>
              <a:t>dinidan</a:t>
            </a:r>
            <a:r>
              <a:rPr lang="en-US" sz="1800" dirty="0" smtClean="0"/>
              <a:t> </a:t>
            </a:r>
            <a:r>
              <a:rPr lang="en-US" sz="1800" dirty="0" err="1" smtClean="0"/>
              <a:t>qaytsa</a:t>
            </a:r>
            <a:r>
              <a:rPr lang="en-US" sz="1800" dirty="0" smtClean="0"/>
              <a:t> </a:t>
            </a:r>
            <a:r>
              <a:rPr lang="en-US" sz="1800" dirty="0" err="1" smtClean="0"/>
              <a:t>va</a:t>
            </a:r>
            <a:r>
              <a:rPr lang="en-US" sz="1800" dirty="0" smtClean="0"/>
              <a:t> </a:t>
            </a:r>
            <a:r>
              <a:rPr lang="en-US" sz="1800" dirty="0" err="1" smtClean="0"/>
              <a:t>shu</a:t>
            </a:r>
            <a:r>
              <a:rPr lang="en-US" sz="1800" dirty="0" smtClean="0"/>
              <a:t> </a:t>
            </a:r>
            <a:r>
              <a:rPr lang="en-US" sz="1800" dirty="0" err="1" smtClean="0"/>
              <a:t>kofirligicha</a:t>
            </a:r>
            <a:r>
              <a:rPr lang="en-US" sz="1800" dirty="0" smtClean="0"/>
              <a:t> </a:t>
            </a:r>
            <a:r>
              <a:rPr lang="en-US" sz="1800" dirty="0" err="1" smtClean="0"/>
              <a:t>o‘lsa</a:t>
            </a:r>
            <a:r>
              <a:rPr lang="en-US" sz="1800" dirty="0" smtClean="0"/>
              <a:t>, bas, </a:t>
            </a:r>
            <a:r>
              <a:rPr lang="en-US" sz="1800" dirty="0" err="1" smtClean="0"/>
              <a:t>ana</a:t>
            </a:r>
            <a:r>
              <a:rPr lang="en-US" sz="1800" dirty="0" smtClean="0"/>
              <a:t> </a:t>
            </a:r>
            <a:r>
              <a:rPr lang="en-US" sz="1800" dirty="0" err="1" smtClean="0"/>
              <a:t>o‘shalarning</a:t>
            </a:r>
            <a:r>
              <a:rPr lang="en-US" sz="1800" dirty="0" smtClean="0"/>
              <a:t> (</a:t>
            </a:r>
            <a:r>
              <a:rPr lang="en-US" sz="1800" dirty="0" err="1" smtClean="0"/>
              <a:t>qilgan</a:t>
            </a:r>
            <a:r>
              <a:rPr lang="en-US" sz="1800" dirty="0" smtClean="0"/>
              <a:t> </a:t>
            </a:r>
            <a:r>
              <a:rPr lang="en-US" sz="1800" dirty="0" err="1" smtClean="0"/>
              <a:t>savobli</a:t>
            </a:r>
            <a:r>
              <a:rPr lang="en-US" sz="1800" dirty="0" smtClean="0"/>
              <a:t>) </a:t>
            </a:r>
            <a:r>
              <a:rPr lang="en-US" sz="1800" dirty="0" err="1" smtClean="0"/>
              <a:t>amallari</a:t>
            </a:r>
            <a:r>
              <a:rPr lang="en-US" sz="1800" dirty="0" smtClean="0"/>
              <a:t> </a:t>
            </a:r>
            <a:r>
              <a:rPr lang="en-US" sz="1800" dirty="0" err="1" smtClean="0"/>
              <a:t>xabata</a:t>
            </a:r>
            <a:r>
              <a:rPr lang="en-US" sz="1800" dirty="0" smtClean="0"/>
              <a:t> (</a:t>
            </a:r>
            <a:r>
              <a:rPr lang="en-US" sz="1800" dirty="0" err="1" smtClean="0"/>
              <a:t>bekor</a:t>
            </a:r>
            <a:r>
              <a:rPr lang="en-US" sz="1800" dirty="0" smtClean="0"/>
              <a:t>) </a:t>
            </a:r>
            <a:r>
              <a:rPr lang="en-US" sz="1800" dirty="0" err="1" smtClean="0"/>
              <a:t>bo‘lur</a:t>
            </a:r>
            <a:r>
              <a:rPr lang="en-US" sz="1800" dirty="0" smtClean="0"/>
              <a:t>, </a:t>
            </a:r>
            <a:r>
              <a:rPr lang="en-US" sz="1800" dirty="0" err="1" smtClean="0"/>
              <a:t>ular</a:t>
            </a:r>
            <a:r>
              <a:rPr lang="en-US" sz="1800" dirty="0" smtClean="0"/>
              <a:t> </a:t>
            </a:r>
            <a:r>
              <a:rPr lang="en-US" sz="1800" dirty="0" err="1" smtClean="0"/>
              <a:t>do‘zax</a:t>
            </a:r>
            <a:r>
              <a:rPr lang="en-US" sz="1800" dirty="0" smtClean="0"/>
              <a:t> </a:t>
            </a:r>
            <a:r>
              <a:rPr lang="en-US" sz="1800" dirty="0" err="1" smtClean="0"/>
              <a:t>ahlidurlar</a:t>
            </a:r>
            <a:r>
              <a:rPr lang="en-US" sz="1800" dirty="0" smtClean="0"/>
              <a:t> </a:t>
            </a:r>
            <a:r>
              <a:rPr lang="en-US" sz="1800" dirty="0" err="1" smtClean="0"/>
              <a:t>va</a:t>
            </a:r>
            <a:r>
              <a:rPr lang="en-US" sz="1800" dirty="0" smtClean="0"/>
              <a:t> u </a:t>
            </a:r>
            <a:r>
              <a:rPr lang="en-US" sz="1800" dirty="0" err="1" smtClean="0"/>
              <a:t>yerda</a:t>
            </a:r>
            <a:r>
              <a:rPr lang="en-US" sz="1800" dirty="0" smtClean="0"/>
              <a:t> </a:t>
            </a:r>
            <a:r>
              <a:rPr lang="en-US" sz="1800" dirty="0" err="1" smtClean="0"/>
              <a:t>mangu</a:t>
            </a:r>
            <a:r>
              <a:rPr lang="en-US" sz="1800" dirty="0" smtClean="0"/>
              <a:t> </a:t>
            </a:r>
            <a:r>
              <a:rPr lang="en-US" sz="1800" dirty="0" err="1" smtClean="0"/>
              <a:t>qolurlar</a:t>
            </a:r>
            <a:r>
              <a:rPr lang="en-US" sz="1800" dirty="0" smtClean="0"/>
              <a:t>”. </a:t>
            </a:r>
            <a:endParaRPr lang="ru-RU" sz="1800" dirty="0" smtClean="0"/>
          </a:p>
          <a:p>
            <a:pPr algn="ctr"/>
            <a:r>
              <a:rPr lang="en-US" sz="1800" dirty="0" smtClean="0"/>
              <a:t>(“</a:t>
            </a:r>
            <a:r>
              <a:rPr lang="en-US" sz="1800" dirty="0" err="1" smtClean="0"/>
              <a:t>Baqara</a:t>
            </a:r>
            <a:r>
              <a:rPr lang="en-US" sz="1800" dirty="0" smtClean="0"/>
              <a:t>” </a:t>
            </a:r>
            <a:r>
              <a:rPr lang="en-US" sz="1800" dirty="0" err="1" smtClean="0"/>
              <a:t>surasi</a:t>
            </a:r>
            <a:r>
              <a:rPr lang="en-US" sz="1800" dirty="0" smtClean="0"/>
              <a:t>, 217-oyat).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enovo\Desktop\tt\Без названия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1853" y="600700"/>
            <a:ext cx="1599059" cy="230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Epigraf</a:t>
            </a:r>
            <a:r>
              <a:rPr lang="en-US" sz="2800" dirty="0" smtClean="0"/>
              <a:t> 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719944"/>
            <a:ext cx="34923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Hadisi</a:t>
            </a:r>
            <a:r>
              <a:rPr lang="en-US" sz="2000" dirty="0" smtClean="0"/>
              <a:t> </a:t>
            </a:r>
            <a:r>
              <a:rPr lang="en-US" sz="2000" dirty="0" err="1" smtClean="0"/>
              <a:t>sharifdan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“</a:t>
            </a:r>
            <a:r>
              <a:rPr lang="en-US" sz="2000" dirty="0" err="1" smtClean="0"/>
              <a:t>Jannatga</a:t>
            </a:r>
            <a:r>
              <a:rPr lang="en-US" sz="2000" dirty="0" smtClean="0"/>
              <a:t> </a:t>
            </a:r>
            <a:r>
              <a:rPr lang="en-US" sz="2000" dirty="0" err="1" smtClean="0"/>
              <a:t>kiradigan</a:t>
            </a:r>
            <a:r>
              <a:rPr lang="en-US" sz="2000" dirty="0" smtClean="0"/>
              <a:t> </a:t>
            </a:r>
            <a:r>
              <a:rPr lang="en-US" sz="2000" dirty="0" err="1" smtClean="0"/>
              <a:t>o‘n</a:t>
            </a:r>
            <a:r>
              <a:rPr lang="en-US" sz="2000" dirty="0" smtClean="0"/>
              <a:t> </a:t>
            </a:r>
            <a:r>
              <a:rPr lang="en-US" sz="2000" dirty="0" err="1" smtClean="0"/>
              <a:t>nafar</a:t>
            </a:r>
            <a:r>
              <a:rPr lang="en-US" sz="2000" dirty="0" smtClean="0"/>
              <a:t> </a:t>
            </a:r>
            <a:r>
              <a:rPr lang="en-US" sz="2000" dirty="0" err="1" smtClean="0"/>
              <a:t>hayvondan</a:t>
            </a:r>
            <a:r>
              <a:rPr lang="en-US" sz="2000" dirty="0" smtClean="0"/>
              <a:t> </a:t>
            </a:r>
            <a:r>
              <a:rPr lang="en-US" sz="2000" dirty="0" err="1" smtClean="0"/>
              <a:t>biri</a:t>
            </a:r>
            <a:r>
              <a:rPr lang="en-US" sz="2000" dirty="0" smtClean="0"/>
              <a:t> </a:t>
            </a:r>
            <a:r>
              <a:rPr lang="en-US" sz="2000" dirty="0" err="1" smtClean="0"/>
              <a:t>bu</a:t>
            </a:r>
            <a:r>
              <a:rPr lang="en-US" sz="2000" dirty="0" smtClean="0"/>
              <a:t> “</a:t>
            </a:r>
            <a:r>
              <a:rPr lang="en-US" sz="2000" dirty="0" err="1" smtClean="0"/>
              <a:t>As’hobi</a:t>
            </a:r>
            <a:r>
              <a:rPr lang="en-US" sz="2000" dirty="0" smtClean="0"/>
              <a:t> </a:t>
            </a:r>
            <a:r>
              <a:rPr lang="en-US" sz="2000" dirty="0" err="1" smtClean="0"/>
              <a:t>kahfning</a:t>
            </a:r>
            <a:r>
              <a:rPr lang="en-US" sz="2000" dirty="0" smtClean="0"/>
              <a:t> </a:t>
            </a:r>
            <a:r>
              <a:rPr lang="en-US" sz="2000" dirty="0" err="1" smtClean="0"/>
              <a:t>vafodor</a:t>
            </a:r>
            <a:r>
              <a:rPr lang="en-US" sz="2000" dirty="0" smtClean="0"/>
              <a:t> </a:t>
            </a:r>
            <a:r>
              <a:rPr lang="en-US" sz="2000" dirty="0" err="1" smtClean="0"/>
              <a:t>itidir</a:t>
            </a:r>
            <a:r>
              <a:rPr lang="en-US" sz="2000" dirty="0" smtClean="0"/>
              <a:t>”.</a:t>
            </a:r>
          </a:p>
          <a:p>
            <a:r>
              <a:rPr lang="en-US" sz="2000" dirty="0" smtClean="0"/>
              <a:t> (“Al-</a:t>
            </a:r>
            <a:r>
              <a:rPr lang="en-US" sz="2000" dirty="0" err="1" smtClean="0"/>
              <a:t>Jome</a:t>
            </a:r>
            <a:r>
              <a:rPr lang="en-US" sz="2000" dirty="0" smtClean="0"/>
              <a:t> al-</a:t>
            </a:r>
            <a:r>
              <a:rPr lang="en-US" sz="2000" dirty="0" err="1" smtClean="0"/>
              <a:t>Kabir</a:t>
            </a:r>
            <a:r>
              <a:rPr lang="en-US" sz="2000" dirty="0" smtClean="0"/>
              <a:t>”)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lenovo\Desktop\tt\Без названия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651" y="1000810"/>
            <a:ext cx="1862259" cy="1862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Qorako‘z</a:t>
            </a:r>
            <a:r>
              <a:rPr lang="en-US" sz="2800" dirty="0" smtClean="0"/>
              <a:t>  </a:t>
            </a:r>
            <a:r>
              <a:rPr lang="en-US" sz="2800" dirty="0" err="1" smtClean="0"/>
              <a:t>majnun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66826" y="719944"/>
            <a:ext cx="3060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  </a:t>
            </a:r>
            <a:r>
              <a:rPr lang="en-US" sz="2000" dirty="0" err="1" smtClean="0"/>
              <a:t>Saodat</a:t>
            </a:r>
            <a:r>
              <a:rPr lang="en-US" sz="2000" dirty="0" smtClean="0"/>
              <a:t> </a:t>
            </a:r>
            <a:r>
              <a:rPr lang="en-US" sz="2000" dirty="0" err="1" smtClean="0"/>
              <a:t>aya</a:t>
            </a:r>
            <a:r>
              <a:rPr lang="en-US" sz="2000" dirty="0" smtClean="0"/>
              <a:t> </a:t>
            </a:r>
            <a:r>
              <a:rPr lang="en-US" sz="2000" dirty="0" err="1" smtClean="0"/>
              <a:t>bomdod</a:t>
            </a:r>
            <a:r>
              <a:rPr lang="en-US" sz="2000" dirty="0" smtClean="0"/>
              <a:t> </a:t>
            </a:r>
            <a:r>
              <a:rPr lang="en-US" sz="2000" dirty="0" err="1" smtClean="0"/>
              <a:t>namozini</a:t>
            </a:r>
            <a:r>
              <a:rPr lang="en-US" sz="2000" dirty="0" smtClean="0"/>
              <a:t> </a:t>
            </a:r>
            <a:r>
              <a:rPr lang="en-US" sz="2000" dirty="0" err="1" smtClean="0"/>
              <a:t>o‘qib</a:t>
            </a:r>
            <a:r>
              <a:rPr lang="en-US" sz="2000" dirty="0" smtClean="0"/>
              <a:t>, </a:t>
            </a:r>
            <a:r>
              <a:rPr lang="en-US" sz="2000" dirty="0" err="1" smtClean="0"/>
              <a:t>joynamoz</a:t>
            </a:r>
            <a:r>
              <a:rPr lang="en-US" sz="2000" dirty="0" smtClean="0"/>
              <a:t> </a:t>
            </a:r>
            <a:r>
              <a:rPr lang="en-US" sz="2000" dirty="0" err="1" smtClean="0"/>
              <a:t>poyida</a:t>
            </a:r>
            <a:r>
              <a:rPr lang="en-US" sz="2000" dirty="0" smtClean="0"/>
              <a:t> </a:t>
            </a:r>
            <a:r>
              <a:rPr lang="en-US" sz="2000" dirty="0" err="1" smtClean="0"/>
              <a:t>uzoq</a:t>
            </a:r>
            <a:r>
              <a:rPr lang="en-US" sz="2000" dirty="0" smtClean="0"/>
              <a:t> </a:t>
            </a:r>
            <a:r>
              <a:rPr lang="en-US" sz="2000" dirty="0" err="1" smtClean="0"/>
              <a:t>o‘tirib</a:t>
            </a:r>
            <a:r>
              <a:rPr lang="en-US" sz="2000" dirty="0" smtClean="0"/>
              <a:t> </a:t>
            </a:r>
            <a:r>
              <a:rPr lang="en-US" sz="2000" dirty="0" err="1" smtClean="0"/>
              <a:t>qoldi</a:t>
            </a:r>
            <a:r>
              <a:rPr lang="en-US" sz="2000" dirty="0" smtClean="0"/>
              <a:t>. </a:t>
            </a:r>
            <a:r>
              <a:rPr lang="en-US" sz="2000" dirty="0" err="1" smtClean="0"/>
              <a:t>Bundan</a:t>
            </a:r>
            <a:r>
              <a:rPr lang="en-US" sz="2000" dirty="0" smtClean="0"/>
              <a:t> </a:t>
            </a:r>
            <a:r>
              <a:rPr lang="en-US" sz="2000" dirty="0" err="1" smtClean="0"/>
              <a:t>uch</a:t>
            </a:r>
            <a:r>
              <a:rPr lang="en-US" sz="2000" dirty="0" smtClean="0"/>
              <a:t> </a:t>
            </a:r>
            <a:r>
              <a:rPr lang="en-US" sz="2000" dirty="0" err="1" smtClean="0"/>
              <a:t>yil</a:t>
            </a:r>
            <a:r>
              <a:rPr lang="en-US" sz="2000" dirty="0" smtClean="0"/>
              <a:t> </a:t>
            </a:r>
            <a:r>
              <a:rPr lang="en-US" sz="2000" dirty="0" err="1" smtClean="0"/>
              <a:t>oldin</a:t>
            </a:r>
            <a:r>
              <a:rPr lang="en-US" sz="2000" dirty="0" smtClean="0"/>
              <a:t> </a:t>
            </a:r>
            <a:r>
              <a:rPr lang="en-US" sz="2000" dirty="0" err="1" smtClean="0"/>
              <a:t>olamdan</a:t>
            </a:r>
            <a:r>
              <a:rPr lang="en-US" sz="2000" dirty="0" smtClean="0"/>
              <a:t> </a:t>
            </a:r>
            <a:r>
              <a:rPr lang="en-US" sz="2000" dirty="0" err="1" smtClean="0"/>
              <a:t>o‘tgan</a:t>
            </a:r>
            <a:r>
              <a:rPr lang="en-US" sz="2000" dirty="0" smtClean="0"/>
              <a:t> </a:t>
            </a:r>
            <a:r>
              <a:rPr lang="en-US" sz="2000" dirty="0" err="1" smtClean="0"/>
              <a:t>eri</a:t>
            </a:r>
            <a:r>
              <a:rPr lang="en-US" sz="2000" dirty="0" smtClean="0"/>
              <a:t> </a:t>
            </a:r>
            <a:r>
              <a:rPr lang="en-US" sz="2000" dirty="0" err="1" smtClean="0"/>
              <a:t>usta</a:t>
            </a:r>
            <a:r>
              <a:rPr lang="en-US" sz="2000" dirty="0" smtClean="0"/>
              <a:t> </a:t>
            </a:r>
            <a:r>
              <a:rPr lang="en-US" sz="2000" dirty="0" err="1" smtClean="0"/>
              <a:t>Turobga</a:t>
            </a:r>
            <a:r>
              <a:rPr lang="en-US" sz="2000" dirty="0" smtClean="0"/>
              <a:t> </a:t>
            </a:r>
            <a:r>
              <a:rPr lang="en-US" sz="2000" dirty="0" err="1" smtClean="0"/>
              <a:t>atab</a:t>
            </a:r>
            <a:r>
              <a:rPr lang="en-US" sz="2000" dirty="0" smtClean="0"/>
              <a:t> </a:t>
            </a:r>
            <a:r>
              <a:rPr lang="en-US" sz="2000" dirty="0" err="1" smtClean="0"/>
              <a:t>Qur’on</a:t>
            </a:r>
            <a:r>
              <a:rPr lang="en-US" sz="2000" dirty="0" smtClean="0"/>
              <a:t> </a:t>
            </a:r>
            <a:r>
              <a:rPr lang="en-US" sz="2000" dirty="0" err="1" smtClean="0"/>
              <a:t>tilovat</a:t>
            </a:r>
            <a:r>
              <a:rPr lang="en-US" sz="2000" dirty="0" smtClean="0"/>
              <a:t> </a:t>
            </a:r>
            <a:r>
              <a:rPr lang="en-US" sz="2000" dirty="0" err="1" smtClean="0"/>
              <a:t>qildi</a:t>
            </a:r>
            <a:r>
              <a:rPr lang="en-US" sz="2000" dirty="0" smtClean="0"/>
              <a:t>.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lenovo\Desktop\tt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764" y="793750"/>
            <a:ext cx="2114873" cy="2122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Qorako‘z</a:t>
            </a:r>
            <a:r>
              <a:rPr lang="en-US" sz="2800" dirty="0" smtClean="0"/>
              <a:t>  </a:t>
            </a:r>
            <a:r>
              <a:rPr lang="en-US" sz="2800" dirty="0" err="1" smtClean="0"/>
              <a:t>majnun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6" y="600700"/>
            <a:ext cx="3528391" cy="266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 </a:t>
            </a:r>
            <a:r>
              <a:rPr lang="en-US" sz="1800" dirty="0" smtClean="0"/>
              <a:t> </a:t>
            </a:r>
            <a:r>
              <a:rPr lang="en-US" sz="1800" dirty="0" err="1" smtClean="0"/>
              <a:t>Shu</a:t>
            </a:r>
            <a:r>
              <a:rPr lang="en-US" sz="1800" dirty="0" smtClean="0"/>
              <a:t> tut </a:t>
            </a:r>
            <a:r>
              <a:rPr lang="en-US" sz="1800" dirty="0" err="1" smtClean="0"/>
              <a:t>tagida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oppoq</a:t>
            </a:r>
            <a:r>
              <a:rPr lang="en-US" sz="1800" dirty="0" smtClean="0"/>
              <a:t> it </a:t>
            </a:r>
            <a:r>
              <a:rPr lang="en-US" sz="1800" dirty="0" err="1" smtClean="0"/>
              <a:t>supurgi</a:t>
            </a:r>
            <a:r>
              <a:rPr lang="en-US" sz="1800" dirty="0" smtClean="0"/>
              <a:t> </a:t>
            </a:r>
            <a:r>
              <a:rPr lang="en-US" sz="1800" dirty="0" err="1" smtClean="0"/>
              <a:t>ustida</a:t>
            </a:r>
            <a:r>
              <a:rPr lang="en-US" sz="1800" dirty="0" smtClean="0"/>
              <a:t> </a:t>
            </a:r>
            <a:r>
              <a:rPr lang="en-US" sz="1800" dirty="0" err="1" smtClean="0"/>
              <a:t>uxlab</a:t>
            </a:r>
            <a:r>
              <a:rPr lang="en-US" sz="1800" dirty="0" smtClean="0"/>
              <a:t> </a:t>
            </a:r>
            <a:r>
              <a:rPr lang="en-US" sz="1800" dirty="0" err="1" smtClean="0"/>
              <a:t>yotibdi</a:t>
            </a:r>
            <a:r>
              <a:rPr lang="en-US" sz="1800" dirty="0" smtClean="0"/>
              <a:t>. </a:t>
            </a:r>
            <a:r>
              <a:rPr lang="en-US" sz="1800" dirty="0" err="1" smtClean="0"/>
              <a:t>Kichkinagina</a:t>
            </a:r>
            <a:r>
              <a:rPr lang="en-US" sz="1800" dirty="0" smtClean="0"/>
              <a:t>, </a:t>
            </a:r>
            <a:r>
              <a:rPr lang="en-US" sz="1800" dirty="0" err="1" smtClean="0"/>
              <a:t>belida</a:t>
            </a:r>
            <a:r>
              <a:rPr lang="en-US" sz="1800" dirty="0" smtClean="0"/>
              <a:t> </a:t>
            </a:r>
            <a:r>
              <a:rPr lang="en-US" sz="1800" dirty="0" err="1" smtClean="0"/>
              <a:t>belbog‘dek</a:t>
            </a:r>
            <a:r>
              <a:rPr lang="en-US" sz="1800" dirty="0" smtClean="0"/>
              <a:t> </a:t>
            </a:r>
            <a:r>
              <a:rPr lang="en-US" sz="1800" dirty="0" err="1" smtClean="0"/>
              <a:t>ikkita</a:t>
            </a:r>
            <a:r>
              <a:rPr lang="en-US" sz="1800" dirty="0" smtClean="0"/>
              <a:t> – </a:t>
            </a:r>
            <a:r>
              <a:rPr lang="en-US" sz="1800" dirty="0" err="1" smtClean="0"/>
              <a:t>biri</a:t>
            </a:r>
            <a:r>
              <a:rPr lang="en-US" sz="1800" dirty="0" smtClean="0"/>
              <a:t> </a:t>
            </a:r>
            <a:r>
              <a:rPr lang="en-US" sz="1800" dirty="0" err="1" smtClean="0"/>
              <a:t>qora</a:t>
            </a:r>
            <a:r>
              <a:rPr lang="en-US" sz="1800" dirty="0" smtClean="0"/>
              <a:t>, </a:t>
            </a:r>
            <a:r>
              <a:rPr lang="en-US" sz="1800" dirty="0" err="1" smtClean="0"/>
              <a:t>biri</a:t>
            </a:r>
            <a:r>
              <a:rPr lang="en-US" sz="1800" dirty="0" smtClean="0"/>
              <a:t> </a:t>
            </a:r>
            <a:r>
              <a:rPr lang="en-US" sz="1800" dirty="0" err="1" smtClean="0"/>
              <a:t>jigarrang</a:t>
            </a:r>
            <a:r>
              <a:rPr lang="en-US" sz="1800" dirty="0" smtClean="0"/>
              <a:t> </a:t>
            </a:r>
            <a:r>
              <a:rPr lang="en-US" sz="1800" dirty="0" err="1" smtClean="0"/>
              <a:t>chizig‘i</a:t>
            </a:r>
            <a:r>
              <a:rPr lang="en-US" sz="1800" dirty="0" smtClean="0"/>
              <a:t> bor. </a:t>
            </a:r>
            <a:r>
              <a:rPr lang="en-US" sz="1800" dirty="0" err="1" smtClean="0"/>
              <a:t>Xuddi</a:t>
            </a:r>
            <a:r>
              <a:rPr lang="en-US" sz="1800" dirty="0" smtClean="0"/>
              <a:t> </a:t>
            </a:r>
            <a:r>
              <a:rPr lang="en-US" sz="1800" dirty="0" err="1" smtClean="0"/>
              <a:t>kimdir</a:t>
            </a:r>
            <a:r>
              <a:rPr lang="en-US" sz="1800" dirty="0" smtClean="0"/>
              <a:t> </a:t>
            </a:r>
            <a:r>
              <a:rPr lang="en-US" sz="1800" dirty="0" err="1" smtClean="0"/>
              <a:t>ataylab</a:t>
            </a:r>
            <a:r>
              <a:rPr lang="en-US" sz="1800" dirty="0" smtClean="0"/>
              <a:t> </a:t>
            </a:r>
            <a:r>
              <a:rPr lang="en-US" sz="1800" dirty="0" err="1" smtClean="0"/>
              <a:t>bo‘yab</a:t>
            </a:r>
            <a:r>
              <a:rPr lang="en-US" sz="1800" dirty="0" smtClean="0"/>
              <a:t> </a:t>
            </a:r>
            <a:r>
              <a:rPr lang="en-US" sz="1800" dirty="0" err="1" smtClean="0"/>
              <a:t>qo‘yganga</a:t>
            </a:r>
            <a:r>
              <a:rPr lang="en-US" sz="1800" dirty="0" smtClean="0"/>
              <a:t> </a:t>
            </a:r>
            <a:r>
              <a:rPr lang="en-US" sz="1800" dirty="0" err="1" smtClean="0"/>
              <a:t>o‘xshab</a:t>
            </a:r>
            <a:r>
              <a:rPr lang="en-US" sz="1800" dirty="0" smtClean="0"/>
              <a:t> </a:t>
            </a:r>
            <a:r>
              <a:rPr lang="en-US" sz="1800" dirty="0" err="1" smtClean="0"/>
              <a:t>ko‘rinadi</a:t>
            </a:r>
            <a:r>
              <a:rPr lang="en-US" sz="1800" dirty="0" smtClean="0"/>
              <a:t>. </a:t>
            </a:r>
            <a:r>
              <a:rPr lang="en-US" sz="1800" dirty="0" err="1" smtClean="0"/>
              <a:t>Tumshug‘i</a:t>
            </a:r>
            <a:r>
              <a:rPr lang="en-US" sz="1800" dirty="0" smtClean="0"/>
              <a:t> </a:t>
            </a:r>
            <a:r>
              <a:rPr lang="en-US" sz="1800" dirty="0" err="1" smtClean="0"/>
              <a:t>bilan</a:t>
            </a:r>
            <a:r>
              <a:rPr lang="en-US" sz="1800" dirty="0" smtClean="0"/>
              <a:t> </a:t>
            </a:r>
            <a:r>
              <a:rPr lang="en-US" sz="1800" dirty="0" err="1" smtClean="0"/>
              <a:t>ikki</a:t>
            </a:r>
            <a:r>
              <a:rPr lang="en-US" sz="1800" dirty="0" smtClean="0"/>
              <a:t> </a:t>
            </a:r>
            <a:r>
              <a:rPr lang="en-US" sz="1800" dirty="0" err="1" smtClean="0"/>
              <a:t>ko‘zi</a:t>
            </a:r>
            <a:r>
              <a:rPr lang="en-US" sz="1800" dirty="0" smtClean="0"/>
              <a:t> </a:t>
            </a:r>
            <a:r>
              <a:rPr lang="en-US" sz="1800" dirty="0" err="1" smtClean="0"/>
              <a:t>qop-qora</a:t>
            </a:r>
            <a:r>
              <a:rPr lang="en-US" sz="1800" dirty="0" smtClean="0"/>
              <a:t>.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ko‘zining</a:t>
            </a:r>
            <a:r>
              <a:rPr lang="en-US" sz="1800" dirty="0" smtClean="0"/>
              <a:t> </a:t>
            </a:r>
            <a:r>
              <a:rPr lang="en-US" sz="1800" dirty="0" err="1" smtClean="0"/>
              <a:t>tepasida</a:t>
            </a:r>
            <a:r>
              <a:rPr lang="en-US" sz="1800" dirty="0" smtClean="0"/>
              <a:t> </a:t>
            </a:r>
            <a:r>
              <a:rPr lang="en-US" sz="1800" dirty="0" err="1" smtClean="0"/>
              <a:t>to‘mtoq</a:t>
            </a:r>
            <a:r>
              <a:rPr lang="en-US" sz="1800" dirty="0" smtClean="0"/>
              <a:t> </a:t>
            </a:r>
            <a:r>
              <a:rPr lang="en-US" sz="1800" dirty="0" err="1" smtClean="0"/>
              <a:t>qoshi</a:t>
            </a:r>
            <a:r>
              <a:rPr lang="en-US" sz="1800" dirty="0" smtClean="0"/>
              <a:t> ham bor. 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endParaRPr lang="ru-RU" sz="1800" b="1" dirty="0">
              <a:solidFill>
                <a:srgbClr val="000000"/>
              </a:solidFill>
            </a:endParaRPr>
          </a:p>
        </p:txBody>
      </p:sp>
      <p:pic>
        <p:nvPicPr>
          <p:cNvPr id="3" name="Picture 2" descr="C:\Users\lenovo\Desktop\tt\Без названия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833" y="874713"/>
            <a:ext cx="1770274" cy="2110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Vafodor</a:t>
            </a:r>
            <a:r>
              <a:rPr lang="en-US" sz="2800" dirty="0" smtClean="0"/>
              <a:t> </a:t>
            </a:r>
            <a:r>
              <a:rPr lang="en-US" sz="2800" dirty="0" err="1" smtClean="0"/>
              <a:t>hamroh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54726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Shu</a:t>
            </a:r>
            <a:r>
              <a:rPr lang="en-US" sz="2000" dirty="0" smtClean="0"/>
              <a:t> </a:t>
            </a:r>
            <a:r>
              <a:rPr lang="en-US" sz="2000" dirty="0" err="1" smtClean="0"/>
              <a:t>bilan</a:t>
            </a:r>
            <a:r>
              <a:rPr lang="en-US" sz="2000" dirty="0" smtClean="0"/>
              <a:t> </a:t>
            </a:r>
            <a:r>
              <a:rPr lang="en-US" sz="2000" dirty="0" err="1" smtClean="0"/>
              <a:t>ovunib</a:t>
            </a:r>
            <a:r>
              <a:rPr lang="en-US" sz="2000" dirty="0" smtClean="0"/>
              <a:t> </a:t>
            </a:r>
            <a:r>
              <a:rPr lang="en-US" sz="2000" dirty="0" err="1" smtClean="0"/>
              <a:t>yuribman</a:t>
            </a:r>
            <a:r>
              <a:rPr lang="en-US" sz="2000" dirty="0" smtClean="0"/>
              <a:t>. </a:t>
            </a:r>
            <a:r>
              <a:rPr lang="en-US" sz="2000" dirty="0" err="1" smtClean="0"/>
              <a:t>Qayoqqa</a:t>
            </a:r>
            <a:r>
              <a:rPr lang="en-US" sz="2000" dirty="0" smtClean="0"/>
              <a:t> </a:t>
            </a:r>
            <a:r>
              <a:rPr lang="en-US" sz="2000" dirty="0" err="1" smtClean="0"/>
              <a:t>borsam</a:t>
            </a:r>
            <a:r>
              <a:rPr lang="en-US" sz="2000" dirty="0" smtClean="0"/>
              <a:t>, </a:t>
            </a:r>
            <a:r>
              <a:rPr lang="en-US" sz="2000" dirty="0" err="1" smtClean="0"/>
              <a:t>yonimda</a:t>
            </a:r>
            <a:r>
              <a:rPr lang="en-US" sz="2000" dirty="0" smtClean="0"/>
              <a:t>.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qadam</a:t>
            </a:r>
            <a:r>
              <a:rPr lang="en-US" sz="2000" dirty="0" smtClean="0"/>
              <a:t> </a:t>
            </a:r>
            <a:r>
              <a:rPr lang="en-US" sz="2000" dirty="0" err="1" smtClean="0"/>
              <a:t>nari</a:t>
            </a:r>
            <a:r>
              <a:rPr lang="en-US" sz="2000" dirty="0" smtClean="0"/>
              <a:t> </a:t>
            </a:r>
            <a:r>
              <a:rPr lang="en-US" sz="2000" dirty="0" err="1" smtClean="0"/>
              <a:t>ketmaydi</a:t>
            </a:r>
            <a:r>
              <a:rPr lang="en-US" sz="2000" dirty="0" smtClean="0"/>
              <a:t>. </a:t>
            </a:r>
            <a:r>
              <a:rPr lang="en-US" sz="2000" dirty="0" err="1" smtClean="0"/>
              <a:t>Menga</a:t>
            </a:r>
            <a:r>
              <a:rPr lang="en-US" sz="2000" dirty="0" smtClean="0"/>
              <a:t> </a:t>
            </a:r>
            <a:r>
              <a:rPr lang="en-US" sz="2000" dirty="0" err="1" smtClean="0"/>
              <a:t>ayt</a:t>
            </a:r>
            <a:r>
              <a:rPr lang="en-US" sz="2000" dirty="0" smtClean="0"/>
              <a:t>-chi, </a:t>
            </a:r>
            <a:r>
              <a:rPr lang="en-US" sz="2000" dirty="0" err="1" smtClean="0"/>
              <a:t>ukalaring</a:t>
            </a:r>
            <a:r>
              <a:rPr lang="en-US" sz="2000" dirty="0" smtClean="0"/>
              <a:t>, </a:t>
            </a:r>
            <a:r>
              <a:rPr lang="en-US" sz="2000" dirty="0" err="1" smtClean="0"/>
              <a:t>singillaring</a:t>
            </a:r>
            <a:r>
              <a:rPr lang="en-US" sz="2000" dirty="0" smtClean="0"/>
              <a:t> </a:t>
            </a:r>
            <a:r>
              <a:rPr lang="en-US" sz="2000" dirty="0" err="1" smtClean="0"/>
              <a:t>haftada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xabar</a:t>
            </a:r>
            <a:r>
              <a:rPr lang="en-US" sz="2000" dirty="0" smtClean="0"/>
              <a:t> </a:t>
            </a:r>
            <a:r>
              <a:rPr lang="en-US" sz="2000" dirty="0" err="1" smtClean="0"/>
              <a:t>olsa</a:t>
            </a:r>
            <a:r>
              <a:rPr lang="en-US" sz="2000" dirty="0" smtClean="0"/>
              <a:t> </a:t>
            </a:r>
            <a:r>
              <a:rPr lang="en-US" sz="2000" dirty="0" err="1" smtClean="0"/>
              <a:t>oladi</a:t>
            </a:r>
            <a:r>
              <a:rPr lang="en-US" sz="2000" dirty="0" smtClean="0"/>
              <a:t>, </a:t>
            </a:r>
            <a:r>
              <a:rPr lang="en-US" sz="2000" dirty="0" err="1" smtClean="0"/>
              <a:t>olmasa</a:t>
            </a:r>
            <a:r>
              <a:rPr lang="en-US" sz="2000" dirty="0" smtClean="0"/>
              <a:t> </a:t>
            </a:r>
            <a:r>
              <a:rPr lang="en-US" sz="2000" dirty="0" err="1" smtClean="0"/>
              <a:t>yo‘q</a:t>
            </a:r>
            <a:r>
              <a:rPr lang="en-US" sz="2000" dirty="0" smtClean="0"/>
              <a:t>. </a:t>
            </a:r>
            <a:r>
              <a:rPr lang="en-US" sz="2000" dirty="0" err="1" smtClean="0"/>
              <a:t>Kasalxonada</a:t>
            </a:r>
            <a:r>
              <a:rPr lang="en-US" sz="2000" dirty="0" smtClean="0"/>
              <a:t> </a:t>
            </a:r>
            <a:r>
              <a:rPr lang="en-US" sz="2000" dirty="0" err="1" smtClean="0"/>
              <a:t>yotganimda</a:t>
            </a:r>
            <a:r>
              <a:rPr lang="en-US" sz="2000" dirty="0" smtClean="0"/>
              <a:t> </a:t>
            </a:r>
            <a:r>
              <a:rPr lang="en-US" sz="2000" dirty="0" err="1" smtClean="0"/>
              <a:t>shu</a:t>
            </a:r>
            <a:r>
              <a:rPr lang="en-US" sz="2000" dirty="0" smtClean="0"/>
              <a:t> </a:t>
            </a:r>
            <a:r>
              <a:rPr lang="en-US" sz="2000" dirty="0" err="1" smtClean="0"/>
              <a:t>itgina</a:t>
            </a:r>
            <a:r>
              <a:rPr lang="en-US" sz="2000" dirty="0" smtClean="0"/>
              <a:t> </a:t>
            </a:r>
            <a:r>
              <a:rPr lang="en-US" sz="2000" dirty="0" err="1" smtClean="0"/>
              <a:t>ko‘kragini</a:t>
            </a:r>
            <a:r>
              <a:rPr lang="en-US" sz="2000" dirty="0" smtClean="0"/>
              <a:t> </a:t>
            </a:r>
            <a:r>
              <a:rPr lang="en-US" sz="2000" dirty="0" err="1" smtClean="0"/>
              <a:t>qorga</a:t>
            </a:r>
            <a:r>
              <a:rPr lang="en-US" sz="2000" dirty="0" smtClean="0"/>
              <a:t> </a:t>
            </a:r>
            <a:r>
              <a:rPr lang="en-US" sz="2000" dirty="0" err="1" smtClean="0"/>
              <a:t>berib</a:t>
            </a:r>
            <a:r>
              <a:rPr lang="en-US" sz="2000" dirty="0" smtClean="0"/>
              <a:t> </a:t>
            </a:r>
            <a:r>
              <a:rPr lang="en-US" sz="2000" dirty="0" err="1" smtClean="0"/>
              <a:t>hovlida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oy</a:t>
            </a:r>
            <a:r>
              <a:rPr lang="en-US" sz="2000" dirty="0" smtClean="0"/>
              <a:t> </a:t>
            </a:r>
            <a:r>
              <a:rPr lang="en-US" sz="2000" dirty="0" err="1" smtClean="0"/>
              <a:t>deraza</a:t>
            </a:r>
            <a:r>
              <a:rPr lang="en-US" sz="2000" dirty="0" smtClean="0"/>
              <a:t> </a:t>
            </a:r>
            <a:r>
              <a:rPr lang="en-US" sz="2000" dirty="0" err="1" smtClean="0"/>
              <a:t>tagida</a:t>
            </a:r>
            <a:r>
              <a:rPr lang="en-US" sz="2000" dirty="0" smtClean="0"/>
              <a:t> </a:t>
            </a:r>
            <a:r>
              <a:rPr lang="en-US" sz="2000" dirty="0" err="1" smtClean="0"/>
              <a:t>yotgan</a:t>
            </a:r>
            <a:r>
              <a:rPr lang="en-US" sz="2000" dirty="0" smtClean="0"/>
              <a:t>. </a:t>
            </a:r>
            <a:r>
              <a:rPr lang="en-US" sz="2000" dirty="0" err="1" smtClean="0"/>
              <a:t>Senlar</a:t>
            </a:r>
            <a:r>
              <a:rPr lang="en-US" sz="2000" dirty="0" smtClean="0"/>
              <a:t> </a:t>
            </a:r>
            <a:r>
              <a:rPr lang="en-US" sz="2000" dirty="0" err="1" smtClean="0"/>
              <a:t>qo‘ni-qo‘shnining</a:t>
            </a:r>
            <a:r>
              <a:rPr lang="en-US" sz="2000" dirty="0" smtClean="0"/>
              <a:t> </a:t>
            </a:r>
            <a:r>
              <a:rPr lang="en-US" sz="2000" dirty="0" err="1" smtClean="0"/>
              <a:t>qistovi</a:t>
            </a:r>
            <a:r>
              <a:rPr lang="en-US" sz="2000" dirty="0" smtClean="0"/>
              <a:t> </a:t>
            </a:r>
            <a:r>
              <a:rPr lang="en-US" sz="2000" dirty="0" err="1" smtClean="0"/>
              <a:t>bilan</a:t>
            </a:r>
            <a:r>
              <a:rPr lang="en-US" sz="2000" dirty="0" smtClean="0"/>
              <a:t> </a:t>
            </a:r>
            <a:r>
              <a:rPr lang="en-US" sz="2000" dirty="0" err="1" smtClean="0"/>
              <a:t>bir-ikki</a:t>
            </a:r>
            <a:r>
              <a:rPr lang="en-US" sz="2000" dirty="0" smtClean="0"/>
              <a:t> </a:t>
            </a:r>
            <a:r>
              <a:rPr lang="en-US" sz="2000" dirty="0" err="1" smtClean="0"/>
              <a:t>xabar</a:t>
            </a:r>
            <a:r>
              <a:rPr lang="en-US" sz="2000" dirty="0" smtClean="0"/>
              <a:t> </a:t>
            </a:r>
            <a:r>
              <a:rPr lang="en-US" sz="2000" dirty="0" err="1" smtClean="0"/>
              <a:t>oldilaring</a:t>
            </a:r>
            <a:r>
              <a:rPr lang="en-US" sz="2000" dirty="0" smtClean="0"/>
              <a:t>, </a:t>
            </a:r>
            <a:r>
              <a:rPr lang="en-US" sz="2000" dirty="0" err="1" smtClean="0"/>
              <a:t>xolos</a:t>
            </a:r>
            <a:r>
              <a:rPr lang="en-US" sz="2000" dirty="0" smtClean="0"/>
              <a:t>.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Bo‘rixon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54726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dirty="0" err="1" smtClean="0"/>
              <a:t>O‘g‘li</a:t>
            </a:r>
            <a:r>
              <a:rPr lang="en-US" sz="2000" dirty="0" smtClean="0"/>
              <a:t> </a:t>
            </a:r>
            <a:r>
              <a:rPr lang="en-US" sz="2000" dirty="0" err="1" smtClean="0"/>
              <a:t>Bo‘rixon</a:t>
            </a:r>
            <a:r>
              <a:rPr lang="en-US" sz="2000" dirty="0" smtClean="0"/>
              <a:t> </a:t>
            </a:r>
            <a:r>
              <a:rPr lang="en-US" sz="2000" dirty="0" err="1" smtClean="0"/>
              <a:t>oltmish</a:t>
            </a:r>
            <a:r>
              <a:rPr lang="en-US" sz="2000" dirty="0" smtClean="0"/>
              <a:t> </a:t>
            </a:r>
            <a:r>
              <a:rPr lang="en-US" sz="2000" dirty="0" err="1" smtClean="0"/>
              <a:t>yettinchi</a:t>
            </a:r>
            <a:r>
              <a:rPr lang="en-US" sz="2000" dirty="0" smtClean="0"/>
              <a:t> </a:t>
            </a:r>
            <a:r>
              <a:rPr lang="en-US" sz="2000" dirty="0" err="1" smtClean="0"/>
              <a:t>yili</a:t>
            </a:r>
            <a:r>
              <a:rPr lang="en-US" sz="2000" dirty="0" smtClean="0"/>
              <a:t> </a:t>
            </a:r>
            <a:r>
              <a:rPr lang="en-US" sz="2000" dirty="0" err="1" smtClean="0"/>
              <a:t>armiyaga</a:t>
            </a:r>
            <a:r>
              <a:rPr lang="en-US" sz="2000" dirty="0" smtClean="0"/>
              <a:t> </a:t>
            </a:r>
            <a:r>
              <a:rPr lang="en-US" sz="2000" dirty="0" err="1" smtClean="0"/>
              <a:t>ketgan</a:t>
            </a:r>
            <a:r>
              <a:rPr lang="en-US" sz="2000" dirty="0" smtClean="0"/>
              <a:t>. </a:t>
            </a:r>
            <a:r>
              <a:rPr lang="en-US" sz="2000" dirty="0" err="1" smtClean="0"/>
              <a:t>Harbiy</a:t>
            </a:r>
            <a:r>
              <a:rPr lang="en-US" sz="2000" dirty="0" smtClean="0"/>
              <a:t> </a:t>
            </a:r>
            <a:r>
              <a:rPr lang="en-US" sz="2000" dirty="0" err="1" smtClean="0"/>
              <a:t>xizmati</a:t>
            </a:r>
            <a:r>
              <a:rPr lang="en-US" sz="2000" dirty="0" smtClean="0"/>
              <a:t> </a:t>
            </a:r>
            <a:r>
              <a:rPr lang="en-US" sz="2000" dirty="0" err="1" smtClean="0"/>
              <a:t>tugadi</a:t>
            </a:r>
            <a:r>
              <a:rPr lang="en-US" sz="2000" dirty="0" smtClean="0"/>
              <a:t> </a:t>
            </a:r>
            <a:r>
              <a:rPr lang="en-US" sz="2000" dirty="0" err="1" smtClean="0"/>
              <a:t>hamki</a:t>
            </a:r>
            <a:r>
              <a:rPr lang="en-US" sz="2000" dirty="0" smtClean="0"/>
              <a:t>, </a:t>
            </a:r>
            <a:r>
              <a:rPr lang="en-US" sz="2000" dirty="0" err="1" smtClean="0"/>
              <a:t>uyga</a:t>
            </a:r>
            <a:r>
              <a:rPr lang="en-US" sz="2000" dirty="0" smtClean="0"/>
              <a:t> </a:t>
            </a:r>
            <a:r>
              <a:rPr lang="en-US" sz="2000" dirty="0" err="1" smtClean="0"/>
              <a:t>qaytmadi</a:t>
            </a:r>
            <a:r>
              <a:rPr lang="en-US" sz="2000" dirty="0" smtClean="0"/>
              <a:t>. </a:t>
            </a:r>
            <a:r>
              <a:rPr lang="en-US" sz="2000" dirty="0" err="1" smtClean="0"/>
              <a:t>O‘sha</a:t>
            </a:r>
            <a:r>
              <a:rPr lang="en-US" sz="2000" dirty="0" smtClean="0"/>
              <a:t> </a:t>
            </a:r>
            <a:r>
              <a:rPr lang="en-US" sz="2000" dirty="0" err="1" smtClean="0"/>
              <a:t>yoqlarda</a:t>
            </a:r>
            <a:r>
              <a:rPr lang="en-US" sz="2000" dirty="0" smtClean="0"/>
              <a:t> </a:t>
            </a:r>
            <a:r>
              <a:rPr lang="en-US" sz="2000" dirty="0" err="1" smtClean="0"/>
              <a:t>uylanib</a:t>
            </a:r>
            <a:r>
              <a:rPr lang="en-US" sz="2000" dirty="0" smtClean="0"/>
              <a:t>, bola-</a:t>
            </a:r>
            <a:r>
              <a:rPr lang="en-US" sz="2000" dirty="0" err="1" smtClean="0"/>
              <a:t>chaqali</a:t>
            </a:r>
            <a:r>
              <a:rPr lang="en-US" sz="2000" dirty="0" smtClean="0"/>
              <a:t> </a:t>
            </a:r>
            <a:r>
              <a:rPr lang="en-US" sz="2000" dirty="0" err="1" smtClean="0"/>
              <a:t>bo‘lib</a:t>
            </a:r>
            <a:r>
              <a:rPr lang="en-US" sz="2000" dirty="0" smtClean="0"/>
              <a:t>, </a:t>
            </a:r>
            <a:r>
              <a:rPr lang="en-US" sz="2000" dirty="0" err="1" smtClean="0"/>
              <a:t>qolib</a:t>
            </a:r>
            <a:r>
              <a:rPr lang="en-US" sz="2000" dirty="0" smtClean="0"/>
              <a:t> </a:t>
            </a:r>
            <a:r>
              <a:rPr lang="en-US" sz="2000" dirty="0" err="1" smtClean="0"/>
              <a:t>ketdi</a:t>
            </a:r>
            <a:r>
              <a:rPr lang="en-US" sz="2000" dirty="0" smtClean="0"/>
              <a:t>. </a:t>
            </a:r>
            <a:r>
              <a:rPr lang="en-US" sz="2000" dirty="0" err="1" smtClean="0"/>
              <a:t>Ba’zi-ba’zida</a:t>
            </a:r>
            <a:r>
              <a:rPr lang="en-US" sz="2000" dirty="0" smtClean="0"/>
              <a:t> </a:t>
            </a:r>
            <a:r>
              <a:rPr lang="en-US" sz="2000" dirty="0" err="1" smtClean="0"/>
              <a:t>undan</a:t>
            </a:r>
            <a:r>
              <a:rPr lang="en-US" sz="2000" dirty="0" smtClean="0"/>
              <a:t>  “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zdorov</a:t>
            </a:r>
            <a:r>
              <a:rPr lang="en-US" sz="2000" dirty="0" smtClean="0"/>
              <a:t>” </a:t>
            </a:r>
            <a:r>
              <a:rPr lang="en-US" sz="2000" dirty="0" err="1" smtClean="0"/>
              <a:t>degan</a:t>
            </a:r>
            <a:r>
              <a:rPr lang="en-US" sz="2000" dirty="0" smtClean="0"/>
              <a:t> </a:t>
            </a:r>
            <a:r>
              <a:rPr lang="en-US" sz="2000" dirty="0" err="1" smtClean="0"/>
              <a:t>ikki</a:t>
            </a:r>
            <a:r>
              <a:rPr lang="en-US" sz="2000" dirty="0" smtClean="0"/>
              <a:t> </a:t>
            </a:r>
            <a:r>
              <a:rPr lang="en-US" sz="2000" dirty="0" err="1" smtClean="0"/>
              <a:t>enlikkina</a:t>
            </a:r>
            <a:r>
              <a:rPr lang="en-US" sz="2000" dirty="0" smtClean="0"/>
              <a:t> </a:t>
            </a:r>
            <a:r>
              <a:rPr lang="en-US" sz="2000" dirty="0" err="1" smtClean="0"/>
              <a:t>xat</a:t>
            </a:r>
            <a:r>
              <a:rPr lang="en-US" sz="2000" dirty="0" smtClean="0"/>
              <a:t> </a:t>
            </a:r>
            <a:r>
              <a:rPr lang="en-US" sz="2000" dirty="0" err="1" smtClean="0"/>
              <a:t>kelardi</a:t>
            </a:r>
            <a:r>
              <a:rPr lang="en-US" sz="2000" dirty="0" smtClean="0"/>
              <a:t>. </a:t>
            </a:r>
            <a:r>
              <a:rPr lang="en-US" sz="2000" dirty="0" err="1" smtClean="0"/>
              <a:t>Yaqin</a:t>
            </a:r>
            <a:r>
              <a:rPr lang="en-US" sz="2000" dirty="0" smtClean="0"/>
              <a:t> </a:t>
            </a:r>
            <a:r>
              <a:rPr lang="en-US" sz="2000" dirty="0" err="1" smtClean="0"/>
              <a:t>o‘n</a:t>
            </a:r>
            <a:r>
              <a:rPr lang="en-US" sz="2000" dirty="0" smtClean="0"/>
              <a:t> </a:t>
            </a:r>
            <a:r>
              <a:rPr lang="en-US" sz="2000" dirty="0" err="1" smtClean="0"/>
              <a:t>besh</a:t>
            </a:r>
            <a:r>
              <a:rPr lang="en-US" sz="2000" dirty="0" smtClean="0"/>
              <a:t> </a:t>
            </a:r>
            <a:r>
              <a:rPr lang="en-US" sz="2000" dirty="0" err="1" smtClean="0"/>
              <a:t>yildirki</a:t>
            </a:r>
            <a:r>
              <a:rPr lang="en-US" sz="2000" dirty="0" smtClean="0"/>
              <a:t>, </a:t>
            </a:r>
            <a:r>
              <a:rPr lang="en-US" sz="2000" dirty="0" err="1" smtClean="0"/>
              <a:t>adresni</a:t>
            </a:r>
            <a:r>
              <a:rPr lang="en-US" sz="2000" dirty="0" smtClean="0"/>
              <a:t> </a:t>
            </a:r>
            <a:r>
              <a:rPr lang="en-US" sz="2000" dirty="0" err="1" smtClean="0"/>
              <a:t>unutib</a:t>
            </a:r>
            <a:r>
              <a:rPr lang="en-US" sz="2000" dirty="0" smtClean="0"/>
              <a:t> </a:t>
            </a:r>
            <a:r>
              <a:rPr lang="en-US" sz="2000" dirty="0" err="1" smtClean="0"/>
              <a:t>qo‘yganmi</a:t>
            </a:r>
            <a:r>
              <a:rPr lang="en-US" sz="2000" dirty="0" smtClean="0"/>
              <a:t>, </a:t>
            </a:r>
            <a:r>
              <a:rPr lang="en-US" sz="2000" dirty="0" err="1" smtClean="0"/>
              <a:t>ishqilib</a:t>
            </a:r>
            <a:r>
              <a:rPr lang="en-US" sz="2000" dirty="0" smtClean="0"/>
              <a:t>, </a:t>
            </a:r>
            <a:r>
              <a:rPr lang="en-US" sz="2000" dirty="0" err="1" smtClean="0"/>
              <a:t>shu</a:t>
            </a:r>
            <a:r>
              <a:rPr lang="en-US" sz="2000" dirty="0" smtClean="0"/>
              <a:t> </a:t>
            </a:r>
            <a:r>
              <a:rPr lang="en-US" sz="2000" dirty="0" err="1" smtClean="0"/>
              <a:t>o‘rischagina</a:t>
            </a:r>
            <a:r>
              <a:rPr lang="en-US" sz="2000" dirty="0" smtClean="0"/>
              <a:t> </a:t>
            </a:r>
            <a:r>
              <a:rPr lang="en-US" sz="2000" dirty="0" err="1" smtClean="0"/>
              <a:t>xat</a:t>
            </a:r>
            <a:r>
              <a:rPr lang="en-US" sz="2000" dirty="0" smtClean="0"/>
              <a:t> ham </a:t>
            </a:r>
            <a:r>
              <a:rPr lang="en-US" sz="2000" dirty="0" err="1" smtClean="0"/>
              <a:t>kelmay</a:t>
            </a:r>
            <a:r>
              <a:rPr lang="en-US" sz="2000" dirty="0" smtClean="0"/>
              <a:t> </a:t>
            </a:r>
            <a:r>
              <a:rPr lang="en-US" sz="2000" dirty="0" err="1" smtClean="0"/>
              <a:t>qo‘ygan</a:t>
            </a:r>
            <a:r>
              <a:rPr lang="en-US" sz="2000" dirty="0" smtClean="0"/>
              <a:t>.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O‘zbek</a:t>
            </a:r>
            <a:r>
              <a:rPr lang="en-US" sz="2800" dirty="0" smtClean="0"/>
              <a:t> </a:t>
            </a:r>
            <a:r>
              <a:rPr lang="en-US" sz="2800" dirty="0" err="1" smtClean="0"/>
              <a:t>onasi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427" y="600702"/>
            <a:ext cx="374441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/>
              <a:t>Kampir</a:t>
            </a:r>
            <a:r>
              <a:rPr lang="en-US" sz="1800" dirty="0" smtClean="0"/>
              <a:t> </a:t>
            </a:r>
            <a:r>
              <a:rPr lang="en-US" sz="1800" dirty="0" err="1" smtClean="0"/>
              <a:t>juda</a:t>
            </a:r>
            <a:r>
              <a:rPr lang="en-US" sz="1800" dirty="0" smtClean="0"/>
              <a:t> </a:t>
            </a:r>
            <a:r>
              <a:rPr lang="en-US" sz="1800" dirty="0" err="1" smtClean="0"/>
              <a:t>dono</a:t>
            </a:r>
            <a:r>
              <a:rPr lang="en-US" sz="1800" dirty="0" smtClean="0"/>
              <a:t> </a:t>
            </a:r>
            <a:r>
              <a:rPr lang="en-US" sz="1800" dirty="0" err="1" smtClean="0"/>
              <a:t>xotin</a:t>
            </a:r>
            <a:r>
              <a:rPr lang="en-US" sz="1800" dirty="0" smtClean="0"/>
              <a:t> </a:t>
            </a:r>
            <a:r>
              <a:rPr lang="en-US" sz="1800" dirty="0" err="1" smtClean="0"/>
              <a:t>edi</a:t>
            </a:r>
            <a:r>
              <a:rPr lang="en-US" sz="1800" dirty="0" smtClean="0"/>
              <a:t>. </a:t>
            </a:r>
            <a:r>
              <a:rPr lang="en-US" sz="1800" dirty="0" err="1" smtClean="0"/>
              <a:t>Bolalarim</a:t>
            </a:r>
            <a:r>
              <a:rPr lang="en-US" sz="1800" dirty="0" smtClean="0"/>
              <a:t> </a:t>
            </a:r>
            <a:r>
              <a:rPr lang="en-US" sz="1800" dirty="0" err="1" smtClean="0"/>
              <a:t>haftada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marta</a:t>
            </a:r>
            <a:r>
              <a:rPr lang="en-US" sz="1800" dirty="0" smtClean="0"/>
              <a:t> </a:t>
            </a:r>
            <a:r>
              <a:rPr lang="en-US" sz="1800" dirty="0" err="1" smtClean="0"/>
              <a:t>xabar</a:t>
            </a:r>
            <a:r>
              <a:rPr lang="en-US" sz="1800" dirty="0" smtClean="0"/>
              <a:t> </a:t>
            </a:r>
            <a:r>
              <a:rPr lang="en-US" sz="1800" dirty="0" err="1" smtClean="0"/>
              <a:t>olishsa</a:t>
            </a:r>
            <a:r>
              <a:rPr lang="en-US" sz="1800" dirty="0" smtClean="0"/>
              <a:t>, </a:t>
            </a:r>
            <a:r>
              <a:rPr lang="en-US" sz="1800" dirty="0" err="1" smtClean="0"/>
              <a:t>yetti</a:t>
            </a:r>
            <a:r>
              <a:rPr lang="en-US" sz="1800" dirty="0" smtClean="0"/>
              <a:t> kun </a:t>
            </a:r>
            <a:r>
              <a:rPr lang="en-US" sz="1800" dirty="0" err="1" smtClean="0"/>
              <a:t>uyim</a:t>
            </a:r>
            <a:r>
              <a:rPr lang="en-US" sz="1800" dirty="0" smtClean="0"/>
              <a:t> </a:t>
            </a:r>
            <a:r>
              <a:rPr lang="en-US" sz="1800" dirty="0" err="1" smtClean="0"/>
              <a:t>to‘ladi</a:t>
            </a:r>
            <a:r>
              <a:rPr lang="en-US" sz="1800" dirty="0" smtClean="0"/>
              <a:t>, </a:t>
            </a:r>
            <a:r>
              <a:rPr lang="en-US" sz="1800" dirty="0" err="1" smtClean="0"/>
              <a:t>albatta</a:t>
            </a:r>
            <a:r>
              <a:rPr lang="en-US" sz="1800" dirty="0" smtClean="0"/>
              <a:t>, </a:t>
            </a:r>
            <a:r>
              <a:rPr lang="en-US" sz="1800" dirty="0" err="1" smtClean="0"/>
              <a:t>ular</a:t>
            </a:r>
            <a:r>
              <a:rPr lang="en-US" sz="1800" dirty="0" smtClean="0"/>
              <a:t> </a:t>
            </a:r>
            <a:r>
              <a:rPr lang="en-US" sz="1800" dirty="0" err="1" smtClean="0"/>
              <a:t>quruq</a:t>
            </a:r>
            <a:r>
              <a:rPr lang="en-US" sz="1800" dirty="0" smtClean="0"/>
              <a:t> </a:t>
            </a:r>
            <a:r>
              <a:rPr lang="en-US" sz="1800" dirty="0" err="1" smtClean="0"/>
              <a:t>kelishmaydi</a:t>
            </a:r>
            <a:r>
              <a:rPr lang="en-US" sz="1800" dirty="0" smtClean="0"/>
              <a:t>, </a:t>
            </a:r>
            <a:r>
              <a:rPr lang="en-US" sz="1800" dirty="0" err="1" smtClean="0"/>
              <a:t>shu</a:t>
            </a:r>
            <a:r>
              <a:rPr lang="en-US" sz="1800" dirty="0" smtClean="0"/>
              <a:t> </a:t>
            </a:r>
            <a:r>
              <a:rPr lang="en-US" sz="1800" dirty="0" err="1" smtClean="0"/>
              <a:t>bahona</a:t>
            </a:r>
            <a:r>
              <a:rPr lang="en-US" sz="1800" dirty="0" smtClean="0"/>
              <a:t> </a:t>
            </a:r>
            <a:r>
              <a:rPr lang="en-US" sz="1800" dirty="0" err="1" smtClean="0"/>
              <a:t>Qumrining</a:t>
            </a:r>
            <a:r>
              <a:rPr lang="en-US" sz="1800" dirty="0" smtClean="0"/>
              <a:t> ham </a:t>
            </a:r>
            <a:r>
              <a:rPr lang="en-US" sz="1800" dirty="0" err="1" smtClean="0"/>
              <a:t>kuni</a:t>
            </a:r>
            <a:r>
              <a:rPr lang="en-US" sz="1800" dirty="0" smtClean="0"/>
              <a:t> </a:t>
            </a:r>
            <a:r>
              <a:rPr lang="en-US" sz="1800" dirty="0" err="1" smtClean="0"/>
              <a:t>o‘tadi</a:t>
            </a:r>
            <a:r>
              <a:rPr lang="en-US" sz="1800" dirty="0" smtClean="0"/>
              <a:t>, </a:t>
            </a:r>
            <a:r>
              <a:rPr lang="en-US" sz="1800" dirty="0" err="1" smtClean="0"/>
              <a:t>deya</a:t>
            </a:r>
            <a:r>
              <a:rPr lang="en-US" sz="1800" dirty="0" smtClean="0"/>
              <a:t> </a:t>
            </a:r>
            <a:r>
              <a:rPr lang="en-US" sz="1800" dirty="0" err="1" smtClean="0"/>
              <a:t>qadrdon</a:t>
            </a:r>
            <a:r>
              <a:rPr lang="en-US" sz="1800" dirty="0" smtClean="0"/>
              <a:t> </a:t>
            </a:r>
            <a:r>
              <a:rPr lang="en-US" sz="1800" dirty="0" err="1" smtClean="0"/>
              <a:t>uyidan</a:t>
            </a:r>
            <a:r>
              <a:rPr lang="en-US" sz="1800" dirty="0" smtClean="0"/>
              <a:t> </a:t>
            </a:r>
            <a:r>
              <a:rPr lang="en-US" sz="1800" dirty="0" err="1" smtClean="0"/>
              <a:t>jilmasdi</a:t>
            </a:r>
            <a:r>
              <a:rPr lang="en-US" sz="1800" dirty="0" smtClean="0"/>
              <a:t>. </a:t>
            </a:r>
            <a:r>
              <a:rPr lang="en-US" sz="1800" dirty="0" err="1" smtClean="0"/>
              <a:t>Onalar</a:t>
            </a:r>
            <a:r>
              <a:rPr lang="en-US" sz="1800" dirty="0" smtClean="0"/>
              <a:t> </a:t>
            </a:r>
            <a:r>
              <a:rPr lang="en-US" sz="1800" dirty="0" err="1" smtClean="0"/>
              <a:t>shunaqa</a:t>
            </a:r>
            <a:r>
              <a:rPr lang="en-US" sz="1800" dirty="0" smtClean="0"/>
              <a:t> – </a:t>
            </a:r>
            <a:r>
              <a:rPr lang="en-US" sz="1800" dirty="0" err="1" smtClean="0"/>
              <a:t>baxti</a:t>
            </a:r>
            <a:r>
              <a:rPr lang="en-US" sz="1800" dirty="0" smtClean="0"/>
              <a:t> </a:t>
            </a:r>
            <a:r>
              <a:rPr lang="en-US" sz="1800" dirty="0" err="1" smtClean="0"/>
              <a:t>chopmagan</a:t>
            </a:r>
            <a:r>
              <a:rPr lang="en-US" sz="1800" dirty="0" smtClean="0"/>
              <a:t> </a:t>
            </a:r>
            <a:r>
              <a:rPr lang="en-US" sz="1800" dirty="0" err="1" smtClean="0"/>
              <a:t>bolasi</a:t>
            </a:r>
            <a:r>
              <a:rPr lang="en-US" sz="1800" dirty="0" smtClean="0"/>
              <a:t> </a:t>
            </a:r>
            <a:r>
              <a:rPr lang="en-US" sz="1800" dirty="0" err="1" smtClean="0"/>
              <a:t>bilan</a:t>
            </a:r>
            <a:r>
              <a:rPr lang="en-US" sz="1800" dirty="0" smtClean="0"/>
              <a:t> </a:t>
            </a:r>
            <a:r>
              <a:rPr lang="en-US" sz="1800" dirty="0" err="1" smtClean="0"/>
              <a:t>birga</a:t>
            </a:r>
            <a:r>
              <a:rPr lang="en-US" sz="1800" dirty="0" smtClean="0"/>
              <a:t> </a:t>
            </a:r>
            <a:r>
              <a:rPr lang="en-US" sz="1800" dirty="0" err="1" smtClean="0"/>
              <a:t>bo‘ladi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r>
              <a:rPr lang="en-US" sz="2400" dirty="0" smtClean="0"/>
              <a:t>.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2798" y="772386"/>
            <a:ext cx="1849235" cy="199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“</a:t>
            </a:r>
            <a:r>
              <a:rPr lang="en-US" sz="2800" dirty="0" err="1" smtClean="0">
                <a:solidFill>
                  <a:srgbClr val="FFFFFF"/>
                </a:solidFill>
              </a:rPr>
              <a:t>dyadya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Borya</a:t>
            </a:r>
            <a:r>
              <a:rPr lang="en-US" sz="2800" dirty="0" smtClean="0">
                <a:solidFill>
                  <a:srgbClr val="FFFFFF"/>
                </a:solidFill>
              </a:rPr>
              <a:t>”</a:t>
            </a: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052" y="686197"/>
            <a:ext cx="362576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    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bolasi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o‘zbekchani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esidan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yuboribdi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Men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o‘rischa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gaplashdi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sog‘in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echkisi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to‘rtta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qopdek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cho‘chqasi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o‘ntacha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cho‘chqachalari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zabtiga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olganda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mollarini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uyiga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opkirib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olisharkan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Bo‘chka-bo‘chka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samogon-aroq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yasab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ichisharkan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Qishloqdagilar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tog‘amni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Bo‘rixon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demay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dyadya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Borya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chaqirishar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lenovo\Desktop\tt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8432" y="863960"/>
            <a:ext cx="1763601" cy="1743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156174</TotalTime>
  <Words>628</Words>
  <Application>Microsoft Office PowerPoint</Application>
  <PresentationFormat>Произвольный</PresentationFormat>
  <Paragraphs>111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Qorako‘z   majnun </vt:lpstr>
      <vt:lpstr>Epigraf </vt:lpstr>
      <vt:lpstr>Qorako‘z  majnun </vt:lpstr>
      <vt:lpstr>Qorako‘z  majnun </vt:lpstr>
      <vt:lpstr>Vafodor hamroh</vt:lpstr>
      <vt:lpstr>Bo‘rixon</vt:lpstr>
      <vt:lpstr>O‘zbek onasi</vt:lpstr>
      <vt:lpstr>“dyadya Borya”</vt:lpstr>
      <vt:lpstr>Xush xabar</vt:lpstr>
      <vt:lpstr>Bo‘rixon-dyadya Borya</vt:lpstr>
      <vt:lpstr>Qurbonlik </vt:lpstr>
      <vt:lpstr>Bo‘rixon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2260</cp:revision>
  <dcterms:created xsi:type="dcterms:W3CDTF">2014-10-08T23:03:32Z</dcterms:created>
  <dcterms:modified xsi:type="dcterms:W3CDTF">2021-01-05T09:38:50Z</dcterms:modified>
</cp:coreProperties>
</file>