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5"/>
  </p:notesMasterIdLst>
  <p:sldIdLst>
    <p:sldId id="1476" r:id="rId11"/>
    <p:sldId id="1366" r:id="rId12"/>
    <p:sldId id="1481" r:id="rId13"/>
    <p:sldId id="1490" r:id="rId14"/>
    <p:sldId id="1483" r:id="rId15"/>
    <p:sldId id="1491" r:id="rId16"/>
    <p:sldId id="1492" r:id="rId17"/>
    <p:sldId id="1494" r:id="rId18"/>
    <p:sldId id="1495" r:id="rId19"/>
    <p:sldId id="1500" r:id="rId20"/>
    <p:sldId id="1497" r:id="rId21"/>
    <p:sldId id="1499" r:id="rId22"/>
    <p:sldId id="1473" r:id="rId23"/>
    <p:sldId id="1501" r:id="rId2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76"/>
            <p14:sldId id="1366"/>
            <p14:sldId id="1481"/>
            <p14:sldId id="1490"/>
            <p14:sldId id="1483"/>
            <p14:sldId id="1491"/>
            <p14:sldId id="1492"/>
            <p14:sldId id="1494"/>
            <p14:sldId id="1495"/>
            <p14:sldId id="1500"/>
            <p14:sldId id="1497"/>
            <p14:sldId id="1499"/>
            <p14:sldId id="1473"/>
            <p14:sldId id="150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 varScale="1">
        <p:scale>
          <a:sx n="229" d="100"/>
          <a:sy n="229" d="100"/>
        </p:scale>
        <p:origin x="600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2383" y="1172167"/>
            <a:ext cx="3787502" cy="127596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600"/>
              </a:spcAft>
            </a:pPr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387">
              <a:spcAft>
                <a:spcPts val="6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insho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8387"/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</a:rPr>
              <a:t>She’riyat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shaydosiman</a:t>
            </a:r>
            <a:r>
              <a:rPr lang="en-US" sz="2400" b="1" dirty="0" smtClean="0">
                <a:solidFill>
                  <a:srgbClr val="002060"/>
                </a:solidFill>
              </a:rPr>
              <a:t>” 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tt\images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873" y="1249367"/>
            <a:ext cx="1412269" cy="1656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Men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boshqalar</a:t>
            </a:r>
            <a:endParaRPr lang="en-US"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600702"/>
            <a:ext cx="39604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Kulgan</a:t>
            </a:r>
            <a:r>
              <a:rPr lang="en-US" sz="1600" dirty="0" smtClean="0"/>
              <a:t> </a:t>
            </a:r>
            <a:r>
              <a:rPr lang="en-US" sz="1600" dirty="0" err="1" smtClean="0"/>
              <a:t>boshqalardir</a:t>
            </a:r>
            <a:r>
              <a:rPr lang="en-US" sz="1600" dirty="0" smtClean="0"/>
              <a:t>, </a:t>
            </a:r>
            <a:r>
              <a:rPr lang="en-US" sz="1600" dirty="0" err="1" smtClean="0"/>
              <a:t>yig‘lag‘an</a:t>
            </a:r>
            <a:r>
              <a:rPr lang="en-US" sz="1600" dirty="0" smtClean="0"/>
              <a:t> </a:t>
            </a:r>
            <a:r>
              <a:rPr lang="en-US" sz="1600" dirty="0" err="1" smtClean="0"/>
              <a:t>menmen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err="1" smtClean="0"/>
              <a:t>O‘ynag</a:t>
            </a:r>
            <a:r>
              <a:rPr lang="en-US" sz="1600" dirty="0" err="1"/>
              <a:t>‘</a:t>
            </a:r>
            <a:r>
              <a:rPr lang="en-US" sz="1600" dirty="0" err="1" smtClean="0"/>
              <a:t>an</a:t>
            </a:r>
            <a:r>
              <a:rPr lang="en-US" sz="1600" dirty="0" smtClean="0"/>
              <a:t> </a:t>
            </a:r>
            <a:r>
              <a:rPr lang="en-US" sz="1600" dirty="0" err="1" smtClean="0"/>
              <a:t>boshqalar</a:t>
            </a:r>
            <a:r>
              <a:rPr lang="en-US" sz="1600" dirty="0" smtClean="0"/>
              <a:t>, </a:t>
            </a:r>
            <a:r>
              <a:rPr lang="en-US" sz="1600" dirty="0" err="1"/>
              <a:t>ingrag‘an</a:t>
            </a:r>
            <a:r>
              <a:rPr lang="en-US" sz="1600" dirty="0"/>
              <a:t> </a:t>
            </a:r>
            <a:r>
              <a:rPr lang="en-US" sz="1600" dirty="0" err="1" smtClean="0"/>
              <a:t>menmen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err="1" smtClean="0"/>
              <a:t>Erk</a:t>
            </a:r>
            <a:r>
              <a:rPr lang="en-US" sz="1600" dirty="0" smtClean="0"/>
              <a:t> </a:t>
            </a:r>
            <a:r>
              <a:rPr lang="en-US" sz="1600" dirty="0" err="1" smtClean="0"/>
              <a:t>ertaklarini</a:t>
            </a:r>
            <a:r>
              <a:rPr lang="en-US" sz="1600" dirty="0" smtClean="0"/>
              <a:t> </a:t>
            </a:r>
            <a:r>
              <a:rPr lang="en-US" sz="1600" dirty="0" err="1" smtClean="0"/>
              <a:t>eshitkan</a:t>
            </a:r>
            <a:r>
              <a:rPr lang="en-US" sz="1600" dirty="0" smtClean="0"/>
              <a:t> </a:t>
            </a:r>
            <a:r>
              <a:rPr lang="en-US" sz="1600" dirty="0" err="1" smtClean="0"/>
              <a:t>boshqa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err="1" smtClean="0"/>
              <a:t>Qullik</a:t>
            </a:r>
            <a:r>
              <a:rPr lang="en-US" sz="1600" dirty="0" smtClean="0"/>
              <a:t> </a:t>
            </a:r>
            <a:r>
              <a:rPr lang="en-US" sz="1600" dirty="0" err="1" smtClean="0"/>
              <a:t>qo‘shig</a:t>
            </a:r>
            <a:r>
              <a:rPr lang="en-US" sz="1600" dirty="0" err="1"/>
              <a:t>‘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/>
              <a:t>tinglag‘on</a:t>
            </a:r>
            <a:r>
              <a:rPr lang="en-US" sz="1600" dirty="0"/>
              <a:t> </a:t>
            </a:r>
            <a:r>
              <a:rPr lang="en-US" sz="1600" dirty="0" err="1" smtClean="0"/>
              <a:t>menmen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Boshqada</a:t>
            </a:r>
            <a:r>
              <a:rPr lang="en-US" sz="1600" dirty="0" smtClean="0"/>
              <a:t> </a:t>
            </a:r>
            <a:r>
              <a:rPr lang="en-US" sz="1600" dirty="0" err="1" smtClean="0"/>
              <a:t>qanot</a:t>
            </a:r>
            <a:r>
              <a:rPr lang="en-US" sz="1600" dirty="0" smtClean="0"/>
              <a:t> </a:t>
            </a:r>
            <a:r>
              <a:rPr lang="en-US" sz="1600" dirty="0" err="1" smtClean="0"/>
              <a:t>bor</a:t>
            </a:r>
            <a:r>
              <a:rPr lang="en-US" sz="1600" dirty="0" smtClean="0"/>
              <a:t>, </a:t>
            </a:r>
            <a:r>
              <a:rPr lang="en-US" sz="1600" dirty="0" err="1"/>
              <a:t>ko‘kka</a:t>
            </a:r>
            <a:r>
              <a:rPr lang="en-US" sz="1600" dirty="0"/>
              <a:t> </a:t>
            </a:r>
            <a:r>
              <a:rPr lang="en-US" sz="1600" dirty="0" err="1" smtClean="0"/>
              <a:t>uchadir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err="1"/>
              <a:t>Shoxlarg‘a</a:t>
            </a:r>
            <a:r>
              <a:rPr lang="en-US" sz="1600" dirty="0"/>
              <a:t> </a:t>
            </a:r>
            <a:r>
              <a:rPr lang="en-US" sz="1600" dirty="0" err="1"/>
              <a:t>qo‘nadir</a:t>
            </a:r>
            <a:r>
              <a:rPr lang="en-US" sz="1600" dirty="0" smtClean="0"/>
              <a:t>, </a:t>
            </a:r>
            <a:r>
              <a:rPr lang="en-US" sz="1600" dirty="0" err="1"/>
              <a:t>bog‘da</a:t>
            </a:r>
            <a:r>
              <a:rPr lang="en-US" sz="1600" dirty="0"/>
              <a:t> </a:t>
            </a:r>
            <a:r>
              <a:rPr lang="en-US" sz="1600" dirty="0" err="1" smtClean="0"/>
              <a:t>yayraydir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err="1"/>
              <a:t>So‘zlari</a:t>
            </a:r>
            <a:r>
              <a:rPr lang="en-US" sz="1600" dirty="0"/>
              <a:t> </a:t>
            </a:r>
            <a:r>
              <a:rPr lang="en-US" sz="1600" dirty="0" err="1" smtClean="0"/>
              <a:t>sadafdek</a:t>
            </a:r>
            <a:r>
              <a:rPr lang="en-US" sz="1600" dirty="0" smtClean="0"/>
              <a:t>, </a:t>
            </a:r>
            <a:r>
              <a:rPr lang="en-US" sz="1600" dirty="0" err="1" smtClean="0"/>
              <a:t>tovushi</a:t>
            </a:r>
            <a:r>
              <a:rPr lang="en-US" sz="1600" dirty="0" smtClean="0"/>
              <a:t> </a:t>
            </a:r>
            <a:r>
              <a:rPr lang="en-US" sz="1600" dirty="0" err="1" smtClean="0"/>
              <a:t>naydek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Kuyini</a:t>
            </a:r>
            <a:r>
              <a:rPr lang="en-US" sz="1600" dirty="0" smtClean="0"/>
              <a:t> </a:t>
            </a:r>
            <a:r>
              <a:rPr lang="en-US" sz="1600" dirty="0" err="1" smtClean="0"/>
              <a:t>har</a:t>
            </a:r>
            <a:r>
              <a:rPr lang="en-US" sz="1600" dirty="0" smtClean="0"/>
              <a:t> </a:t>
            </a:r>
            <a:r>
              <a:rPr lang="en-US" sz="1600" dirty="0" err="1" smtClean="0"/>
              <a:t>yerda</a:t>
            </a:r>
            <a:r>
              <a:rPr lang="en-US" sz="1600" dirty="0" smtClean="0"/>
              <a:t> </a:t>
            </a:r>
            <a:r>
              <a:rPr lang="en-US" sz="1600" dirty="0" err="1" smtClean="0"/>
              <a:t>elga</a:t>
            </a:r>
            <a:r>
              <a:rPr lang="en-US" sz="1600" dirty="0" smtClean="0"/>
              <a:t> </a:t>
            </a:r>
            <a:r>
              <a:rPr lang="en-US" sz="1600" dirty="0" err="1" smtClean="0"/>
              <a:t>sayraydir</a:t>
            </a:r>
            <a:r>
              <a:rPr lang="en-US" sz="1600" dirty="0" smtClean="0"/>
              <a:t>.</a:t>
            </a:r>
          </a:p>
        </p:txBody>
      </p:sp>
      <p:pic>
        <p:nvPicPr>
          <p:cNvPr id="8194" name="Picture 2" descr="C:\Users\lenovo\Desktop\tt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4964" y="1728056"/>
            <a:ext cx="1997069" cy="13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She’riyat</a:t>
            </a:r>
            <a:r>
              <a:rPr lang="en-US" sz="2800" dirty="0" smtClean="0"/>
              <a:t> </a:t>
            </a:r>
            <a:r>
              <a:rPr lang="en-US" sz="2800" dirty="0" err="1" smtClean="0"/>
              <a:t>jilosi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5575" y="600700"/>
            <a:ext cx="3444229" cy="248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Qaro</a:t>
            </a:r>
            <a:r>
              <a:rPr lang="en-US" sz="1600" dirty="0" smtClean="0"/>
              <a:t> </a:t>
            </a:r>
            <a:r>
              <a:rPr lang="en-US" sz="1600" dirty="0" err="1" smtClean="0"/>
              <a:t>qoshing</a:t>
            </a:r>
            <a:r>
              <a:rPr lang="en-US" sz="1600" dirty="0" smtClean="0"/>
              <a:t>, </a:t>
            </a:r>
            <a:r>
              <a:rPr lang="en-US" sz="1600" dirty="0" err="1" smtClean="0"/>
              <a:t>qalam</a:t>
            </a:r>
            <a:r>
              <a:rPr lang="en-US" sz="1600" dirty="0" smtClean="0"/>
              <a:t> </a:t>
            </a:r>
            <a:r>
              <a:rPr lang="en-US" sz="1600" dirty="0" err="1" smtClean="0"/>
              <a:t>qoshing</a:t>
            </a:r>
            <a:r>
              <a:rPr lang="en-US" sz="1600" dirty="0" smtClean="0"/>
              <a:t>,</a:t>
            </a:r>
          </a:p>
          <a:p>
            <a:r>
              <a:rPr lang="en-US" sz="1600" dirty="0" err="1" smtClean="0"/>
              <a:t>Qiyiq</a:t>
            </a:r>
            <a:r>
              <a:rPr lang="en-US" sz="1600" dirty="0" smtClean="0"/>
              <a:t> </a:t>
            </a:r>
            <a:r>
              <a:rPr lang="en-US" sz="1600" dirty="0" err="1" smtClean="0"/>
              <a:t>qayrilma</a:t>
            </a:r>
            <a:r>
              <a:rPr lang="en-US" sz="1600" dirty="0" smtClean="0"/>
              <a:t> </a:t>
            </a:r>
            <a:r>
              <a:rPr lang="en-US" sz="1600" dirty="0" err="1" smtClean="0"/>
              <a:t>qoshing</a:t>
            </a:r>
            <a:r>
              <a:rPr lang="en-US" sz="1600" dirty="0" smtClean="0"/>
              <a:t>, </a:t>
            </a:r>
            <a:r>
              <a:rPr lang="en-US" sz="1600" dirty="0" err="1" smtClean="0"/>
              <a:t>qiz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Qilur</a:t>
            </a:r>
            <a:r>
              <a:rPr lang="en-US" sz="1600" dirty="0" smtClean="0"/>
              <a:t> </a:t>
            </a:r>
            <a:r>
              <a:rPr lang="en-US" sz="1600" dirty="0" err="1" smtClean="0"/>
              <a:t>qatlima</a:t>
            </a:r>
            <a:r>
              <a:rPr lang="en-US" sz="1600" dirty="0" smtClean="0"/>
              <a:t> </a:t>
            </a:r>
            <a:r>
              <a:rPr lang="en-US" sz="1600" dirty="0" err="1" smtClean="0"/>
              <a:t>qasd</a:t>
            </a:r>
            <a:r>
              <a:rPr lang="en-US" sz="1600" dirty="0" smtClean="0"/>
              <a:t> </a:t>
            </a:r>
            <a:r>
              <a:rPr lang="en-US" sz="1600" dirty="0" err="1" smtClean="0"/>
              <a:t>qayrab</a:t>
            </a:r>
            <a:r>
              <a:rPr lang="en-US" sz="1600" dirty="0" smtClean="0"/>
              <a:t> —</a:t>
            </a:r>
          </a:p>
          <a:p>
            <a:r>
              <a:rPr lang="en-US" sz="1600" dirty="0" err="1" smtClean="0"/>
              <a:t>Qilich</a:t>
            </a:r>
            <a:r>
              <a:rPr lang="en-US" sz="1600" dirty="0" smtClean="0"/>
              <a:t> </a:t>
            </a:r>
            <a:r>
              <a:rPr lang="en-US" sz="1600" dirty="0" err="1" smtClean="0"/>
              <a:t>qotil</a:t>
            </a:r>
            <a:r>
              <a:rPr lang="en-US" sz="1600" dirty="0" smtClean="0"/>
              <a:t> </a:t>
            </a:r>
            <a:r>
              <a:rPr lang="en-US" sz="1600" dirty="0" err="1" smtClean="0"/>
              <a:t>qaroshing</a:t>
            </a:r>
            <a:r>
              <a:rPr lang="en-US" sz="1600" dirty="0" smtClean="0"/>
              <a:t>, </a:t>
            </a:r>
            <a:r>
              <a:rPr lang="en-US" sz="1600" dirty="0" err="1" smtClean="0"/>
              <a:t>qiz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Qafasda</a:t>
            </a:r>
            <a:r>
              <a:rPr lang="en-US" sz="1600" dirty="0" smtClean="0"/>
              <a:t> </a:t>
            </a:r>
            <a:r>
              <a:rPr lang="en-US" sz="1600" dirty="0" err="1" smtClean="0"/>
              <a:t>qalb</a:t>
            </a:r>
            <a:r>
              <a:rPr lang="en-US" sz="1600" dirty="0" smtClean="0"/>
              <a:t> </a:t>
            </a:r>
            <a:r>
              <a:rPr lang="en-US" sz="1600" dirty="0" err="1" smtClean="0"/>
              <a:t>qushin</a:t>
            </a:r>
            <a:r>
              <a:rPr lang="en-US" sz="1600" dirty="0" smtClean="0"/>
              <a:t> </a:t>
            </a:r>
            <a:r>
              <a:rPr lang="en-US" sz="1600" dirty="0" err="1" smtClean="0"/>
              <a:t>qiynab</a:t>
            </a:r>
            <a:r>
              <a:rPr lang="en-US" sz="1600" dirty="0" smtClean="0"/>
              <a:t>,</a:t>
            </a:r>
          </a:p>
          <a:p>
            <a:r>
              <a:rPr lang="en-US" sz="1600" dirty="0" err="1" smtClean="0"/>
              <a:t>Qanot</a:t>
            </a:r>
            <a:r>
              <a:rPr lang="en-US" sz="1600" dirty="0" smtClean="0"/>
              <a:t> </a:t>
            </a:r>
            <a:r>
              <a:rPr lang="en-US" sz="1600" dirty="0" err="1" smtClean="0"/>
              <a:t>qoqmoqqa</a:t>
            </a:r>
            <a:r>
              <a:rPr lang="en-US" sz="1600" dirty="0" smtClean="0"/>
              <a:t> </a:t>
            </a:r>
            <a:r>
              <a:rPr lang="en-US" sz="1600" dirty="0" err="1" smtClean="0"/>
              <a:t>qo‘ymaysan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Qarab</a:t>
            </a:r>
            <a:r>
              <a:rPr lang="en-US" sz="1600" dirty="0" smtClean="0"/>
              <a:t> </a:t>
            </a:r>
            <a:r>
              <a:rPr lang="en-US" sz="1600" dirty="0" err="1" smtClean="0"/>
              <a:t>qo‘ygil</a:t>
            </a:r>
            <a:r>
              <a:rPr lang="en-US" sz="1600" dirty="0" smtClean="0"/>
              <a:t> </a:t>
            </a:r>
            <a:r>
              <a:rPr lang="en-US" sz="1600" dirty="0" err="1" smtClean="0"/>
              <a:t>qiyo</a:t>
            </a:r>
            <a:r>
              <a:rPr lang="en-US" sz="1600" dirty="0" smtClean="0"/>
              <a:t>,</a:t>
            </a:r>
          </a:p>
          <a:p>
            <a:r>
              <a:rPr lang="en-US" sz="1600" dirty="0" err="1" smtClean="0"/>
              <a:t>Qalbimni</a:t>
            </a:r>
            <a:r>
              <a:rPr lang="en-US" sz="1600" dirty="0" smtClean="0"/>
              <a:t> </a:t>
            </a:r>
            <a:r>
              <a:rPr lang="en-US" sz="1600" dirty="0" err="1" smtClean="0"/>
              <a:t>qizdirsin</a:t>
            </a:r>
            <a:r>
              <a:rPr lang="en-US" sz="1600" dirty="0" smtClean="0"/>
              <a:t> </a:t>
            </a:r>
            <a:r>
              <a:rPr lang="en-US" sz="1600" dirty="0" err="1" smtClean="0"/>
              <a:t>quyoshing</a:t>
            </a:r>
            <a:r>
              <a:rPr lang="en-US" sz="1600" dirty="0" smtClean="0"/>
              <a:t>, </a:t>
            </a:r>
            <a:r>
              <a:rPr lang="en-US" sz="1600" dirty="0" err="1" smtClean="0"/>
              <a:t>qiz</a:t>
            </a:r>
            <a:r>
              <a:rPr lang="en-US" sz="1600" dirty="0" smtClean="0"/>
              <a:t>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266" name="Picture 2" descr="C:\Users\lenovo\Desktop\tt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863960"/>
            <a:ext cx="2232248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Ko‘p</a:t>
            </a:r>
            <a:r>
              <a:rPr lang="en-US" sz="2800" dirty="0" smtClean="0"/>
              <a:t>  </a:t>
            </a:r>
            <a:r>
              <a:rPr lang="en-US" sz="2800" dirty="0" err="1" smtClean="0"/>
              <a:t>o‘yla</a:t>
            </a:r>
            <a:r>
              <a:rPr lang="en-US" sz="2800" dirty="0" smtClean="0"/>
              <a:t>,  oz  </a:t>
            </a:r>
            <a:r>
              <a:rPr lang="en-US" sz="2800" dirty="0" err="1" smtClean="0"/>
              <a:t>so‘yla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8" y="494634"/>
            <a:ext cx="3528389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Go‘zallik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ermas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birodar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bo‘lsun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Eshitkanlar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qulog‘i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durlarga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to‘lsun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turmak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chiqg‘ay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kun.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Ko‘paygan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oz,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Shakarning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Abdulla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Avloniy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pic>
        <p:nvPicPr>
          <p:cNvPr id="12290" name="Picture 2" descr="C:\Users\lenovo\Desktop\tt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0685" y="755948"/>
            <a:ext cx="1971348" cy="197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Tuyg‘ular</a:t>
            </a:r>
            <a:r>
              <a:rPr lang="en-US" sz="2800" dirty="0" smtClean="0"/>
              <a:t> </a:t>
            </a:r>
            <a:r>
              <a:rPr lang="en-US" sz="2800" dirty="0" err="1" smtClean="0"/>
              <a:t>jilosi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55574" y="600703"/>
            <a:ext cx="3240359" cy="2243478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 err="1" smtClean="0"/>
              <a:t>O‘n</a:t>
            </a:r>
            <a:r>
              <a:rPr lang="en-US" sz="1400" dirty="0" smtClean="0"/>
              <a:t> </a:t>
            </a:r>
            <a:r>
              <a:rPr lang="en-US" sz="1400" dirty="0" err="1" smtClean="0"/>
              <a:t>sakkizga</a:t>
            </a:r>
            <a:r>
              <a:rPr lang="en-US" sz="1400" dirty="0" smtClean="0"/>
              <a:t> </a:t>
            </a:r>
            <a:r>
              <a:rPr lang="en-US" sz="1400" dirty="0" err="1" smtClean="0"/>
              <a:t>kirmagan</a:t>
            </a:r>
            <a:r>
              <a:rPr lang="en-US" sz="1400" dirty="0" smtClean="0"/>
              <a:t> </a:t>
            </a:r>
            <a:r>
              <a:rPr lang="en-US" sz="1400" dirty="0" err="1" smtClean="0"/>
              <a:t>kim</a:t>
            </a:r>
            <a:r>
              <a:rPr lang="en-US" sz="1400" dirty="0" smtClean="0"/>
              <a:t> </a:t>
            </a:r>
            <a:r>
              <a:rPr lang="en-US" sz="1400" dirty="0" err="1" smtClean="0"/>
              <a:t>bor</a:t>
            </a:r>
            <a:r>
              <a:rPr lang="en-US" sz="1400" dirty="0" smtClean="0"/>
              <a:t>,</a:t>
            </a:r>
          </a:p>
          <a:p>
            <a:r>
              <a:rPr lang="en-US" sz="1400" dirty="0" err="1" smtClean="0"/>
              <a:t>Bo‘g‘ingdan</a:t>
            </a:r>
            <a:r>
              <a:rPr lang="en-US" sz="1400" dirty="0" smtClean="0"/>
              <a:t> </a:t>
            </a:r>
            <a:r>
              <a:rPr lang="en-US" sz="1400" dirty="0" err="1" smtClean="0"/>
              <a:t>gul</a:t>
            </a:r>
            <a:r>
              <a:rPr lang="en-US" sz="1400" dirty="0" smtClean="0"/>
              <a:t> </a:t>
            </a:r>
            <a:r>
              <a:rPr lang="en-US" sz="1400" dirty="0" err="1" smtClean="0"/>
              <a:t>termagan</a:t>
            </a:r>
            <a:r>
              <a:rPr lang="en-US" sz="1400" dirty="0" smtClean="0"/>
              <a:t> </a:t>
            </a:r>
            <a:r>
              <a:rPr lang="en-US" sz="1400" dirty="0" err="1" smtClean="0"/>
              <a:t>kim</a:t>
            </a:r>
            <a:r>
              <a:rPr lang="en-US" sz="1400" dirty="0" smtClean="0"/>
              <a:t> bor.</a:t>
            </a:r>
          </a:p>
          <a:p>
            <a:r>
              <a:rPr lang="en-US" sz="1400" dirty="0" err="1" smtClean="0"/>
              <a:t>Sen</a:t>
            </a:r>
            <a:r>
              <a:rPr lang="en-US" sz="1400" dirty="0" smtClean="0"/>
              <a:t> </a:t>
            </a:r>
            <a:r>
              <a:rPr lang="en-US" sz="1400" dirty="0" err="1" smtClean="0"/>
              <a:t>haqingda</a:t>
            </a:r>
            <a:r>
              <a:rPr lang="en-US" sz="1400" dirty="0" smtClean="0"/>
              <a:t> </a:t>
            </a:r>
            <a:r>
              <a:rPr lang="en-US" sz="1400" dirty="0" err="1" smtClean="0"/>
              <a:t>yozib</a:t>
            </a:r>
            <a:r>
              <a:rPr lang="en-US" sz="1400" dirty="0" smtClean="0"/>
              <a:t> </a:t>
            </a:r>
            <a:r>
              <a:rPr lang="en-US" sz="1400" dirty="0" err="1" smtClean="0"/>
              <a:t>to‘rt</a:t>
            </a:r>
            <a:r>
              <a:rPr lang="en-US" sz="1400" dirty="0" smtClean="0"/>
              <a:t> </a:t>
            </a:r>
            <a:r>
              <a:rPr lang="en-US" sz="1400" dirty="0" err="1" smtClean="0"/>
              <a:t>satr</a:t>
            </a:r>
            <a:r>
              <a:rPr lang="en-US" sz="1400" dirty="0" smtClean="0"/>
              <a:t>,</a:t>
            </a:r>
          </a:p>
          <a:p>
            <a:r>
              <a:rPr lang="en-US" sz="1400" dirty="0" err="1" smtClean="0"/>
              <a:t>Sirdoshiga</a:t>
            </a:r>
            <a:r>
              <a:rPr lang="en-US" sz="1400" dirty="0" smtClean="0"/>
              <a:t> </a:t>
            </a:r>
            <a:r>
              <a:rPr lang="en-US" sz="1400" dirty="0" err="1" smtClean="0"/>
              <a:t>asta</a:t>
            </a:r>
            <a:r>
              <a:rPr lang="en-US" sz="1400" dirty="0" smtClean="0"/>
              <a:t> </a:t>
            </a:r>
            <a:r>
              <a:rPr lang="en-US" sz="1400" dirty="0" err="1" smtClean="0"/>
              <a:t>ko‘rsatib</a:t>
            </a:r>
            <a:r>
              <a:rPr lang="en-US" sz="1400" dirty="0" smtClean="0"/>
              <a:t>,</a:t>
            </a:r>
          </a:p>
          <a:p>
            <a:r>
              <a:rPr lang="en-US" sz="1400" dirty="0" err="1" smtClean="0"/>
              <a:t>Qo‘shni</a:t>
            </a:r>
            <a:r>
              <a:rPr lang="en-US" sz="1400" dirty="0" smtClean="0"/>
              <a:t> </a:t>
            </a:r>
            <a:r>
              <a:rPr lang="en-US" sz="1400" dirty="0" err="1" smtClean="0"/>
              <a:t>qizga</a:t>
            </a:r>
            <a:r>
              <a:rPr lang="en-US" sz="1400" dirty="0" smtClean="0"/>
              <a:t> </a:t>
            </a:r>
            <a:r>
              <a:rPr lang="en-US" sz="1400" dirty="0" err="1" smtClean="0"/>
              <a:t>bermagan</a:t>
            </a:r>
            <a:r>
              <a:rPr lang="en-US" sz="1400" dirty="0" smtClean="0"/>
              <a:t> </a:t>
            </a:r>
            <a:r>
              <a:rPr lang="en-US" sz="1400" dirty="0" err="1" smtClean="0"/>
              <a:t>kim</a:t>
            </a:r>
            <a:r>
              <a:rPr lang="en-US" sz="1400" dirty="0" smtClean="0"/>
              <a:t> bor.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Dastlab</a:t>
            </a:r>
            <a:r>
              <a:rPr lang="en-US" sz="1400" dirty="0" smtClean="0"/>
              <a:t> </a:t>
            </a:r>
            <a:r>
              <a:rPr lang="en-US" sz="1400" dirty="0" err="1" smtClean="0"/>
              <a:t>har</a:t>
            </a:r>
            <a:r>
              <a:rPr lang="en-US" sz="1400" dirty="0" smtClean="0"/>
              <a:t> </a:t>
            </a:r>
            <a:r>
              <a:rPr lang="en-US" sz="1400" dirty="0" err="1" smtClean="0"/>
              <a:t>kim</a:t>
            </a:r>
            <a:r>
              <a:rPr lang="en-US" sz="1400" dirty="0" smtClean="0"/>
              <a:t> </a:t>
            </a:r>
            <a:r>
              <a:rPr lang="en-US" sz="1400" dirty="0" err="1" smtClean="0"/>
              <a:t>qalam</a:t>
            </a:r>
            <a:r>
              <a:rPr lang="en-US" sz="1400" dirty="0" smtClean="0"/>
              <a:t> </a:t>
            </a:r>
            <a:r>
              <a:rPr lang="en-US" sz="1400" dirty="0" err="1" smtClean="0"/>
              <a:t>olgan</a:t>
            </a:r>
            <a:r>
              <a:rPr lang="en-US" sz="1400" dirty="0" smtClean="0"/>
              <a:t> on</a:t>
            </a:r>
          </a:p>
          <a:p>
            <a:r>
              <a:rPr lang="en-US" sz="1400" dirty="0" err="1" smtClean="0"/>
              <a:t>Yonib</a:t>
            </a:r>
            <a:r>
              <a:rPr lang="en-US" sz="1400" dirty="0" smtClean="0"/>
              <a:t> </a:t>
            </a:r>
            <a:r>
              <a:rPr lang="en-US" sz="1400" dirty="0" err="1" smtClean="0"/>
              <a:t>seni</a:t>
            </a:r>
            <a:r>
              <a:rPr lang="en-US" sz="1400" dirty="0" smtClean="0"/>
              <a:t> </a:t>
            </a:r>
            <a:r>
              <a:rPr lang="en-US" sz="1400" dirty="0" err="1" smtClean="0"/>
              <a:t>kuylar</a:t>
            </a:r>
            <a:r>
              <a:rPr lang="en-US" sz="1400" dirty="0" smtClean="0"/>
              <a:t> </a:t>
            </a:r>
            <a:r>
              <a:rPr lang="en-US" sz="1400" dirty="0" err="1" smtClean="0"/>
              <a:t>begumon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Maskan</a:t>
            </a:r>
            <a:r>
              <a:rPr lang="en-US" sz="1400" dirty="0" smtClean="0"/>
              <a:t> </a:t>
            </a:r>
            <a:r>
              <a:rPr lang="en-US" sz="1400" dirty="0" err="1" smtClean="0"/>
              <a:t>qurib</a:t>
            </a:r>
            <a:r>
              <a:rPr lang="en-US" sz="1400" dirty="0" smtClean="0"/>
              <a:t> </a:t>
            </a:r>
            <a:r>
              <a:rPr lang="en-US" sz="1400" dirty="0" err="1" smtClean="0"/>
              <a:t>har</a:t>
            </a:r>
            <a:r>
              <a:rPr lang="en-US" sz="1400" dirty="0" smtClean="0"/>
              <a:t> </a:t>
            </a:r>
            <a:r>
              <a:rPr lang="en-US" sz="1400" dirty="0" err="1" smtClean="0"/>
              <a:t>bir</a:t>
            </a:r>
            <a:r>
              <a:rPr lang="en-US" sz="1400" dirty="0" smtClean="0"/>
              <a:t> </a:t>
            </a:r>
            <a:r>
              <a:rPr lang="en-US" sz="1400" dirty="0" err="1" smtClean="0"/>
              <a:t>ko‘ngildan</a:t>
            </a:r>
            <a:r>
              <a:rPr lang="en-US" sz="1400" dirty="0" smtClean="0"/>
              <a:t>,</a:t>
            </a:r>
          </a:p>
          <a:p>
            <a:r>
              <a:rPr lang="en-US" sz="1400" dirty="0" err="1" smtClean="0"/>
              <a:t>Oshiqlarni</a:t>
            </a:r>
            <a:r>
              <a:rPr lang="en-US" sz="1400" dirty="0" smtClean="0"/>
              <a:t> </a:t>
            </a:r>
            <a:r>
              <a:rPr lang="en-US" sz="1400" dirty="0" err="1" smtClean="0"/>
              <a:t>qoldirib</a:t>
            </a:r>
            <a:r>
              <a:rPr lang="en-US" sz="1400" dirty="0" smtClean="0"/>
              <a:t> </a:t>
            </a:r>
            <a:r>
              <a:rPr lang="en-US" sz="1400" dirty="0" err="1" smtClean="0"/>
              <a:t>tildan</a:t>
            </a:r>
            <a:r>
              <a:rPr lang="en-US" sz="1400" dirty="0" smtClean="0"/>
              <a:t>,</a:t>
            </a:r>
          </a:p>
          <a:p>
            <a:r>
              <a:rPr lang="en-US" sz="1400" dirty="0" err="1" smtClean="0"/>
              <a:t>Shoirlarni</a:t>
            </a:r>
            <a:r>
              <a:rPr lang="en-US" sz="1400" dirty="0" smtClean="0"/>
              <a:t> </a:t>
            </a:r>
            <a:r>
              <a:rPr lang="en-US" sz="1400" dirty="0" err="1" smtClean="0"/>
              <a:t>qilursan</a:t>
            </a:r>
            <a:r>
              <a:rPr lang="en-US" sz="1400" dirty="0" smtClean="0"/>
              <a:t> </a:t>
            </a:r>
            <a:r>
              <a:rPr lang="en-US" sz="1400" dirty="0" err="1" smtClean="0"/>
              <a:t>biyron</a:t>
            </a:r>
            <a:r>
              <a:rPr lang="en-US" sz="1400" dirty="0" smtClean="0"/>
              <a:t>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C:\Users\lenovo\Desktop\tt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765" y="608143"/>
            <a:ext cx="2236038" cy="2236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55575" y="1729104"/>
            <a:ext cx="5496458" cy="1115076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 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Oripov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Vohidov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Muhammad Yusuf, 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Sirojiddin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Sayyid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Iqbol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Mirzo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she’riyatidan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She’riyat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shaydosiman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insho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yozishga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tayyorlaning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smtClean="0">
              <a:solidFill>
                <a:srgbClr val="000000"/>
              </a:solidFill>
            </a:endParaRPr>
          </a:p>
          <a:p>
            <a:endParaRPr lang="en-US" sz="1400" b="1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tt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678" y="588429"/>
            <a:ext cx="998250" cy="1116122"/>
          </a:xfrm>
          <a:prstGeom prst="rect">
            <a:avLst/>
          </a:prstGeom>
          <a:noFill/>
        </p:spPr>
      </p:pic>
      <p:pic>
        <p:nvPicPr>
          <p:cNvPr id="1027" name="Picture 3" descr="C:\Users\lenovo\Desktop\tt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427" y="600700"/>
            <a:ext cx="1044114" cy="1116124"/>
          </a:xfrm>
          <a:prstGeom prst="rect">
            <a:avLst/>
          </a:prstGeom>
          <a:noFill/>
        </p:spPr>
      </p:pic>
      <p:pic>
        <p:nvPicPr>
          <p:cNvPr id="1028" name="Picture 4" descr="C:\Users\lenovo\Desktop\tt\Без названия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13" y="612980"/>
            <a:ext cx="1080120" cy="1116124"/>
          </a:xfrm>
          <a:prstGeom prst="rect">
            <a:avLst/>
          </a:prstGeom>
          <a:noFill/>
        </p:spPr>
      </p:pic>
      <p:pic>
        <p:nvPicPr>
          <p:cNvPr id="1029" name="Picture 5" descr="C:\Users\lenovo\Desktop\tt\Без названия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1793" y="612980"/>
            <a:ext cx="1008112" cy="1103849"/>
          </a:xfrm>
          <a:prstGeom prst="rect">
            <a:avLst/>
          </a:prstGeom>
          <a:noFill/>
        </p:spPr>
      </p:pic>
      <p:pic>
        <p:nvPicPr>
          <p:cNvPr id="1030" name="Picture 6" descr="C:\Users\lenovo\Desktop\tt\images (9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5719" y="612980"/>
            <a:ext cx="990215" cy="1103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She’r</a:t>
            </a:r>
            <a:r>
              <a:rPr lang="en-US" sz="2400" dirty="0" smtClean="0"/>
              <a:t>   </a:t>
            </a:r>
            <a:r>
              <a:rPr lang="en-US" sz="2400" dirty="0" err="1" smtClean="0"/>
              <a:t>haqida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0"/>
            <a:ext cx="2988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76" y="600701"/>
            <a:ext cx="3372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/>
              <a:t>Sheʼr</a:t>
            </a:r>
            <a:r>
              <a:rPr lang="en-US" sz="1800" dirty="0" smtClean="0"/>
              <a:t> (</a:t>
            </a:r>
            <a:r>
              <a:rPr lang="en-US" sz="1800" dirty="0" err="1" smtClean="0">
                <a:solidFill>
                  <a:srgbClr val="00B050"/>
                </a:solidFill>
              </a:rPr>
              <a:t>arabcha</a:t>
            </a:r>
            <a:r>
              <a:rPr lang="en-US" sz="1800" dirty="0" smtClean="0"/>
              <a:t>: </a:t>
            </a:r>
            <a:r>
              <a:rPr lang="en-US" sz="1800" i="1" dirty="0" err="1" smtClean="0"/>
              <a:t>shuur</a:t>
            </a:r>
            <a:r>
              <a:rPr lang="en-US" sz="1800" dirty="0" smtClean="0"/>
              <a:t> - </a:t>
            </a:r>
            <a:r>
              <a:rPr lang="en-US" sz="1800" dirty="0" err="1" smtClean="0"/>
              <a:t>sezgi</a:t>
            </a:r>
            <a:r>
              <a:rPr lang="en-US" sz="1800" dirty="0" smtClean="0"/>
              <a:t>) </a:t>
            </a:r>
            <a:r>
              <a:rPr lang="en-US" sz="1800" dirty="0" err="1" smtClean="0"/>
              <a:t>fikrning</a:t>
            </a:r>
            <a:r>
              <a:rPr lang="en-US" sz="1800" dirty="0" smtClean="0"/>
              <a:t> his-</a:t>
            </a:r>
            <a:r>
              <a:rPr lang="en-US" sz="1800" dirty="0" err="1" smtClean="0"/>
              <a:t>tuygʻuga</a:t>
            </a:r>
            <a:r>
              <a:rPr lang="en-US" sz="1800" dirty="0" smtClean="0"/>
              <a:t> </a:t>
            </a:r>
            <a:r>
              <a:rPr lang="en-US" sz="1800" dirty="0" err="1" smtClean="0"/>
              <a:t>qorishiq</a:t>
            </a:r>
            <a:r>
              <a:rPr lang="en-US" sz="1800" dirty="0" smtClean="0"/>
              <a:t> </a:t>
            </a:r>
            <a:r>
              <a:rPr lang="en-US" sz="1800" dirty="0" err="1" smtClean="0"/>
              <a:t>ifodasi</a:t>
            </a:r>
            <a:r>
              <a:rPr lang="en-US" sz="1800" dirty="0" smtClean="0"/>
              <a:t> </a:t>
            </a:r>
            <a:r>
              <a:rPr lang="en-US" sz="1800" dirty="0" err="1" smtClean="0"/>
              <a:t>sifatida</a:t>
            </a:r>
            <a:r>
              <a:rPr lang="en-US" sz="1800" dirty="0" smtClean="0"/>
              <a:t> </a:t>
            </a:r>
            <a:r>
              <a:rPr lang="en-US" sz="1800" dirty="0" err="1" smtClean="0"/>
              <a:t>vujudga</a:t>
            </a:r>
            <a:r>
              <a:rPr lang="en-US" sz="1800" dirty="0" smtClean="0"/>
              <a:t> </a:t>
            </a:r>
            <a:r>
              <a:rPr lang="en-US" sz="1800" dirty="0" err="1" smtClean="0"/>
              <a:t>kelgan</a:t>
            </a:r>
            <a:r>
              <a:rPr lang="en-US" sz="1800" dirty="0" smtClean="0"/>
              <a:t>, </a:t>
            </a:r>
            <a:r>
              <a:rPr lang="en-US" sz="1800" dirty="0" err="1" smtClean="0"/>
              <a:t>hayajonli</a:t>
            </a:r>
            <a:r>
              <a:rPr lang="en-US" sz="1800" dirty="0" smtClean="0"/>
              <a:t> </a:t>
            </a:r>
            <a:r>
              <a:rPr lang="en-US" sz="1800" dirty="0" err="1" smtClean="0"/>
              <a:t>sheʼriy</a:t>
            </a:r>
            <a:r>
              <a:rPr lang="en-US" sz="1800" dirty="0" smtClean="0"/>
              <a:t> </a:t>
            </a:r>
            <a:r>
              <a:rPr lang="en-US" sz="1800" dirty="0" err="1" smtClean="0"/>
              <a:t>nutq</a:t>
            </a:r>
            <a:r>
              <a:rPr lang="en-US" sz="1800" dirty="0" smtClean="0"/>
              <a:t> </a:t>
            </a:r>
            <a:r>
              <a:rPr lang="en-US" sz="1800" dirty="0" err="1" smtClean="0"/>
              <a:t>bilan</a:t>
            </a:r>
            <a:r>
              <a:rPr lang="en-US" sz="1800" dirty="0" smtClean="0"/>
              <a:t> </a:t>
            </a:r>
            <a:r>
              <a:rPr lang="en-US" sz="1800" dirty="0" err="1" smtClean="0"/>
              <a:t>ifoda</a:t>
            </a:r>
            <a:r>
              <a:rPr lang="en-US" sz="1800" dirty="0" smtClean="0"/>
              <a:t> </a:t>
            </a:r>
            <a:r>
              <a:rPr lang="en-US" sz="1800" dirty="0" err="1" smtClean="0"/>
              <a:t>etilgan</a:t>
            </a:r>
            <a:r>
              <a:rPr lang="en-US" sz="1800" dirty="0" smtClean="0"/>
              <a:t>, </a:t>
            </a:r>
            <a:r>
              <a:rPr lang="en-US" sz="1800" dirty="0" err="1" smtClean="0"/>
              <a:t>maʼlum</a:t>
            </a:r>
            <a:r>
              <a:rPr lang="en-US" sz="1800" dirty="0" smtClean="0"/>
              <a:t> </a:t>
            </a:r>
            <a:r>
              <a:rPr lang="en-US" sz="1800" dirty="0" err="1" smtClean="0"/>
              <a:t>ichki</a:t>
            </a:r>
            <a:r>
              <a:rPr lang="en-US" sz="1800" dirty="0" smtClean="0"/>
              <a:t> </a:t>
            </a:r>
            <a:r>
              <a:rPr lang="en-US" sz="1800" dirty="0" err="1" smtClean="0"/>
              <a:t>ohangga</a:t>
            </a:r>
            <a:r>
              <a:rPr lang="en-US" sz="1800" dirty="0" smtClean="0"/>
              <a:t> </a:t>
            </a:r>
            <a:r>
              <a:rPr lang="en-US" sz="1800" dirty="0" err="1" smtClean="0"/>
              <a:t>ega</a:t>
            </a:r>
            <a:r>
              <a:rPr lang="en-US" sz="1800" dirty="0" smtClean="0"/>
              <a:t> </a:t>
            </a:r>
            <a:r>
              <a:rPr lang="en-US" sz="1800" dirty="0" err="1" smtClean="0"/>
              <a:t>badiiy</a:t>
            </a:r>
            <a:r>
              <a:rPr lang="en-US" sz="1800" dirty="0" smtClean="0"/>
              <a:t> </a:t>
            </a:r>
            <a:r>
              <a:rPr lang="en-US" sz="1800" dirty="0" err="1" smtClean="0"/>
              <a:t>asar</a:t>
            </a:r>
            <a:r>
              <a:rPr lang="en-US" sz="1800" dirty="0" smtClean="0"/>
              <a:t>. “</a:t>
            </a:r>
            <a:r>
              <a:rPr lang="en-US" sz="1800" dirty="0" err="1" smtClean="0"/>
              <a:t>She’r</a:t>
            </a:r>
            <a:r>
              <a:rPr lang="en-US" sz="1800" dirty="0" smtClean="0"/>
              <a:t>” </a:t>
            </a:r>
            <a:r>
              <a:rPr lang="en-US" sz="1800" dirty="0" err="1" smtClean="0"/>
              <a:t>atamasi</a:t>
            </a:r>
            <a:r>
              <a:rPr lang="en-US" sz="1800" dirty="0" smtClean="0"/>
              <a:t> </a:t>
            </a:r>
            <a:r>
              <a:rPr lang="en-US" sz="1800" dirty="0" err="1" smtClean="0"/>
              <a:t>oʻrniga</a:t>
            </a:r>
            <a:r>
              <a:rPr lang="en-US" sz="1800" dirty="0" smtClean="0"/>
              <a:t> </a:t>
            </a:r>
            <a:r>
              <a:rPr lang="en-US" sz="1800" dirty="0" err="1" smtClean="0"/>
              <a:t>baʼzan</a:t>
            </a:r>
            <a:r>
              <a:rPr lang="en-US" sz="1800" dirty="0" smtClean="0"/>
              <a:t> “</a:t>
            </a:r>
            <a:r>
              <a:rPr lang="en-US" sz="1800" dirty="0" err="1" smtClean="0">
                <a:solidFill>
                  <a:srgbClr val="00B050"/>
                </a:solidFill>
              </a:rPr>
              <a:t>nazm</a:t>
            </a:r>
            <a:r>
              <a:rPr lang="en-US" sz="1800" dirty="0" smtClean="0"/>
              <a:t>” </a:t>
            </a:r>
            <a:r>
              <a:rPr lang="en-US" sz="1800" dirty="0" err="1" smtClean="0"/>
              <a:t>soʻzi</a:t>
            </a:r>
            <a:r>
              <a:rPr lang="en-US" sz="1800" dirty="0" smtClean="0"/>
              <a:t> ham </a:t>
            </a:r>
            <a:r>
              <a:rPr lang="en-US" sz="1800" dirty="0" err="1" smtClean="0"/>
              <a:t>qoʻllanadi</a:t>
            </a:r>
            <a:r>
              <a:rPr lang="en-US" sz="1800" dirty="0" smtClean="0"/>
              <a:t>. 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novo\Desktop\tt\images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4192" y="755948"/>
            <a:ext cx="2147841" cy="2308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She’riy</a:t>
            </a:r>
            <a:r>
              <a:rPr lang="en-US" sz="2800" dirty="0" smtClean="0"/>
              <a:t> </a:t>
            </a:r>
            <a:r>
              <a:rPr lang="en-US" sz="2800" dirty="0" err="1" smtClean="0"/>
              <a:t>shakllar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33483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Zamonaviy</a:t>
            </a:r>
            <a:r>
              <a:rPr lang="en-US" sz="1600" dirty="0" smtClean="0"/>
              <a:t> </a:t>
            </a:r>
            <a:r>
              <a:rPr lang="en-US" sz="1600" dirty="0" err="1" smtClean="0"/>
              <a:t>oʻzbek</a:t>
            </a:r>
            <a:r>
              <a:rPr lang="en-US" sz="1600" dirty="0" smtClean="0"/>
              <a:t> </a:t>
            </a:r>
            <a:r>
              <a:rPr lang="en-US" sz="1600" dirty="0" err="1" smtClean="0"/>
              <a:t>adabiyotida</a:t>
            </a:r>
            <a:r>
              <a:rPr lang="en-US" sz="1600" dirty="0" smtClean="0"/>
              <a:t> “</a:t>
            </a:r>
            <a:r>
              <a:rPr lang="en-US" sz="1600" dirty="0" err="1" smtClean="0"/>
              <a:t>She’r</a:t>
            </a:r>
            <a:r>
              <a:rPr lang="en-US" sz="1600" dirty="0" smtClean="0"/>
              <a:t>” </a:t>
            </a:r>
            <a:r>
              <a:rPr lang="en-US" sz="1600" dirty="0" err="1" smtClean="0"/>
              <a:t>atamasi</a:t>
            </a:r>
            <a:r>
              <a:rPr lang="en-US" sz="1600" dirty="0" smtClean="0"/>
              <a:t> </a:t>
            </a:r>
            <a:r>
              <a:rPr lang="en-US" sz="1600" dirty="0" err="1" smtClean="0"/>
              <a:t>maʼnosini</a:t>
            </a:r>
            <a:r>
              <a:rPr lang="en-US" sz="1600" dirty="0" smtClean="0"/>
              <a:t> </a:t>
            </a:r>
            <a:r>
              <a:rPr lang="en-US" sz="1600" dirty="0" err="1" smtClean="0"/>
              <a:t>erkinroq</a:t>
            </a:r>
            <a:r>
              <a:rPr lang="en-US" sz="1600" dirty="0" smtClean="0"/>
              <a:t> </a:t>
            </a:r>
            <a:r>
              <a:rPr lang="en-US" sz="1600" dirty="0" err="1" smtClean="0"/>
              <a:t>tushunish</a:t>
            </a:r>
            <a:r>
              <a:rPr lang="en-US" sz="1600" dirty="0" smtClean="0"/>
              <a:t>, </a:t>
            </a:r>
            <a:r>
              <a:rPr lang="en-US" sz="1600" dirty="0" err="1" smtClean="0"/>
              <a:t>oldingi</a:t>
            </a:r>
            <a:r>
              <a:rPr lang="en-US" sz="1600" dirty="0" smtClean="0"/>
              <a:t> </a:t>
            </a:r>
            <a:r>
              <a:rPr lang="en-US" sz="1600" dirty="0" err="1" smtClean="0"/>
              <a:t>shakliy</a:t>
            </a:r>
            <a:r>
              <a:rPr lang="en-US" sz="1600" dirty="0" smtClean="0"/>
              <a:t> </a:t>
            </a:r>
            <a:r>
              <a:rPr lang="en-US" sz="1600" dirty="0" err="1" smtClean="0"/>
              <a:t>qoliplarni</a:t>
            </a:r>
            <a:r>
              <a:rPr lang="en-US" sz="1600" dirty="0" smtClean="0"/>
              <a:t> </a:t>
            </a:r>
            <a:r>
              <a:rPr lang="en-US" sz="1600" dirty="0" err="1" smtClean="0"/>
              <a:t>oʻzgartirgan</a:t>
            </a:r>
            <a:r>
              <a:rPr lang="en-US" sz="1600" dirty="0" smtClean="0"/>
              <a:t> </a:t>
            </a:r>
            <a:r>
              <a:rPr lang="en-US" sz="1600" dirty="0" err="1" smtClean="0"/>
              <a:t>holda</a:t>
            </a:r>
            <a:r>
              <a:rPr lang="en-US" sz="1600" dirty="0" smtClean="0"/>
              <a:t> </a:t>
            </a:r>
            <a:r>
              <a:rPr lang="en-US" sz="1600" dirty="0" err="1" smtClean="0"/>
              <a:t>yangi</a:t>
            </a:r>
            <a:r>
              <a:rPr lang="en-US" sz="1600" dirty="0" smtClean="0"/>
              <a:t> </a:t>
            </a:r>
            <a:r>
              <a:rPr lang="en-US" sz="1600" dirty="0" err="1" smtClean="0"/>
              <a:t>poetik</a:t>
            </a:r>
            <a:r>
              <a:rPr lang="en-US" sz="1600" dirty="0" smtClean="0"/>
              <a:t> </a:t>
            </a:r>
            <a:r>
              <a:rPr lang="en-US" sz="1600" dirty="0" err="1" smtClean="0"/>
              <a:t>kashfiyotlar</a:t>
            </a:r>
            <a:r>
              <a:rPr lang="en-US" sz="1600" dirty="0" smtClean="0"/>
              <a:t> </a:t>
            </a:r>
            <a:r>
              <a:rPr lang="en-US" sz="1600" dirty="0" err="1" smtClean="0"/>
              <a:t>qilishga</a:t>
            </a:r>
            <a:r>
              <a:rPr lang="en-US" sz="1600" dirty="0" smtClean="0"/>
              <a:t> </a:t>
            </a:r>
            <a:r>
              <a:rPr lang="en-US" sz="1600" dirty="0" err="1" smtClean="0"/>
              <a:t>intilish</a:t>
            </a:r>
            <a:r>
              <a:rPr lang="en-US" sz="1600" dirty="0" smtClean="0"/>
              <a:t> </a:t>
            </a:r>
            <a:r>
              <a:rPr lang="en-US" sz="1600" dirty="0" err="1" smtClean="0"/>
              <a:t>tamoyili</a:t>
            </a:r>
            <a:r>
              <a:rPr lang="en-US" sz="1600" dirty="0" smtClean="0"/>
              <a:t> </a:t>
            </a:r>
            <a:r>
              <a:rPr lang="en-US" sz="1600" dirty="0" err="1" smtClean="0"/>
              <a:t>kuchli</a:t>
            </a:r>
            <a:r>
              <a:rPr lang="en-US" sz="1600" dirty="0" smtClean="0"/>
              <a:t>. </a:t>
            </a:r>
            <a:r>
              <a:rPr lang="en-US" sz="1600" dirty="0" err="1" smtClean="0"/>
              <a:t>Shuning</a:t>
            </a:r>
            <a:r>
              <a:rPr lang="en-US" sz="1600" dirty="0" smtClean="0"/>
              <a:t> </a:t>
            </a:r>
            <a:r>
              <a:rPr lang="en-US" sz="1600" dirty="0" err="1" smtClean="0"/>
              <a:t>uchun</a:t>
            </a:r>
            <a:r>
              <a:rPr lang="en-US" sz="1600" dirty="0" smtClean="0"/>
              <a:t> ham </a:t>
            </a:r>
            <a:r>
              <a:rPr lang="en-US" sz="1600" dirty="0" err="1" smtClean="0"/>
              <a:t>oʻzbek</a:t>
            </a:r>
            <a:r>
              <a:rPr lang="en-US" sz="1600" dirty="0" smtClean="0"/>
              <a:t> </a:t>
            </a:r>
            <a:r>
              <a:rPr lang="en-US" sz="1600" dirty="0" err="1" smtClean="0"/>
              <a:t>nazmida</a:t>
            </a:r>
            <a:r>
              <a:rPr lang="en-US" sz="1600" dirty="0" smtClean="0"/>
              <a:t> “</a:t>
            </a:r>
            <a:r>
              <a:rPr lang="en-US" sz="1600" dirty="0" err="1" smtClean="0"/>
              <a:t>oq</a:t>
            </a:r>
            <a:r>
              <a:rPr lang="en-US" sz="1600" dirty="0" smtClean="0"/>
              <a:t> </a:t>
            </a:r>
            <a:r>
              <a:rPr lang="en-US" sz="1600" dirty="0" err="1" smtClean="0"/>
              <a:t>she’r</a:t>
            </a:r>
            <a:r>
              <a:rPr lang="en-US" sz="1600" dirty="0" smtClean="0"/>
              <a:t>”, “</a:t>
            </a:r>
            <a:r>
              <a:rPr lang="en-US" sz="1600" dirty="0" err="1" smtClean="0"/>
              <a:t>sochma</a:t>
            </a:r>
            <a:r>
              <a:rPr lang="en-US" sz="1600" dirty="0" smtClean="0"/>
              <a:t> </a:t>
            </a:r>
            <a:r>
              <a:rPr lang="en-US" sz="1600" dirty="0" err="1" smtClean="0"/>
              <a:t>she’r</a:t>
            </a:r>
            <a:r>
              <a:rPr lang="en-US" sz="1600" dirty="0" smtClean="0"/>
              <a:t>”, “</a:t>
            </a:r>
            <a:r>
              <a:rPr lang="en-US" sz="1600" dirty="0" err="1" smtClean="0"/>
              <a:t>nasriy</a:t>
            </a:r>
            <a:r>
              <a:rPr lang="en-US" sz="1600" dirty="0" smtClean="0"/>
              <a:t> </a:t>
            </a:r>
            <a:r>
              <a:rPr lang="en-US" sz="1600" dirty="0" err="1" smtClean="0"/>
              <a:t>she’r</a:t>
            </a:r>
            <a:r>
              <a:rPr lang="en-US" sz="1600" dirty="0" smtClean="0"/>
              <a:t>”, “</a:t>
            </a:r>
            <a:r>
              <a:rPr lang="en-US" sz="1600" dirty="0" err="1" smtClean="0"/>
              <a:t>tasbih</a:t>
            </a:r>
            <a:r>
              <a:rPr lang="en-US" sz="1600" dirty="0" smtClean="0"/>
              <a:t>”, “</a:t>
            </a:r>
            <a:r>
              <a:rPr lang="en-US" sz="1600" dirty="0" err="1" smtClean="0"/>
              <a:t>uchchanoq</a:t>
            </a:r>
            <a:r>
              <a:rPr lang="en-US" sz="1600" dirty="0" smtClean="0"/>
              <a:t>” </a:t>
            </a:r>
            <a:r>
              <a:rPr lang="en-US" sz="1600" dirty="0" err="1" smtClean="0"/>
              <a:t>singari</a:t>
            </a:r>
            <a:r>
              <a:rPr lang="en-US" sz="1600" dirty="0" smtClean="0"/>
              <a:t> </a:t>
            </a:r>
            <a:r>
              <a:rPr lang="en-US" sz="1600" dirty="0" err="1" smtClean="0"/>
              <a:t>she'r</a:t>
            </a:r>
            <a:r>
              <a:rPr lang="en-US" sz="1600" dirty="0" smtClean="0"/>
              <a:t> </a:t>
            </a:r>
            <a:r>
              <a:rPr lang="en-US" sz="1600" dirty="0" err="1" smtClean="0"/>
              <a:t>shakllari</a:t>
            </a:r>
            <a:r>
              <a:rPr lang="en-US" sz="1600" dirty="0" smtClean="0"/>
              <a:t> </a:t>
            </a:r>
            <a:r>
              <a:rPr lang="en-US" sz="1600" dirty="0" err="1" smtClean="0"/>
              <a:t>paydo</a:t>
            </a:r>
            <a:r>
              <a:rPr lang="en-US" sz="1600" dirty="0" smtClean="0"/>
              <a:t> </a:t>
            </a:r>
            <a:r>
              <a:rPr lang="en-US" sz="1600" dirty="0" err="1" smtClean="0"/>
              <a:t>boʻlmoqda</a:t>
            </a:r>
            <a:r>
              <a:rPr lang="en-US" sz="1600" dirty="0" smtClean="0"/>
              <a:t>.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lenovo\Desktop\tt\Без названия (27).jpg"/>
          <p:cNvPicPr>
            <a:picLocks noChangeAspect="1" noChangeArrowheads="1"/>
          </p:cNvPicPr>
          <p:nvPr/>
        </p:nvPicPr>
        <p:blipFill rotWithShape="1">
          <a:blip r:embed="rId2"/>
          <a:srcRect b="6397"/>
          <a:stretch/>
        </p:blipFill>
        <p:spPr bwMode="auto">
          <a:xfrm>
            <a:off x="3527797" y="791951"/>
            <a:ext cx="2124236" cy="1944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She’riyat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6" y="755948"/>
            <a:ext cx="2916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1800" dirty="0" err="1" smtClean="0"/>
              <a:t>Sheʼrning</a:t>
            </a:r>
            <a:r>
              <a:rPr lang="en-US" sz="1800" dirty="0" smtClean="0"/>
              <a:t> eng </a:t>
            </a:r>
            <a:r>
              <a:rPr lang="en-US" sz="1800" dirty="0" err="1" smtClean="0"/>
              <a:t>kichik</a:t>
            </a:r>
            <a:r>
              <a:rPr lang="en-US" sz="1800" dirty="0" smtClean="0"/>
              <a:t> </a:t>
            </a:r>
            <a:r>
              <a:rPr lang="en-US" sz="1800" dirty="0" err="1" smtClean="0"/>
              <a:t>koʻrinishi</a:t>
            </a:r>
            <a:r>
              <a:rPr lang="en-US" sz="1800" dirty="0" smtClean="0"/>
              <a:t> </a:t>
            </a:r>
            <a:r>
              <a:rPr lang="en-US" sz="1800" dirty="0" err="1" smtClean="0"/>
              <a:t>mumtoz</a:t>
            </a:r>
            <a:r>
              <a:rPr lang="en-US" sz="1800" dirty="0" smtClean="0"/>
              <a:t> </a:t>
            </a:r>
            <a:r>
              <a:rPr lang="en-US" sz="1800" dirty="0" err="1" smtClean="0"/>
              <a:t>adabiyotda</a:t>
            </a:r>
            <a:r>
              <a:rPr lang="en-US" sz="1800" dirty="0" smtClean="0"/>
              <a:t> 1 </a:t>
            </a:r>
            <a:r>
              <a:rPr lang="en-US" sz="1800" dirty="0" err="1" smtClean="0"/>
              <a:t>baytdangina</a:t>
            </a:r>
            <a:r>
              <a:rPr lang="en-US" sz="1800" dirty="0" smtClean="0"/>
              <a:t> </a:t>
            </a:r>
            <a:r>
              <a:rPr lang="en-US" sz="1800" dirty="0" err="1" smtClean="0"/>
              <a:t>iborat</a:t>
            </a:r>
            <a:r>
              <a:rPr lang="en-US" sz="1800" dirty="0" smtClean="0"/>
              <a:t> </a:t>
            </a:r>
            <a:r>
              <a:rPr lang="en-US" sz="1800" dirty="0" err="1" smtClean="0"/>
              <a:t>boʻlsa</a:t>
            </a:r>
            <a:r>
              <a:rPr lang="en-US" sz="1800" dirty="0" smtClean="0"/>
              <a:t>   </a:t>
            </a:r>
            <a:r>
              <a:rPr lang="en-US" sz="1800" dirty="0" err="1" smtClean="0"/>
              <a:t>fard</a:t>
            </a:r>
            <a:r>
              <a:rPr lang="en-US" sz="1800" dirty="0" smtClean="0"/>
              <a:t>, </a:t>
            </a:r>
            <a:r>
              <a:rPr lang="en-US" sz="1800" dirty="0" err="1" smtClean="0"/>
              <a:t>oʻzbek</a:t>
            </a:r>
            <a:r>
              <a:rPr lang="en-US" sz="1800" dirty="0" smtClean="0"/>
              <a:t> </a:t>
            </a:r>
            <a:r>
              <a:rPr lang="en-US" sz="1800" dirty="0" err="1" smtClean="0"/>
              <a:t>folklorida</a:t>
            </a:r>
            <a:r>
              <a:rPr lang="en-US" sz="1800" dirty="0" smtClean="0"/>
              <a:t> 4 </a:t>
            </a:r>
            <a:r>
              <a:rPr lang="en-US" sz="1800" dirty="0" err="1" smtClean="0"/>
              <a:t>qatorni</a:t>
            </a:r>
            <a:r>
              <a:rPr lang="en-US" sz="1800" dirty="0" smtClean="0"/>
              <a:t> </a:t>
            </a:r>
            <a:r>
              <a:rPr lang="en-US" sz="1800" dirty="0" err="1" smtClean="0"/>
              <a:t>tashkil</a:t>
            </a:r>
            <a:r>
              <a:rPr lang="en-US" sz="1800" dirty="0" smtClean="0"/>
              <a:t> </a:t>
            </a:r>
            <a:r>
              <a:rPr lang="en-US" sz="1800" dirty="0" err="1" smtClean="0"/>
              <a:t>etsa</a:t>
            </a:r>
            <a:r>
              <a:rPr lang="en-US" sz="1800" dirty="0" smtClean="0"/>
              <a:t>   </a:t>
            </a:r>
            <a:r>
              <a:rPr lang="en-US" sz="1800" dirty="0" err="1" smtClean="0"/>
              <a:t>toʻrtlik</a:t>
            </a:r>
            <a:r>
              <a:rPr lang="en-US" sz="1800" dirty="0" smtClean="0"/>
              <a:t>. 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3" name="Picture 2" descr="C:\Users\lenovo\Desktop\tt\Без названия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755948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Mumtoz</a:t>
            </a:r>
            <a:r>
              <a:rPr lang="en-US" sz="2800" dirty="0" smtClean="0"/>
              <a:t> </a:t>
            </a:r>
            <a:r>
              <a:rPr lang="en-US" sz="2800" dirty="0" err="1" smtClean="0"/>
              <a:t>she’riyat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42124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bandi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misradan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— 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masnaviy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3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misradan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musallas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4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misradan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murabbaʼ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5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bandlardan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muxammas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  6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satrdan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musaddas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7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misrali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bandlardan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musabba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’,     8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misrali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bandlardan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musamman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  9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bandlardan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tasneʼ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mustasneʼ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10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qatorli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bandlardan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poetik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muashshar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mashruʼ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lenovo\Desktop\tt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356" y="1001393"/>
            <a:ext cx="1440498" cy="1348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Zamonaviy</a:t>
            </a:r>
            <a:r>
              <a:rPr lang="en-US" sz="2800" dirty="0" smtClean="0"/>
              <a:t> </a:t>
            </a:r>
            <a:r>
              <a:rPr lang="en-US" sz="2800" dirty="0" err="1" smtClean="0"/>
              <a:t>she’riyat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6" y="518676"/>
            <a:ext cx="3888431" cy="261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err="1" smtClean="0"/>
              <a:t>Hozirgi</a:t>
            </a:r>
            <a:r>
              <a:rPr lang="en-US" sz="1400" dirty="0" smtClean="0"/>
              <a:t> </a:t>
            </a:r>
            <a:r>
              <a:rPr lang="en-US" sz="1400" dirty="0" err="1" smtClean="0"/>
              <a:t>oʻzbek</a:t>
            </a:r>
            <a:r>
              <a:rPr lang="en-US" sz="1400" dirty="0" smtClean="0"/>
              <a:t> </a:t>
            </a:r>
            <a:r>
              <a:rPr lang="en-US" sz="1400" dirty="0" err="1" smtClean="0"/>
              <a:t>shoirlari</a:t>
            </a:r>
            <a:r>
              <a:rPr lang="en-US" sz="1400" dirty="0" smtClean="0"/>
              <a:t> </a:t>
            </a:r>
            <a:r>
              <a:rPr lang="en-US" sz="1400" dirty="0" err="1" smtClean="0"/>
              <a:t>turlicha</a:t>
            </a:r>
            <a:r>
              <a:rPr lang="en-US" sz="1400" dirty="0" smtClean="0"/>
              <a:t> </a:t>
            </a:r>
            <a:r>
              <a:rPr lang="en-US" sz="1400" dirty="0" err="1" smtClean="0"/>
              <a:t>bandlardan</a:t>
            </a:r>
            <a:r>
              <a:rPr lang="en-US" sz="1400" dirty="0" smtClean="0"/>
              <a:t> </a:t>
            </a:r>
            <a:r>
              <a:rPr lang="en-US" sz="1400" dirty="0" err="1" smtClean="0"/>
              <a:t>tashkil</a:t>
            </a:r>
            <a:r>
              <a:rPr lang="en-US" sz="1400" dirty="0" smtClean="0"/>
              <a:t> </a:t>
            </a:r>
            <a:r>
              <a:rPr lang="en-US" sz="1400" dirty="0" err="1" smtClean="0"/>
              <a:t>topadigan</a:t>
            </a:r>
            <a:r>
              <a:rPr lang="en-US" sz="1400" dirty="0" smtClean="0"/>
              <a:t> </a:t>
            </a:r>
            <a:r>
              <a:rPr lang="en-US" sz="1400" dirty="0" err="1" smtClean="0"/>
              <a:t>anʼanaviy</a:t>
            </a:r>
            <a:r>
              <a:rPr lang="en-US" sz="1400" dirty="0" smtClean="0"/>
              <a:t> </a:t>
            </a:r>
            <a:r>
              <a:rPr lang="en-US" sz="1400" dirty="0" err="1" smtClean="0"/>
              <a:t>barmoq</a:t>
            </a:r>
            <a:r>
              <a:rPr lang="en-US" sz="1400" dirty="0" smtClean="0"/>
              <a:t> </a:t>
            </a:r>
            <a:r>
              <a:rPr lang="en-US" sz="1400" dirty="0" err="1" smtClean="0"/>
              <a:t>vaznining</a:t>
            </a:r>
            <a:r>
              <a:rPr lang="en-US" sz="1400" dirty="0" smtClean="0"/>
              <a:t> </a:t>
            </a:r>
            <a:r>
              <a:rPr lang="en-US" sz="1400" dirty="0" err="1" smtClean="0"/>
              <a:t>turli</a:t>
            </a:r>
            <a:r>
              <a:rPr lang="en-US" sz="1400" dirty="0" smtClean="0"/>
              <a:t> </a:t>
            </a:r>
            <a:r>
              <a:rPr lang="en-US" sz="1400" dirty="0" err="1" smtClean="0"/>
              <a:t>poetik</a:t>
            </a:r>
            <a:r>
              <a:rPr lang="en-US" sz="1400" dirty="0" smtClean="0"/>
              <a:t> </a:t>
            </a:r>
            <a:r>
              <a:rPr lang="en-US" sz="1400" dirty="0" err="1" smtClean="0"/>
              <a:t>kombinatsiyalaridan</a:t>
            </a:r>
            <a:r>
              <a:rPr lang="en-US" sz="1400" dirty="0" smtClean="0"/>
              <a:t> </a:t>
            </a:r>
            <a:r>
              <a:rPr lang="en-US" sz="1400" dirty="0" err="1" smtClean="0"/>
              <a:t>tashqari</a:t>
            </a:r>
            <a:r>
              <a:rPr lang="en-US" sz="1400" dirty="0" smtClean="0"/>
              <a:t>, </a:t>
            </a:r>
            <a:r>
              <a:rPr lang="en-US" sz="1400" dirty="0" err="1" smtClean="0"/>
              <a:t>jahon</a:t>
            </a:r>
            <a:r>
              <a:rPr lang="en-US" sz="1400" dirty="0" smtClean="0"/>
              <a:t> </a:t>
            </a:r>
            <a:r>
              <a:rPr lang="en-US" sz="1400" dirty="0" err="1" smtClean="0"/>
              <a:t>sheʼriyati</a:t>
            </a:r>
            <a:r>
              <a:rPr lang="en-US" sz="1400" dirty="0" smtClean="0"/>
              <a:t> </a:t>
            </a:r>
            <a:r>
              <a:rPr lang="en-US" sz="1400" dirty="0" err="1" smtClean="0"/>
              <a:t>tajribasidan</a:t>
            </a:r>
            <a:r>
              <a:rPr lang="en-US" sz="1400" dirty="0" smtClean="0"/>
              <a:t> </a:t>
            </a:r>
            <a:r>
              <a:rPr lang="en-US" sz="1400" dirty="0" err="1" smtClean="0"/>
              <a:t>oʻzlashtirilgan</a:t>
            </a:r>
            <a:r>
              <a:rPr lang="en-US" sz="1400" dirty="0" smtClean="0"/>
              <a:t>: </a:t>
            </a:r>
          </a:p>
          <a:p>
            <a:pPr>
              <a:lnSpc>
                <a:spcPts val="2200"/>
              </a:lnSpc>
            </a:pPr>
            <a:r>
              <a:rPr lang="en-US" sz="1400" b="1" dirty="0" smtClean="0">
                <a:solidFill>
                  <a:srgbClr val="0070C0"/>
                </a:solidFill>
              </a:rPr>
              <a:t> </a:t>
            </a:r>
            <a:r>
              <a:rPr lang="en-US" sz="1600" b="1" dirty="0" err="1" smtClean="0">
                <a:solidFill>
                  <a:srgbClr val="0070C0"/>
                </a:solidFill>
              </a:rPr>
              <a:t>sonet</a:t>
            </a:r>
            <a:r>
              <a:rPr lang="en-US" sz="1600" b="1" dirty="0" smtClean="0">
                <a:solidFill>
                  <a:srgbClr val="0070C0"/>
                </a:solidFill>
              </a:rPr>
              <a:t>, </a:t>
            </a:r>
            <a:r>
              <a:rPr lang="en-US" sz="1600" b="1" dirty="0" err="1" smtClean="0">
                <a:solidFill>
                  <a:srgbClr val="0070C0"/>
                </a:solidFill>
              </a:rPr>
              <a:t>romans</a:t>
            </a:r>
            <a:r>
              <a:rPr lang="en-US" sz="1600" b="1" dirty="0" smtClean="0">
                <a:solidFill>
                  <a:srgbClr val="0070C0"/>
                </a:solidFill>
              </a:rPr>
              <a:t>, </a:t>
            </a:r>
            <a:r>
              <a:rPr lang="en-US" sz="1600" b="1" dirty="0" err="1" smtClean="0">
                <a:solidFill>
                  <a:srgbClr val="0070C0"/>
                </a:solidFill>
              </a:rPr>
              <a:t>xoyku</a:t>
            </a:r>
            <a:r>
              <a:rPr lang="en-US" sz="1600" b="1" dirty="0" smtClean="0">
                <a:solidFill>
                  <a:srgbClr val="0070C0"/>
                </a:solidFill>
              </a:rPr>
              <a:t>,</a:t>
            </a:r>
            <a:r>
              <a:rPr lang="en-US" sz="1400" b="1" dirty="0" smtClean="0">
                <a:solidFill>
                  <a:srgbClr val="0070C0"/>
                </a:solidFill>
              </a:rPr>
              <a:t>  </a:t>
            </a:r>
            <a:r>
              <a:rPr lang="en-US" sz="1600" b="1" dirty="0" err="1" smtClean="0">
                <a:solidFill>
                  <a:srgbClr val="0070C0"/>
                </a:solidFill>
              </a:rPr>
              <a:t>tanka</a:t>
            </a:r>
            <a:r>
              <a:rPr lang="en-US" sz="1600" b="1" dirty="0" smtClean="0">
                <a:solidFill>
                  <a:srgbClr val="0070C0"/>
                </a:solidFill>
              </a:rPr>
              <a:t>, </a:t>
            </a:r>
            <a:r>
              <a:rPr lang="en-US" sz="1600" b="1" dirty="0" err="1" smtClean="0">
                <a:solidFill>
                  <a:srgbClr val="0070C0"/>
                </a:solidFill>
              </a:rPr>
              <a:t>elegiya</a:t>
            </a:r>
            <a:r>
              <a:rPr lang="en-US" sz="1600" b="1" dirty="0" smtClean="0">
                <a:solidFill>
                  <a:srgbClr val="0070C0"/>
                </a:solidFill>
              </a:rPr>
              <a:t>,   </a:t>
            </a:r>
            <a:r>
              <a:rPr lang="en-US" sz="1600" b="1" dirty="0" err="1" smtClean="0">
                <a:solidFill>
                  <a:srgbClr val="0070C0"/>
                </a:solidFill>
              </a:rPr>
              <a:t>barokko</a:t>
            </a:r>
            <a:r>
              <a:rPr lang="en-US" sz="1600" b="1" dirty="0" smtClean="0">
                <a:solidFill>
                  <a:srgbClr val="0070C0"/>
                </a:solidFill>
              </a:rPr>
              <a:t>, </a:t>
            </a:r>
            <a:r>
              <a:rPr lang="en-US" sz="1600" b="1" dirty="0" err="1" smtClean="0">
                <a:solidFill>
                  <a:srgbClr val="0070C0"/>
                </a:solidFill>
              </a:rPr>
              <a:t>rondel</a:t>
            </a:r>
            <a:r>
              <a:rPr lang="en-US" sz="1600" b="1" dirty="0" smtClean="0">
                <a:solidFill>
                  <a:srgbClr val="0070C0"/>
                </a:solidFill>
              </a:rPr>
              <a:t> 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>
              <a:lnSpc>
                <a:spcPts val="2200"/>
              </a:lnSpc>
            </a:pPr>
            <a:r>
              <a:rPr lang="en-US" sz="1400" dirty="0" err="1" smtClean="0"/>
              <a:t>va</a:t>
            </a:r>
            <a:r>
              <a:rPr lang="en-US" sz="1400" dirty="0" smtClean="0"/>
              <a:t> </a:t>
            </a:r>
            <a:r>
              <a:rPr lang="en-US" sz="1400" dirty="0" err="1" smtClean="0"/>
              <a:t>boshqa</a:t>
            </a:r>
            <a:r>
              <a:rPr lang="en-US" sz="1400" dirty="0" smtClean="0"/>
              <a:t>  </a:t>
            </a:r>
            <a:r>
              <a:rPr lang="en-US" sz="1400" dirty="0" err="1" smtClean="0"/>
              <a:t>janrlarda</a:t>
            </a:r>
            <a:r>
              <a:rPr lang="en-US" sz="1400" dirty="0" smtClean="0"/>
              <a:t> </a:t>
            </a:r>
            <a:r>
              <a:rPr lang="en-US" sz="1400" dirty="0" err="1" smtClean="0"/>
              <a:t>she’rlar</a:t>
            </a:r>
            <a:r>
              <a:rPr lang="en-US" sz="1400" dirty="0" smtClean="0"/>
              <a:t> </a:t>
            </a:r>
            <a:r>
              <a:rPr lang="en-US" sz="1400" dirty="0" err="1" smtClean="0"/>
              <a:t>yaratishmoqda</a:t>
            </a:r>
            <a:r>
              <a:rPr lang="en-US" sz="1400" dirty="0" smtClean="0"/>
              <a:t> </a:t>
            </a:r>
            <a:r>
              <a:rPr lang="en-US" sz="1400" dirty="0" err="1" smtClean="0"/>
              <a:t>va</a:t>
            </a:r>
            <a:r>
              <a:rPr lang="en-US" sz="1400" dirty="0" smtClean="0"/>
              <a:t> </a:t>
            </a:r>
            <a:r>
              <a:rPr lang="en-US" sz="1400" dirty="0" err="1" smtClean="0"/>
              <a:t>ularda</a:t>
            </a:r>
            <a:r>
              <a:rPr lang="en-US" sz="1400" dirty="0" smtClean="0"/>
              <a:t> </a:t>
            </a:r>
            <a:r>
              <a:rPr lang="en-US" sz="1400" dirty="0" err="1" smtClean="0"/>
              <a:t>oʻzbeklarga</a:t>
            </a:r>
            <a:r>
              <a:rPr lang="en-US" sz="1400" dirty="0" smtClean="0"/>
              <a:t> </a:t>
            </a:r>
            <a:r>
              <a:rPr lang="en-US" sz="1400" dirty="0" err="1" smtClean="0"/>
              <a:t>xos</a:t>
            </a:r>
            <a:r>
              <a:rPr lang="en-US" sz="1400" dirty="0" smtClean="0"/>
              <a:t> </a:t>
            </a:r>
            <a:r>
              <a:rPr lang="en-US" sz="1400" dirty="0" err="1" smtClean="0"/>
              <a:t>milliy</a:t>
            </a:r>
            <a:r>
              <a:rPr lang="en-US" sz="1400" dirty="0" smtClean="0"/>
              <a:t> </a:t>
            </a:r>
            <a:r>
              <a:rPr lang="en-US" sz="1400" dirty="0" err="1" smtClean="0"/>
              <a:t>tuygʻularni</a:t>
            </a:r>
            <a:r>
              <a:rPr lang="en-US" sz="1400" dirty="0" smtClean="0"/>
              <a:t> </a:t>
            </a:r>
            <a:r>
              <a:rPr lang="en-US" sz="1400" dirty="0" err="1" smtClean="0"/>
              <a:t>taʼsirli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 smtClean="0"/>
              <a:t>ifodalashga</a:t>
            </a:r>
            <a:r>
              <a:rPr lang="en-US" sz="1400" dirty="0" smtClean="0"/>
              <a:t> </a:t>
            </a:r>
            <a:r>
              <a:rPr lang="en-US" sz="1400" dirty="0" err="1" smtClean="0"/>
              <a:t>erishmoqdalar</a:t>
            </a:r>
            <a:r>
              <a:rPr lang="en-US" sz="1400" dirty="0" smtClean="0"/>
              <a:t>.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endParaRPr lang="ru-RU" sz="1800" b="1" dirty="0">
              <a:solidFill>
                <a:srgbClr val="000000"/>
              </a:solidFill>
            </a:endParaRPr>
          </a:p>
        </p:txBody>
      </p:sp>
      <p:pic>
        <p:nvPicPr>
          <p:cNvPr id="9218" name="Picture 2" descr="C:\Users\lenovo\Desktop\tt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228" y="910242"/>
            <a:ext cx="1437061" cy="1535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>
                <a:solidFill>
                  <a:srgbClr val="FFFFFF"/>
                </a:solidFill>
              </a:rPr>
              <a:t>Barmoq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tizimi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414" y="600702"/>
            <a:ext cx="3348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   </a:t>
            </a:r>
            <a:r>
              <a:rPr lang="en-US" sz="1800" b="1" dirty="0" err="1" smtClean="0"/>
              <a:t>Barmoq</a:t>
            </a:r>
            <a:r>
              <a:rPr lang="en-US" sz="1800" b="1" dirty="0" smtClean="0"/>
              <a:t> </a:t>
            </a:r>
            <a:r>
              <a:rPr lang="en-US" sz="1800" dirty="0" err="1" smtClean="0"/>
              <a:t>vazni</a:t>
            </a:r>
            <a:r>
              <a:rPr lang="en-US" sz="1800" dirty="0" smtClean="0"/>
              <a:t> </a:t>
            </a:r>
            <a:r>
              <a:rPr lang="ru-RU" sz="1800" dirty="0" smtClean="0"/>
              <a:t>-</a:t>
            </a:r>
            <a:r>
              <a:rPr lang="en-US" sz="1800" dirty="0" smtClean="0"/>
              <a:t> </a:t>
            </a:r>
            <a:r>
              <a:rPr lang="en-US" sz="1800" dirty="0" err="1" smtClean="0"/>
              <a:t>boʻgʻinlar</a:t>
            </a:r>
            <a:r>
              <a:rPr lang="en-US" sz="1800" dirty="0" smtClean="0"/>
              <a:t> </a:t>
            </a:r>
            <a:r>
              <a:rPr lang="en-US" sz="1800" dirty="0" err="1" smtClean="0"/>
              <a:t>sanogʻi</a:t>
            </a:r>
            <a:r>
              <a:rPr lang="en-US" sz="1800" dirty="0" smtClean="0"/>
              <a:t>, </a:t>
            </a:r>
            <a:r>
              <a:rPr lang="en-US" sz="1800" dirty="0" err="1" smtClean="0"/>
              <a:t>mutanosibligiga</a:t>
            </a:r>
            <a:r>
              <a:rPr lang="en-US" sz="1800" dirty="0" smtClean="0"/>
              <a:t> </a:t>
            </a:r>
            <a:r>
              <a:rPr lang="en-US" sz="1800" dirty="0" err="1" smtClean="0"/>
              <a:t>asoslangan</a:t>
            </a:r>
            <a:r>
              <a:rPr lang="en-US" sz="1800" dirty="0" smtClean="0"/>
              <a:t> </a:t>
            </a:r>
            <a:r>
              <a:rPr lang="en-US" sz="1800" dirty="0" err="1" smtClean="0"/>
              <a:t>sheʼr</a:t>
            </a:r>
            <a:r>
              <a:rPr lang="en-US" sz="1800" dirty="0" smtClean="0"/>
              <a:t> </a:t>
            </a:r>
            <a:r>
              <a:rPr lang="en-US" sz="1800" dirty="0" err="1" smtClean="0"/>
              <a:t>oʻlchovi</a:t>
            </a:r>
            <a:r>
              <a:rPr lang="en-US" sz="1800" dirty="0" smtClean="0"/>
              <a:t> </a:t>
            </a:r>
            <a:r>
              <a:rPr lang="en-US" sz="1800" dirty="0" err="1" smtClean="0"/>
              <a:t>turi</a:t>
            </a:r>
            <a:r>
              <a:rPr lang="en-US" sz="1800" dirty="0" smtClean="0"/>
              <a:t>. </a:t>
            </a:r>
            <a:r>
              <a:rPr lang="en-US" sz="1800" dirty="0" err="1" smtClean="0"/>
              <a:t>Barmoq</a:t>
            </a:r>
            <a:r>
              <a:rPr lang="en-US" sz="1800" dirty="0" smtClean="0"/>
              <a:t> </a:t>
            </a:r>
            <a:r>
              <a:rPr lang="en-US" sz="1800" dirty="0" err="1" smtClean="0"/>
              <a:t>tizimi</a:t>
            </a:r>
            <a:r>
              <a:rPr lang="en-US" sz="1800" dirty="0" smtClean="0"/>
              <a:t> </a:t>
            </a:r>
            <a:r>
              <a:rPr lang="en-US" sz="1800" dirty="0" err="1" smtClean="0"/>
              <a:t>oʻziga</a:t>
            </a:r>
            <a:r>
              <a:rPr lang="en-US" sz="1800" dirty="0" smtClean="0"/>
              <a:t> </a:t>
            </a:r>
            <a:r>
              <a:rPr lang="en-US" sz="1800" dirty="0" err="1" smtClean="0"/>
              <a:t>xos</a:t>
            </a:r>
            <a:r>
              <a:rPr lang="en-US" sz="1800" dirty="0" smtClean="0"/>
              <a:t> </a:t>
            </a:r>
            <a:r>
              <a:rPr lang="en-US" sz="1800" dirty="0" err="1" smtClean="0"/>
              <a:t>xususiyatlarga</a:t>
            </a:r>
            <a:r>
              <a:rPr lang="en-US" sz="1800" dirty="0" smtClean="0"/>
              <a:t> </a:t>
            </a:r>
            <a:r>
              <a:rPr lang="en-US" sz="1800" dirty="0" err="1" smtClean="0"/>
              <a:t>koʻra</a:t>
            </a:r>
            <a:r>
              <a:rPr lang="en-US" sz="1800" dirty="0" smtClean="0"/>
              <a:t> </a:t>
            </a:r>
            <a:r>
              <a:rPr lang="en-US" sz="1800" dirty="0" err="1" smtClean="0"/>
              <a:t>aruz</a:t>
            </a:r>
            <a:r>
              <a:rPr lang="en-US" sz="1800" dirty="0" smtClean="0"/>
              <a:t> </a:t>
            </a:r>
            <a:r>
              <a:rPr lang="en-US" sz="1800" dirty="0" err="1" smtClean="0"/>
              <a:t>tizimidan</a:t>
            </a:r>
            <a:r>
              <a:rPr lang="en-US" sz="1800" dirty="0" smtClean="0"/>
              <a:t> </a:t>
            </a:r>
            <a:r>
              <a:rPr lang="en-US" sz="1800" dirty="0" err="1" smtClean="0"/>
              <a:t>farq</a:t>
            </a:r>
            <a:r>
              <a:rPr lang="en-US" sz="1800" dirty="0" smtClean="0"/>
              <a:t> </a:t>
            </a:r>
            <a:r>
              <a:rPr lang="en-US" sz="1800" dirty="0" err="1" smtClean="0"/>
              <a:t>qiladi</a:t>
            </a:r>
            <a:r>
              <a:rPr lang="en-US" sz="1800" dirty="0" smtClean="0"/>
              <a:t>. </a:t>
            </a:r>
            <a:r>
              <a:rPr lang="en-US" sz="1800" dirty="0" err="1" smtClean="0"/>
              <a:t>Barmoq</a:t>
            </a:r>
            <a:r>
              <a:rPr lang="en-US" sz="1800" dirty="0" smtClean="0"/>
              <a:t> </a:t>
            </a:r>
            <a:r>
              <a:rPr lang="en-US" sz="1800" dirty="0" err="1" smtClean="0"/>
              <a:t>vazni</a:t>
            </a:r>
            <a:r>
              <a:rPr lang="en-US" sz="1800" dirty="0" smtClean="0"/>
              <a:t> </a:t>
            </a:r>
            <a:r>
              <a:rPr lang="en-US" sz="1800" dirty="0" err="1" smtClean="0"/>
              <a:t>anʼanaviy</a:t>
            </a:r>
            <a:r>
              <a:rPr lang="en-US" sz="1800" dirty="0" smtClean="0"/>
              <a:t> </a:t>
            </a:r>
            <a:r>
              <a:rPr lang="en-US" sz="1800" dirty="0" err="1" smtClean="0"/>
              <a:t>xalq</a:t>
            </a:r>
            <a:r>
              <a:rPr lang="en-US" sz="1800" dirty="0" smtClean="0"/>
              <a:t> </a:t>
            </a:r>
            <a:r>
              <a:rPr lang="en-US" sz="1800" dirty="0" err="1" smtClean="0"/>
              <a:t>atamasidir</a:t>
            </a:r>
            <a:r>
              <a:rPr lang="en-US" sz="1800" dirty="0" smtClean="0"/>
              <a:t>.</a:t>
            </a:r>
            <a:r>
              <a:rPr lang="en-US" sz="1800" b="1" dirty="0" smtClean="0">
                <a:solidFill>
                  <a:srgbClr val="000000"/>
                </a:solidFill>
              </a:rPr>
              <a:t>  </a:t>
            </a:r>
            <a:endParaRPr lang="ru-RU" sz="1800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lenovo\Desktop\tt\images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831" y="647936"/>
            <a:ext cx="2302201" cy="238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Nazmda</a:t>
            </a:r>
            <a:r>
              <a:rPr lang="en-US" sz="2800" dirty="0" smtClean="0"/>
              <a:t> </a:t>
            </a:r>
            <a:r>
              <a:rPr lang="en-US" sz="2800" dirty="0" err="1" smtClean="0"/>
              <a:t>o‘ziga</a:t>
            </a:r>
            <a:r>
              <a:rPr lang="en-US" sz="2800" dirty="0" smtClean="0"/>
              <a:t> </a:t>
            </a:r>
            <a:r>
              <a:rPr lang="en-US" sz="2800" dirty="0" err="1" smtClean="0"/>
              <a:t>xoslik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6" y="600702"/>
            <a:ext cx="33294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Sheʼr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oʻziga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musiqiylikka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Musiqiylik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unsurga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qofiya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band).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gap,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intonatsiya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urgʻu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soʻz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sheʼriyatda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musiqiylikni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keltirishga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qilsada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unsuri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qofiya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musiqiylikni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keltiruvchi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soʻz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urgʻu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vositadir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lenovo\Desktop\tt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908" y="791952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Poeziya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473" y="863960"/>
            <a:ext cx="4392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Oʻzbek</a:t>
            </a:r>
            <a:r>
              <a:rPr lang="en-US" sz="2400" dirty="0" smtClean="0"/>
              <a:t> </a:t>
            </a:r>
            <a:r>
              <a:rPr lang="en-US" sz="2400" dirty="0" err="1" smtClean="0"/>
              <a:t>adabiyoti</a:t>
            </a:r>
            <a:r>
              <a:rPr lang="en-US" sz="2400" dirty="0" smtClean="0"/>
              <a:t> </a:t>
            </a:r>
            <a:r>
              <a:rPr lang="en-US" sz="2400" dirty="0" err="1" smtClean="0"/>
              <a:t>poeziyasida</a:t>
            </a:r>
            <a:r>
              <a:rPr lang="en-US" sz="2400" dirty="0" smtClean="0"/>
              <a:t> </a:t>
            </a:r>
            <a:r>
              <a:rPr lang="en-US" sz="2400" dirty="0" err="1" smtClean="0"/>
              <a:t>barmoq</a:t>
            </a:r>
            <a:r>
              <a:rPr lang="en-US" sz="2400" dirty="0" smtClean="0"/>
              <a:t> </a:t>
            </a:r>
            <a:r>
              <a:rPr lang="en-US" sz="2400" dirty="0" err="1" smtClean="0"/>
              <a:t>tizimidan</a:t>
            </a:r>
            <a:r>
              <a:rPr lang="en-US" sz="2400" dirty="0" smtClean="0"/>
              <a:t> </a:t>
            </a:r>
            <a:r>
              <a:rPr lang="en-US" sz="2400" dirty="0" err="1" smtClean="0"/>
              <a:t>keng</a:t>
            </a:r>
            <a:r>
              <a:rPr lang="en-US" sz="2400" dirty="0" smtClean="0"/>
              <a:t> </a:t>
            </a:r>
            <a:r>
              <a:rPr lang="en-US" sz="2400" dirty="0" err="1" smtClean="0"/>
              <a:t>miqyosda</a:t>
            </a:r>
            <a:r>
              <a:rPr lang="en-US" sz="2400" dirty="0" smtClean="0"/>
              <a:t> </a:t>
            </a:r>
            <a:r>
              <a:rPr lang="en-US" sz="2400" dirty="0" err="1" smtClean="0"/>
              <a:t>foydalanishni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Fitrat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Choʻlpon</a:t>
            </a:r>
            <a:r>
              <a:rPr lang="en-US" sz="2400" dirty="0" err="1" smtClean="0"/>
              <a:t>lar</a:t>
            </a:r>
            <a:r>
              <a:rPr lang="en-US" sz="2400" dirty="0" smtClean="0"/>
              <a:t> </a:t>
            </a:r>
            <a:r>
              <a:rPr lang="en-US" sz="2400" dirty="0" err="1" smtClean="0"/>
              <a:t>boshlab</a:t>
            </a:r>
            <a:r>
              <a:rPr lang="en-US" sz="2400" dirty="0" smtClean="0"/>
              <a:t> </a:t>
            </a:r>
            <a:r>
              <a:rPr lang="en-US" sz="2400" dirty="0" err="1" smtClean="0"/>
              <a:t>bergan</a:t>
            </a:r>
            <a:r>
              <a:rPr lang="en-US" sz="2400" dirty="0" smtClean="0"/>
              <a:t>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156554</TotalTime>
  <Words>386</Words>
  <Application>Microsoft Office PowerPoint</Application>
  <PresentationFormat>Произвольный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She’r   haqida</vt:lpstr>
      <vt:lpstr>She’riy shakllar</vt:lpstr>
      <vt:lpstr>She’riyat</vt:lpstr>
      <vt:lpstr>Mumtoz she’riyat</vt:lpstr>
      <vt:lpstr>Zamonaviy she’riyat</vt:lpstr>
      <vt:lpstr>Barmoq tizimi</vt:lpstr>
      <vt:lpstr>Nazmda o‘ziga xoslik</vt:lpstr>
      <vt:lpstr>Poeziya </vt:lpstr>
      <vt:lpstr>Men va boshqalar</vt:lpstr>
      <vt:lpstr>She’riyat jilosi</vt:lpstr>
      <vt:lpstr>Ko‘p  o‘yla,  oz  so‘yla</vt:lpstr>
      <vt:lpstr>Tuyg‘ular jilosi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2308</cp:revision>
  <dcterms:created xsi:type="dcterms:W3CDTF">2014-10-08T23:03:32Z</dcterms:created>
  <dcterms:modified xsi:type="dcterms:W3CDTF">2021-01-23T05:57:55Z</dcterms:modified>
</cp:coreProperties>
</file>