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4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5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6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theme/theme7.xml" ContentType="application/vnd.openxmlformats-officedocument.theme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theme/theme8.xml" ContentType="application/vnd.openxmlformats-officedocument.theme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theme/theme9.xml" ContentType="application/vnd.openxmlformats-officedocument.theme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27"/>
  </p:notesMasterIdLst>
  <p:sldIdLst>
    <p:sldId id="1476" r:id="rId11"/>
    <p:sldId id="1366" r:id="rId12"/>
    <p:sldId id="1481" r:id="rId13"/>
    <p:sldId id="1490" r:id="rId14"/>
    <p:sldId id="1483" r:id="rId15"/>
    <p:sldId id="1491" r:id="rId16"/>
    <p:sldId id="1492" r:id="rId17"/>
    <p:sldId id="1494" r:id="rId18"/>
    <p:sldId id="1495" r:id="rId19"/>
    <p:sldId id="1500" r:id="rId20"/>
    <p:sldId id="1497" r:id="rId21"/>
    <p:sldId id="1499" r:id="rId22"/>
    <p:sldId id="1473" r:id="rId23"/>
    <p:sldId id="1502" r:id="rId24"/>
    <p:sldId id="1503" r:id="rId25"/>
    <p:sldId id="1501" r:id="rId26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476"/>
            <p14:sldId id="1366"/>
            <p14:sldId id="1481"/>
            <p14:sldId id="1490"/>
            <p14:sldId id="1483"/>
            <p14:sldId id="1491"/>
            <p14:sldId id="1492"/>
            <p14:sldId id="1494"/>
            <p14:sldId id="1495"/>
            <p14:sldId id="1500"/>
            <p14:sldId id="1497"/>
            <p14:sldId id="1499"/>
            <p14:sldId id="1473"/>
            <p14:sldId id="1502"/>
            <p14:sldId id="1503"/>
            <p14:sldId id="1501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FFFF"/>
    <a:srgbClr val="DDDDDD"/>
    <a:srgbClr val="B2B2B2"/>
    <a:srgbClr val="808080"/>
    <a:srgbClr val="5F5F5F"/>
    <a:srgbClr val="C0C0C0"/>
    <a:srgbClr val="7F7F7F"/>
    <a:srgbClr val="328682"/>
    <a:srgbClr val="3278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4" autoAdjust="0"/>
    <p:restoredTop sz="99821" autoAdjust="0"/>
  </p:normalViewPr>
  <p:slideViewPr>
    <p:cSldViewPr snapToObjects="1">
      <p:cViewPr varScale="1">
        <p:scale>
          <a:sx n="229" d="100"/>
          <a:sy n="229" d="100"/>
        </p:scale>
        <p:origin x="600" y="372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commentAuthors" Target="commentAuthor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1/23/2021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1/23/2021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3.xml"/><Relationship Id="rId18" Type="http://schemas.openxmlformats.org/officeDocument/2006/relationships/slideLayout" Target="../slideLayouts/slideLayout548.xml"/><Relationship Id="rId26" Type="http://schemas.openxmlformats.org/officeDocument/2006/relationships/slideLayout" Target="../slideLayouts/slideLayout556.xml"/><Relationship Id="rId39" Type="http://schemas.openxmlformats.org/officeDocument/2006/relationships/slideLayout" Target="../slideLayouts/slideLayout569.xml"/><Relationship Id="rId21" Type="http://schemas.openxmlformats.org/officeDocument/2006/relationships/slideLayout" Target="../slideLayouts/slideLayout551.xml"/><Relationship Id="rId34" Type="http://schemas.openxmlformats.org/officeDocument/2006/relationships/slideLayout" Target="../slideLayouts/slideLayout564.xml"/><Relationship Id="rId42" Type="http://schemas.openxmlformats.org/officeDocument/2006/relationships/slideLayout" Target="../slideLayouts/slideLayout572.xml"/><Relationship Id="rId47" Type="http://schemas.openxmlformats.org/officeDocument/2006/relationships/slideLayout" Target="../slideLayouts/slideLayout577.xml"/><Relationship Id="rId50" Type="http://schemas.openxmlformats.org/officeDocument/2006/relationships/slideLayout" Target="../slideLayouts/slideLayout580.xml"/><Relationship Id="rId55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37.xml"/><Relationship Id="rId2" Type="http://schemas.openxmlformats.org/officeDocument/2006/relationships/slideLayout" Target="../slideLayouts/slideLayout532.xml"/><Relationship Id="rId16" Type="http://schemas.openxmlformats.org/officeDocument/2006/relationships/slideLayout" Target="../slideLayouts/slideLayout546.xml"/><Relationship Id="rId20" Type="http://schemas.openxmlformats.org/officeDocument/2006/relationships/slideLayout" Target="../slideLayouts/slideLayout550.xml"/><Relationship Id="rId29" Type="http://schemas.openxmlformats.org/officeDocument/2006/relationships/slideLayout" Target="../slideLayouts/slideLayout559.xml"/><Relationship Id="rId41" Type="http://schemas.openxmlformats.org/officeDocument/2006/relationships/slideLayout" Target="../slideLayouts/slideLayout571.xml"/><Relationship Id="rId54" Type="http://schemas.openxmlformats.org/officeDocument/2006/relationships/slideLayout" Target="../slideLayouts/slideLayout58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1.xml"/><Relationship Id="rId6" Type="http://schemas.openxmlformats.org/officeDocument/2006/relationships/slideLayout" Target="../slideLayouts/slideLayout536.xml"/><Relationship Id="rId11" Type="http://schemas.openxmlformats.org/officeDocument/2006/relationships/slideLayout" Target="../slideLayouts/slideLayout541.xml"/><Relationship Id="rId24" Type="http://schemas.openxmlformats.org/officeDocument/2006/relationships/slideLayout" Target="../slideLayouts/slideLayout554.xml"/><Relationship Id="rId32" Type="http://schemas.openxmlformats.org/officeDocument/2006/relationships/slideLayout" Target="../slideLayouts/slideLayout562.xml"/><Relationship Id="rId37" Type="http://schemas.openxmlformats.org/officeDocument/2006/relationships/slideLayout" Target="../slideLayouts/slideLayout567.xml"/><Relationship Id="rId40" Type="http://schemas.openxmlformats.org/officeDocument/2006/relationships/slideLayout" Target="../slideLayouts/slideLayout570.xml"/><Relationship Id="rId45" Type="http://schemas.openxmlformats.org/officeDocument/2006/relationships/slideLayout" Target="../slideLayouts/slideLayout575.xml"/><Relationship Id="rId53" Type="http://schemas.openxmlformats.org/officeDocument/2006/relationships/slideLayout" Target="../slideLayouts/slideLayout583.xml"/><Relationship Id="rId58" Type="http://schemas.openxmlformats.org/officeDocument/2006/relationships/slideLayout" Target="../slideLayouts/slideLayout588.xml"/><Relationship Id="rId5" Type="http://schemas.openxmlformats.org/officeDocument/2006/relationships/slideLayout" Target="../slideLayouts/slideLayout535.xml"/><Relationship Id="rId15" Type="http://schemas.openxmlformats.org/officeDocument/2006/relationships/slideLayout" Target="../slideLayouts/slideLayout545.xml"/><Relationship Id="rId23" Type="http://schemas.openxmlformats.org/officeDocument/2006/relationships/slideLayout" Target="../slideLayouts/slideLayout553.xml"/><Relationship Id="rId28" Type="http://schemas.openxmlformats.org/officeDocument/2006/relationships/slideLayout" Target="../slideLayouts/slideLayout558.xml"/><Relationship Id="rId36" Type="http://schemas.openxmlformats.org/officeDocument/2006/relationships/slideLayout" Target="../slideLayouts/slideLayout566.xml"/><Relationship Id="rId49" Type="http://schemas.openxmlformats.org/officeDocument/2006/relationships/slideLayout" Target="../slideLayouts/slideLayout579.xml"/><Relationship Id="rId57" Type="http://schemas.openxmlformats.org/officeDocument/2006/relationships/slideLayout" Target="../slideLayouts/slideLayout58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540.xml"/><Relationship Id="rId19" Type="http://schemas.openxmlformats.org/officeDocument/2006/relationships/slideLayout" Target="../slideLayouts/slideLayout549.xml"/><Relationship Id="rId31" Type="http://schemas.openxmlformats.org/officeDocument/2006/relationships/slideLayout" Target="../slideLayouts/slideLayout561.xml"/><Relationship Id="rId44" Type="http://schemas.openxmlformats.org/officeDocument/2006/relationships/slideLayout" Target="../slideLayouts/slideLayout574.xml"/><Relationship Id="rId52" Type="http://schemas.openxmlformats.org/officeDocument/2006/relationships/slideLayout" Target="../slideLayouts/slideLayout58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4.xml"/><Relationship Id="rId9" Type="http://schemas.openxmlformats.org/officeDocument/2006/relationships/slideLayout" Target="../slideLayouts/slideLayout539.xml"/><Relationship Id="rId14" Type="http://schemas.openxmlformats.org/officeDocument/2006/relationships/slideLayout" Target="../slideLayouts/slideLayout544.xml"/><Relationship Id="rId22" Type="http://schemas.openxmlformats.org/officeDocument/2006/relationships/slideLayout" Target="../slideLayouts/slideLayout552.xml"/><Relationship Id="rId27" Type="http://schemas.openxmlformats.org/officeDocument/2006/relationships/slideLayout" Target="../slideLayouts/slideLayout557.xml"/><Relationship Id="rId30" Type="http://schemas.openxmlformats.org/officeDocument/2006/relationships/slideLayout" Target="../slideLayouts/slideLayout560.xml"/><Relationship Id="rId35" Type="http://schemas.openxmlformats.org/officeDocument/2006/relationships/slideLayout" Target="../slideLayouts/slideLayout565.xml"/><Relationship Id="rId43" Type="http://schemas.openxmlformats.org/officeDocument/2006/relationships/slideLayout" Target="../slideLayouts/slideLayout573.xml"/><Relationship Id="rId48" Type="http://schemas.openxmlformats.org/officeDocument/2006/relationships/slideLayout" Target="../slideLayouts/slideLayout578.xml"/><Relationship Id="rId56" Type="http://schemas.openxmlformats.org/officeDocument/2006/relationships/slideLayout" Target="../slideLayouts/slideLayout586.xml"/><Relationship Id="rId8" Type="http://schemas.openxmlformats.org/officeDocument/2006/relationships/slideLayout" Target="../slideLayouts/slideLayout538.xml"/><Relationship Id="rId51" Type="http://schemas.openxmlformats.org/officeDocument/2006/relationships/slideLayout" Target="../slideLayouts/slideLayout581.xml"/><Relationship Id="rId3" Type="http://schemas.openxmlformats.org/officeDocument/2006/relationships/slideLayout" Target="../slideLayouts/slideLayout533.xml"/><Relationship Id="rId12" Type="http://schemas.openxmlformats.org/officeDocument/2006/relationships/slideLayout" Target="../slideLayouts/slideLayout542.xml"/><Relationship Id="rId17" Type="http://schemas.openxmlformats.org/officeDocument/2006/relationships/slideLayout" Target="../slideLayouts/slideLayout547.xml"/><Relationship Id="rId25" Type="http://schemas.openxmlformats.org/officeDocument/2006/relationships/slideLayout" Target="../slideLayouts/slideLayout555.xml"/><Relationship Id="rId33" Type="http://schemas.openxmlformats.org/officeDocument/2006/relationships/slideLayout" Target="../slideLayouts/slideLayout563.xml"/><Relationship Id="rId38" Type="http://schemas.openxmlformats.org/officeDocument/2006/relationships/slideLayout" Target="../slideLayouts/slideLayout568.xml"/><Relationship Id="rId46" Type="http://schemas.openxmlformats.org/officeDocument/2006/relationships/slideLayout" Target="../slideLayouts/slideLayout576.xml"/><Relationship Id="rId59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0" Type="http://schemas.openxmlformats.org/officeDocument/2006/relationships/slideLayout" Target="../slideLayouts/slideLayout144.xml"/><Relationship Id="rId29" Type="http://schemas.openxmlformats.org/officeDocument/2006/relationships/slideLayout" Target="../slideLayouts/slideLayout153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4.xml"/><Relationship Id="rId19" Type="http://schemas.openxmlformats.org/officeDocument/2006/relationships/slideLayout" Target="../slideLayouts/slideLayout143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0" Type="http://schemas.openxmlformats.org/officeDocument/2006/relationships/slideLayout" Target="../slideLayouts/slideLayout202.xml"/><Relationship Id="rId29" Type="http://schemas.openxmlformats.org/officeDocument/2006/relationships/slideLayout" Target="../slideLayouts/slideLayout211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92.xml"/><Relationship Id="rId19" Type="http://schemas.openxmlformats.org/officeDocument/2006/relationships/slideLayout" Target="../slideLayouts/slideLayout201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3.xml"/><Relationship Id="rId18" Type="http://schemas.openxmlformats.org/officeDocument/2006/relationships/slideLayout" Target="../slideLayouts/slideLayout258.xml"/><Relationship Id="rId26" Type="http://schemas.openxmlformats.org/officeDocument/2006/relationships/slideLayout" Target="../slideLayouts/slideLayout266.xml"/><Relationship Id="rId39" Type="http://schemas.openxmlformats.org/officeDocument/2006/relationships/slideLayout" Target="../slideLayouts/slideLayout279.xml"/><Relationship Id="rId21" Type="http://schemas.openxmlformats.org/officeDocument/2006/relationships/slideLayout" Target="../slideLayouts/slideLayout261.xml"/><Relationship Id="rId34" Type="http://schemas.openxmlformats.org/officeDocument/2006/relationships/slideLayout" Target="../slideLayouts/slideLayout274.xml"/><Relationship Id="rId42" Type="http://schemas.openxmlformats.org/officeDocument/2006/relationships/slideLayout" Target="../slideLayouts/slideLayout282.xml"/><Relationship Id="rId47" Type="http://schemas.openxmlformats.org/officeDocument/2006/relationships/slideLayout" Target="../slideLayouts/slideLayout287.xml"/><Relationship Id="rId50" Type="http://schemas.openxmlformats.org/officeDocument/2006/relationships/slideLayout" Target="../slideLayouts/slideLayout290.xml"/><Relationship Id="rId55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42.xml"/><Relationship Id="rId16" Type="http://schemas.openxmlformats.org/officeDocument/2006/relationships/slideLayout" Target="../slideLayouts/slideLayout256.xml"/><Relationship Id="rId20" Type="http://schemas.openxmlformats.org/officeDocument/2006/relationships/slideLayout" Target="../slideLayouts/slideLayout260.xml"/><Relationship Id="rId29" Type="http://schemas.openxmlformats.org/officeDocument/2006/relationships/slideLayout" Target="../slideLayouts/slideLayout269.xml"/><Relationship Id="rId41" Type="http://schemas.openxmlformats.org/officeDocument/2006/relationships/slideLayout" Target="../slideLayouts/slideLayout281.xml"/><Relationship Id="rId54" Type="http://schemas.openxmlformats.org/officeDocument/2006/relationships/slideLayout" Target="../slideLayouts/slideLayout29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1" Type="http://schemas.openxmlformats.org/officeDocument/2006/relationships/slideLayout" Target="../slideLayouts/slideLayout251.xml"/><Relationship Id="rId24" Type="http://schemas.openxmlformats.org/officeDocument/2006/relationships/slideLayout" Target="../slideLayouts/slideLayout264.xml"/><Relationship Id="rId32" Type="http://schemas.openxmlformats.org/officeDocument/2006/relationships/slideLayout" Target="../slideLayouts/slideLayout272.xml"/><Relationship Id="rId37" Type="http://schemas.openxmlformats.org/officeDocument/2006/relationships/slideLayout" Target="../slideLayouts/slideLayout277.xml"/><Relationship Id="rId40" Type="http://schemas.openxmlformats.org/officeDocument/2006/relationships/slideLayout" Target="../slideLayouts/slideLayout280.xml"/><Relationship Id="rId45" Type="http://schemas.openxmlformats.org/officeDocument/2006/relationships/slideLayout" Target="../slideLayouts/slideLayout285.xml"/><Relationship Id="rId53" Type="http://schemas.openxmlformats.org/officeDocument/2006/relationships/slideLayout" Target="../slideLayouts/slideLayout293.xml"/><Relationship Id="rId58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45.xml"/><Relationship Id="rId15" Type="http://schemas.openxmlformats.org/officeDocument/2006/relationships/slideLayout" Target="../slideLayouts/slideLayout255.xml"/><Relationship Id="rId23" Type="http://schemas.openxmlformats.org/officeDocument/2006/relationships/slideLayout" Target="../slideLayouts/slideLayout263.xml"/><Relationship Id="rId28" Type="http://schemas.openxmlformats.org/officeDocument/2006/relationships/slideLayout" Target="../slideLayouts/slideLayout268.xml"/><Relationship Id="rId36" Type="http://schemas.openxmlformats.org/officeDocument/2006/relationships/slideLayout" Target="../slideLayouts/slideLayout276.xml"/><Relationship Id="rId49" Type="http://schemas.openxmlformats.org/officeDocument/2006/relationships/slideLayout" Target="../slideLayouts/slideLayout289.xml"/><Relationship Id="rId57" Type="http://schemas.openxmlformats.org/officeDocument/2006/relationships/slideLayout" Target="../slideLayouts/slideLayout29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50.xml"/><Relationship Id="rId19" Type="http://schemas.openxmlformats.org/officeDocument/2006/relationships/slideLayout" Target="../slideLayouts/slideLayout259.xml"/><Relationship Id="rId31" Type="http://schemas.openxmlformats.org/officeDocument/2006/relationships/slideLayout" Target="../slideLayouts/slideLayout271.xml"/><Relationship Id="rId44" Type="http://schemas.openxmlformats.org/officeDocument/2006/relationships/slideLayout" Target="../slideLayouts/slideLayout284.xml"/><Relationship Id="rId52" Type="http://schemas.openxmlformats.org/officeDocument/2006/relationships/slideLayout" Target="../slideLayouts/slideLayout29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Relationship Id="rId14" Type="http://schemas.openxmlformats.org/officeDocument/2006/relationships/slideLayout" Target="../slideLayouts/slideLayout254.xml"/><Relationship Id="rId22" Type="http://schemas.openxmlformats.org/officeDocument/2006/relationships/slideLayout" Target="../slideLayouts/slideLayout262.xml"/><Relationship Id="rId27" Type="http://schemas.openxmlformats.org/officeDocument/2006/relationships/slideLayout" Target="../slideLayouts/slideLayout267.xml"/><Relationship Id="rId30" Type="http://schemas.openxmlformats.org/officeDocument/2006/relationships/slideLayout" Target="../slideLayouts/slideLayout270.xml"/><Relationship Id="rId35" Type="http://schemas.openxmlformats.org/officeDocument/2006/relationships/slideLayout" Target="../slideLayouts/slideLayout275.xml"/><Relationship Id="rId43" Type="http://schemas.openxmlformats.org/officeDocument/2006/relationships/slideLayout" Target="../slideLayouts/slideLayout283.xml"/><Relationship Id="rId48" Type="http://schemas.openxmlformats.org/officeDocument/2006/relationships/slideLayout" Target="../slideLayouts/slideLayout288.xml"/><Relationship Id="rId56" Type="http://schemas.openxmlformats.org/officeDocument/2006/relationships/slideLayout" Target="../slideLayouts/slideLayout296.xml"/><Relationship Id="rId8" Type="http://schemas.openxmlformats.org/officeDocument/2006/relationships/slideLayout" Target="../slideLayouts/slideLayout248.xml"/><Relationship Id="rId51" Type="http://schemas.openxmlformats.org/officeDocument/2006/relationships/slideLayout" Target="../slideLayouts/slideLayout291.xml"/><Relationship Id="rId3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52.xml"/><Relationship Id="rId17" Type="http://schemas.openxmlformats.org/officeDocument/2006/relationships/slideLayout" Target="../slideLayouts/slideLayout257.xml"/><Relationship Id="rId25" Type="http://schemas.openxmlformats.org/officeDocument/2006/relationships/slideLayout" Target="../slideLayouts/slideLayout265.xml"/><Relationship Id="rId33" Type="http://schemas.openxmlformats.org/officeDocument/2006/relationships/slideLayout" Target="../slideLayouts/slideLayout273.xml"/><Relationship Id="rId38" Type="http://schemas.openxmlformats.org/officeDocument/2006/relationships/slideLayout" Target="../slideLayouts/slideLayout278.xml"/><Relationship Id="rId46" Type="http://schemas.openxmlformats.org/officeDocument/2006/relationships/slideLayout" Target="../slideLayouts/slideLayout286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1.xml"/><Relationship Id="rId18" Type="http://schemas.openxmlformats.org/officeDocument/2006/relationships/slideLayout" Target="../slideLayouts/slideLayout316.xml"/><Relationship Id="rId26" Type="http://schemas.openxmlformats.org/officeDocument/2006/relationships/slideLayout" Target="../slideLayouts/slideLayout324.xml"/><Relationship Id="rId39" Type="http://schemas.openxmlformats.org/officeDocument/2006/relationships/slideLayout" Target="../slideLayouts/slideLayout337.xml"/><Relationship Id="rId21" Type="http://schemas.openxmlformats.org/officeDocument/2006/relationships/slideLayout" Target="../slideLayouts/slideLayout319.xml"/><Relationship Id="rId34" Type="http://schemas.openxmlformats.org/officeDocument/2006/relationships/slideLayout" Target="../slideLayouts/slideLayout332.xml"/><Relationship Id="rId42" Type="http://schemas.openxmlformats.org/officeDocument/2006/relationships/slideLayout" Target="../slideLayouts/slideLayout340.xml"/><Relationship Id="rId47" Type="http://schemas.openxmlformats.org/officeDocument/2006/relationships/slideLayout" Target="../slideLayouts/slideLayout345.xml"/><Relationship Id="rId50" Type="http://schemas.openxmlformats.org/officeDocument/2006/relationships/slideLayout" Target="../slideLayouts/slideLayout348.xml"/><Relationship Id="rId55" Type="http://schemas.openxmlformats.org/officeDocument/2006/relationships/slideLayout" Target="../slideLayouts/slideLayout353.xml"/><Relationship Id="rId7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0" Type="http://schemas.openxmlformats.org/officeDocument/2006/relationships/slideLayout" Target="../slideLayouts/slideLayout318.xml"/><Relationship Id="rId29" Type="http://schemas.openxmlformats.org/officeDocument/2006/relationships/slideLayout" Target="../slideLayouts/slideLayout327.xml"/><Relationship Id="rId41" Type="http://schemas.openxmlformats.org/officeDocument/2006/relationships/slideLayout" Target="../slideLayouts/slideLayout339.xml"/><Relationship Id="rId54" Type="http://schemas.openxmlformats.org/officeDocument/2006/relationships/slideLayout" Target="../slideLayouts/slideLayout35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1" Type="http://schemas.openxmlformats.org/officeDocument/2006/relationships/slideLayout" Target="../slideLayouts/slideLayout309.xml"/><Relationship Id="rId24" Type="http://schemas.openxmlformats.org/officeDocument/2006/relationships/slideLayout" Target="../slideLayouts/slideLayout322.xml"/><Relationship Id="rId32" Type="http://schemas.openxmlformats.org/officeDocument/2006/relationships/slideLayout" Target="../slideLayouts/slideLayout330.xml"/><Relationship Id="rId37" Type="http://schemas.openxmlformats.org/officeDocument/2006/relationships/slideLayout" Target="../slideLayouts/slideLayout335.xml"/><Relationship Id="rId40" Type="http://schemas.openxmlformats.org/officeDocument/2006/relationships/slideLayout" Target="../slideLayouts/slideLayout338.xml"/><Relationship Id="rId45" Type="http://schemas.openxmlformats.org/officeDocument/2006/relationships/slideLayout" Target="../slideLayouts/slideLayout343.xml"/><Relationship Id="rId53" Type="http://schemas.openxmlformats.org/officeDocument/2006/relationships/slideLayout" Target="../slideLayouts/slideLayout351.xml"/><Relationship Id="rId58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03.xml"/><Relationship Id="rId15" Type="http://schemas.openxmlformats.org/officeDocument/2006/relationships/slideLayout" Target="../slideLayouts/slideLayout313.xml"/><Relationship Id="rId23" Type="http://schemas.openxmlformats.org/officeDocument/2006/relationships/slideLayout" Target="../slideLayouts/slideLayout321.xml"/><Relationship Id="rId28" Type="http://schemas.openxmlformats.org/officeDocument/2006/relationships/slideLayout" Target="../slideLayouts/slideLayout326.xml"/><Relationship Id="rId36" Type="http://schemas.openxmlformats.org/officeDocument/2006/relationships/slideLayout" Target="../slideLayouts/slideLayout334.xml"/><Relationship Id="rId49" Type="http://schemas.openxmlformats.org/officeDocument/2006/relationships/slideLayout" Target="../slideLayouts/slideLayout347.xml"/><Relationship Id="rId57" Type="http://schemas.openxmlformats.org/officeDocument/2006/relationships/slideLayout" Target="../slideLayouts/slideLayout35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8.xml"/><Relationship Id="rId19" Type="http://schemas.openxmlformats.org/officeDocument/2006/relationships/slideLayout" Target="../slideLayouts/slideLayout317.xml"/><Relationship Id="rId31" Type="http://schemas.openxmlformats.org/officeDocument/2006/relationships/slideLayout" Target="../slideLayouts/slideLayout329.xml"/><Relationship Id="rId44" Type="http://schemas.openxmlformats.org/officeDocument/2006/relationships/slideLayout" Target="../slideLayouts/slideLayout342.xml"/><Relationship Id="rId52" Type="http://schemas.openxmlformats.org/officeDocument/2006/relationships/slideLayout" Target="../slideLayouts/slideLayout35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Relationship Id="rId14" Type="http://schemas.openxmlformats.org/officeDocument/2006/relationships/slideLayout" Target="../slideLayouts/slideLayout312.xml"/><Relationship Id="rId22" Type="http://schemas.openxmlformats.org/officeDocument/2006/relationships/slideLayout" Target="../slideLayouts/slideLayout320.xml"/><Relationship Id="rId27" Type="http://schemas.openxmlformats.org/officeDocument/2006/relationships/slideLayout" Target="../slideLayouts/slideLayout325.xml"/><Relationship Id="rId30" Type="http://schemas.openxmlformats.org/officeDocument/2006/relationships/slideLayout" Target="../slideLayouts/slideLayout328.xml"/><Relationship Id="rId35" Type="http://schemas.openxmlformats.org/officeDocument/2006/relationships/slideLayout" Target="../slideLayouts/slideLayout333.xml"/><Relationship Id="rId43" Type="http://schemas.openxmlformats.org/officeDocument/2006/relationships/slideLayout" Target="../slideLayouts/slideLayout341.xml"/><Relationship Id="rId48" Type="http://schemas.openxmlformats.org/officeDocument/2006/relationships/slideLayout" Target="../slideLayouts/slideLayout346.xml"/><Relationship Id="rId56" Type="http://schemas.openxmlformats.org/officeDocument/2006/relationships/slideLayout" Target="../slideLayouts/slideLayout354.xml"/><Relationship Id="rId8" Type="http://schemas.openxmlformats.org/officeDocument/2006/relationships/slideLayout" Target="../slideLayouts/slideLayout306.xml"/><Relationship Id="rId51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10.xml"/><Relationship Id="rId17" Type="http://schemas.openxmlformats.org/officeDocument/2006/relationships/slideLayout" Target="../slideLayouts/slideLayout315.xml"/><Relationship Id="rId25" Type="http://schemas.openxmlformats.org/officeDocument/2006/relationships/slideLayout" Target="../slideLayouts/slideLayout323.xml"/><Relationship Id="rId33" Type="http://schemas.openxmlformats.org/officeDocument/2006/relationships/slideLayout" Target="../slideLayouts/slideLayout331.xml"/><Relationship Id="rId38" Type="http://schemas.openxmlformats.org/officeDocument/2006/relationships/slideLayout" Target="../slideLayouts/slideLayout336.xml"/><Relationship Id="rId46" Type="http://schemas.openxmlformats.org/officeDocument/2006/relationships/slideLayout" Target="../slideLayouts/slideLayout344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9.xml"/><Relationship Id="rId18" Type="http://schemas.openxmlformats.org/officeDocument/2006/relationships/slideLayout" Target="../slideLayouts/slideLayout374.xml"/><Relationship Id="rId26" Type="http://schemas.openxmlformats.org/officeDocument/2006/relationships/slideLayout" Target="../slideLayouts/slideLayout382.xml"/><Relationship Id="rId39" Type="http://schemas.openxmlformats.org/officeDocument/2006/relationships/slideLayout" Target="../slideLayouts/slideLayout395.xml"/><Relationship Id="rId21" Type="http://schemas.openxmlformats.org/officeDocument/2006/relationships/slideLayout" Target="../slideLayouts/slideLayout377.xml"/><Relationship Id="rId34" Type="http://schemas.openxmlformats.org/officeDocument/2006/relationships/slideLayout" Target="../slideLayouts/slideLayout390.xml"/><Relationship Id="rId42" Type="http://schemas.openxmlformats.org/officeDocument/2006/relationships/slideLayout" Target="../slideLayouts/slideLayout398.xml"/><Relationship Id="rId47" Type="http://schemas.openxmlformats.org/officeDocument/2006/relationships/slideLayout" Target="../slideLayouts/slideLayout403.xml"/><Relationship Id="rId50" Type="http://schemas.openxmlformats.org/officeDocument/2006/relationships/slideLayout" Target="../slideLayouts/slideLayout406.xml"/><Relationship Id="rId55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363.xml"/><Relationship Id="rId2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72.xml"/><Relationship Id="rId20" Type="http://schemas.openxmlformats.org/officeDocument/2006/relationships/slideLayout" Target="../slideLayouts/slideLayout376.xml"/><Relationship Id="rId29" Type="http://schemas.openxmlformats.org/officeDocument/2006/relationships/slideLayout" Target="../slideLayouts/slideLayout385.xml"/><Relationship Id="rId41" Type="http://schemas.openxmlformats.org/officeDocument/2006/relationships/slideLayout" Target="../slideLayouts/slideLayout397.xml"/><Relationship Id="rId54" Type="http://schemas.openxmlformats.org/officeDocument/2006/relationships/slideLayout" Target="../slideLayouts/slideLayout41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1" Type="http://schemas.openxmlformats.org/officeDocument/2006/relationships/slideLayout" Target="../slideLayouts/slideLayout367.xml"/><Relationship Id="rId24" Type="http://schemas.openxmlformats.org/officeDocument/2006/relationships/slideLayout" Target="../slideLayouts/slideLayout380.xml"/><Relationship Id="rId32" Type="http://schemas.openxmlformats.org/officeDocument/2006/relationships/slideLayout" Target="../slideLayouts/slideLayout388.xml"/><Relationship Id="rId37" Type="http://schemas.openxmlformats.org/officeDocument/2006/relationships/slideLayout" Target="../slideLayouts/slideLayout393.xml"/><Relationship Id="rId40" Type="http://schemas.openxmlformats.org/officeDocument/2006/relationships/slideLayout" Target="../slideLayouts/slideLayout396.xml"/><Relationship Id="rId45" Type="http://schemas.openxmlformats.org/officeDocument/2006/relationships/slideLayout" Target="../slideLayouts/slideLayout401.xml"/><Relationship Id="rId53" Type="http://schemas.openxmlformats.org/officeDocument/2006/relationships/slideLayout" Target="../slideLayouts/slideLayout409.xml"/><Relationship Id="rId58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361.xml"/><Relationship Id="rId15" Type="http://schemas.openxmlformats.org/officeDocument/2006/relationships/slideLayout" Target="../slideLayouts/slideLayout371.xml"/><Relationship Id="rId23" Type="http://schemas.openxmlformats.org/officeDocument/2006/relationships/slideLayout" Target="../slideLayouts/slideLayout379.xml"/><Relationship Id="rId28" Type="http://schemas.openxmlformats.org/officeDocument/2006/relationships/slideLayout" Target="../slideLayouts/slideLayout384.xml"/><Relationship Id="rId36" Type="http://schemas.openxmlformats.org/officeDocument/2006/relationships/slideLayout" Target="../slideLayouts/slideLayout392.xml"/><Relationship Id="rId49" Type="http://schemas.openxmlformats.org/officeDocument/2006/relationships/slideLayout" Target="../slideLayouts/slideLayout405.xml"/><Relationship Id="rId57" Type="http://schemas.openxmlformats.org/officeDocument/2006/relationships/slideLayout" Target="../slideLayouts/slideLayout41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66.xml"/><Relationship Id="rId19" Type="http://schemas.openxmlformats.org/officeDocument/2006/relationships/slideLayout" Target="../slideLayouts/slideLayout375.xml"/><Relationship Id="rId31" Type="http://schemas.openxmlformats.org/officeDocument/2006/relationships/slideLayout" Target="../slideLayouts/slideLayout387.xml"/><Relationship Id="rId44" Type="http://schemas.openxmlformats.org/officeDocument/2006/relationships/slideLayout" Target="../slideLayouts/slideLayout400.xml"/><Relationship Id="rId52" Type="http://schemas.openxmlformats.org/officeDocument/2006/relationships/slideLayout" Target="../slideLayouts/slideLayout40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Relationship Id="rId14" Type="http://schemas.openxmlformats.org/officeDocument/2006/relationships/slideLayout" Target="../slideLayouts/slideLayout370.xml"/><Relationship Id="rId22" Type="http://schemas.openxmlformats.org/officeDocument/2006/relationships/slideLayout" Target="../slideLayouts/slideLayout378.xml"/><Relationship Id="rId27" Type="http://schemas.openxmlformats.org/officeDocument/2006/relationships/slideLayout" Target="../slideLayouts/slideLayout383.xml"/><Relationship Id="rId30" Type="http://schemas.openxmlformats.org/officeDocument/2006/relationships/slideLayout" Target="../slideLayouts/slideLayout386.xml"/><Relationship Id="rId35" Type="http://schemas.openxmlformats.org/officeDocument/2006/relationships/slideLayout" Target="../slideLayouts/slideLayout391.xml"/><Relationship Id="rId43" Type="http://schemas.openxmlformats.org/officeDocument/2006/relationships/slideLayout" Target="../slideLayouts/slideLayout399.xml"/><Relationship Id="rId48" Type="http://schemas.openxmlformats.org/officeDocument/2006/relationships/slideLayout" Target="../slideLayouts/slideLayout404.xml"/><Relationship Id="rId56" Type="http://schemas.openxmlformats.org/officeDocument/2006/relationships/slideLayout" Target="../slideLayouts/slideLayout412.xml"/><Relationship Id="rId8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407.xml"/><Relationship Id="rId3" Type="http://schemas.openxmlformats.org/officeDocument/2006/relationships/slideLayout" Target="../slideLayouts/slideLayout359.xml"/><Relationship Id="rId12" Type="http://schemas.openxmlformats.org/officeDocument/2006/relationships/slideLayout" Target="../slideLayouts/slideLayout368.xml"/><Relationship Id="rId17" Type="http://schemas.openxmlformats.org/officeDocument/2006/relationships/slideLayout" Target="../slideLayouts/slideLayout373.xml"/><Relationship Id="rId25" Type="http://schemas.openxmlformats.org/officeDocument/2006/relationships/slideLayout" Target="../slideLayouts/slideLayout381.xml"/><Relationship Id="rId33" Type="http://schemas.openxmlformats.org/officeDocument/2006/relationships/slideLayout" Target="../slideLayouts/slideLayout389.xml"/><Relationship Id="rId38" Type="http://schemas.openxmlformats.org/officeDocument/2006/relationships/slideLayout" Target="../slideLayouts/slideLayout394.xml"/><Relationship Id="rId46" Type="http://schemas.openxmlformats.org/officeDocument/2006/relationships/slideLayout" Target="../slideLayouts/slideLayout402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7.xml"/><Relationship Id="rId18" Type="http://schemas.openxmlformats.org/officeDocument/2006/relationships/slideLayout" Target="../slideLayouts/slideLayout432.xml"/><Relationship Id="rId26" Type="http://schemas.openxmlformats.org/officeDocument/2006/relationships/slideLayout" Target="../slideLayouts/slideLayout440.xml"/><Relationship Id="rId39" Type="http://schemas.openxmlformats.org/officeDocument/2006/relationships/slideLayout" Target="../slideLayouts/slideLayout453.xml"/><Relationship Id="rId21" Type="http://schemas.openxmlformats.org/officeDocument/2006/relationships/slideLayout" Target="../slideLayouts/slideLayout435.xml"/><Relationship Id="rId34" Type="http://schemas.openxmlformats.org/officeDocument/2006/relationships/slideLayout" Target="../slideLayouts/slideLayout448.xml"/><Relationship Id="rId42" Type="http://schemas.openxmlformats.org/officeDocument/2006/relationships/slideLayout" Target="../slideLayouts/slideLayout456.xml"/><Relationship Id="rId47" Type="http://schemas.openxmlformats.org/officeDocument/2006/relationships/slideLayout" Target="../slideLayouts/slideLayout461.xml"/><Relationship Id="rId50" Type="http://schemas.openxmlformats.org/officeDocument/2006/relationships/slideLayout" Target="../slideLayouts/slideLayout464.xml"/><Relationship Id="rId55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21.xml"/><Relationship Id="rId2" Type="http://schemas.openxmlformats.org/officeDocument/2006/relationships/slideLayout" Target="../slideLayouts/slideLayout416.xml"/><Relationship Id="rId16" Type="http://schemas.openxmlformats.org/officeDocument/2006/relationships/slideLayout" Target="../slideLayouts/slideLayout430.xml"/><Relationship Id="rId20" Type="http://schemas.openxmlformats.org/officeDocument/2006/relationships/slideLayout" Target="../slideLayouts/slideLayout434.xml"/><Relationship Id="rId29" Type="http://schemas.openxmlformats.org/officeDocument/2006/relationships/slideLayout" Target="../slideLayouts/slideLayout443.xml"/><Relationship Id="rId41" Type="http://schemas.openxmlformats.org/officeDocument/2006/relationships/slideLayout" Target="../slideLayouts/slideLayout455.xml"/><Relationship Id="rId54" Type="http://schemas.openxmlformats.org/officeDocument/2006/relationships/slideLayout" Target="../slideLayouts/slideLayout4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5.xml"/><Relationship Id="rId6" Type="http://schemas.openxmlformats.org/officeDocument/2006/relationships/slideLayout" Target="../slideLayouts/slideLayout420.xml"/><Relationship Id="rId11" Type="http://schemas.openxmlformats.org/officeDocument/2006/relationships/slideLayout" Target="../slideLayouts/slideLayout425.xml"/><Relationship Id="rId24" Type="http://schemas.openxmlformats.org/officeDocument/2006/relationships/slideLayout" Target="../slideLayouts/slideLayout438.xml"/><Relationship Id="rId32" Type="http://schemas.openxmlformats.org/officeDocument/2006/relationships/slideLayout" Target="../slideLayouts/slideLayout446.xml"/><Relationship Id="rId37" Type="http://schemas.openxmlformats.org/officeDocument/2006/relationships/slideLayout" Target="../slideLayouts/slideLayout451.xml"/><Relationship Id="rId40" Type="http://schemas.openxmlformats.org/officeDocument/2006/relationships/slideLayout" Target="../slideLayouts/slideLayout454.xml"/><Relationship Id="rId45" Type="http://schemas.openxmlformats.org/officeDocument/2006/relationships/slideLayout" Target="../slideLayouts/slideLayout459.xml"/><Relationship Id="rId53" Type="http://schemas.openxmlformats.org/officeDocument/2006/relationships/slideLayout" Target="../slideLayouts/slideLayout467.xml"/><Relationship Id="rId58" Type="http://schemas.openxmlformats.org/officeDocument/2006/relationships/slideLayout" Target="../slideLayouts/slideLayout472.xml"/><Relationship Id="rId5" Type="http://schemas.openxmlformats.org/officeDocument/2006/relationships/slideLayout" Target="../slideLayouts/slideLayout419.xml"/><Relationship Id="rId15" Type="http://schemas.openxmlformats.org/officeDocument/2006/relationships/slideLayout" Target="../slideLayouts/slideLayout429.xml"/><Relationship Id="rId23" Type="http://schemas.openxmlformats.org/officeDocument/2006/relationships/slideLayout" Target="../slideLayouts/slideLayout437.xml"/><Relationship Id="rId28" Type="http://schemas.openxmlformats.org/officeDocument/2006/relationships/slideLayout" Target="../slideLayouts/slideLayout442.xml"/><Relationship Id="rId36" Type="http://schemas.openxmlformats.org/officeDocument/2006/relationships/slideLayout" Target="../slideLayouts/slideLayout450.xml"/><Relationship Id="rId49" Type="http://schemas.openxmlformats.org/officeDocument/2006/relationships/slideLayout" Target="../slideLayouts/slideLayout463.xml"/><Relationship Id="rId57" Type="http://schemas.openxmlformats.org/officeDocument/2006/relationships/slideLayout" Target="../slideLayouts/slideLayout47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24.xml"/><Relationship Id="rId19" Type="http://schemas.openxmlformats.org/officeDocument/2006/relationships/slideLayout" Target="../slideLayouts/slideLayout433.xml"/><Relationship Id="rId31" Type="http://schemas.openxmlformats.org/officeDocument/2006/relationships/slideLayout" Target="../slideLayouts/slideLayout445.xml"/><Relationship Id="rId44" Type="http://schemas.openxmlformats.org/officeDocument/2006/relationships/slideLayout" Target="../slideLayouts/slideLayout458.xml"/><Relationship Id="rId52" Type="http://schemas.openxmlformats.org/officeDocument/2006/relationships/slideLayout" Target="../slideLayouts/slideLayout46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8.xml"/><Relationship Id="rId9" Type="http://schemas.openxmlformats.org/officeDocument/2006/relationships/slideLayout" Target="../slideLayouts/slideLayout423.xml"/><Relationship Id="rId14" Type="http://schemas.openxmlformats.org/officeDocument/2006/relationships/slideLayout" Target="../slideLayouts/slideLayout428.xml"/><Relationship Id="rId22" Type="http://schemas.openxmlformats.org/officeDocument/2006/relationships/slideLayout" Target="../slideLayouts/slideLayout436.xml"/><Relationship Id="rId27" Type="http://schemas.openxmlformats.org/officeDocument/2006/relationships/slideLayout" Target="../slideLayouts/slideLayout441.xml"/><Relationship Id="rId30" Type="http://schemas.openxmlformats.org/officeDocument/2006/relationships/slideLayout" Target="../slideLayouts/slideLayout444.xml"/><Relationship Id="rId35" Type="http://schemas.openxmlformats.org/officeDocument/2006/relationships/slideLayout" Target="../slideLayouts/slideLayout449.xml"/><Relationship Id="rId43" Type="http://schemas.openxmlformats.org/officeDocument/2006/relationships/slideLayout" Target="../slideLayouts/slideLayout457.xml"/><Relationship Id="rId48" Type="http://schemas.openxmlformats.org/officeDocument/2006/relationships/slideLayout" Target="../slideLayouts/slideLayout462.xml"/><Relationship Id="rId56" Type="http://schemas.openxmlformats.org/officeDocument/2006/relationships/slideLayout" Target="../slideLayouts/slideLayout470.xml"/><Relationship Id="rId8" Type="http://schemas.openxmlformats.org/officeDocument/2006/relationships/slideLayout" Target="../slideLayouts/slideLayout422.xml"/><Relationship Id="rId51" Type="http://schemas.openxmlformats.org/officeDocument/2006/relationships/slideLayout" Target="../slideLayouts/slideLayout465.xml"/><Relationship Id="rId3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26.xml"/><Relationship Id="rId17" Type="http://schemas.openxmlformats.org/officeDocument/2006/relationships/slideLayout" Target="../slideLayouts/slideLayout431.xml"/><Relationship Id="rId25" Type="http://schemas.openxmlformats.org/officeDocument/2006/relationships/slideLayout" Target="../slideLayouts/slideLayout439.xml"/><Relationship Id="rId33" Type="http://schemas.openxmlformats.org/officeDocument/2006/relationships/slideLayout" Target="../slideLayouts/slideLayout447.xml"/><Relationship Id="rId38" Type="http://schemas.openxmlformats.org/officeDocument/2006/relationships/slideLayout" Target="../slideLayouts/slideLayout452.xml"/><Relationship Id="rId46" Type="http://schemas.openxmlformats.org/officeDocument/2006/relationships/slideLayout" Target="../slideLayouts/slideLayout460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5.xml"/><Relationship Id="rId18" Type="http://schemas.openxmlformats.org/officeDocument/2006/relationships/slideLayout" Target="../slideLayouts/slideLayout490.xml"/><Relationship Id="rId26" Type="http://schemas.openxmlformats.org/officeDocument/2006/relationships/slideLayout" Target="../slideLayouts/slideLayout498.xml"/><Relationship Id="rId39" Type="http://schemas.openxmlformats.org/officeDocument/2006/relationships/slideLayout" Target="../slideLayouts/slideLayout511.xml"/><Relationship Id="rId21" Type="http://schemas.openxmlformats.org/officeDocument/2006/relationships/slideLayout" Target="../slideLayouts/slideLayout493.xml"/><Relationship Id="rId34" Type="http://schemas.openxmlformats.org/officeDocument/2006/relationships/slideLayout" Target="../slideLayouts/slideLayout506.xml"/><Relationship Id="rId42" Type="http://schemas.openxmlformats.org/officeDocument/2006/relationships/slideLayout" Target="../slideLayouts/slideLayout514.xml"/><Relationship Id="rId47" Type="http://schemas.openxmlformats.org/officeDocument/2006/relationships/slideLayout" Target="../slideLayouts/slideLayout519.xml"/><Relationship Id="rId50" Type="http://schemas.openxmlformats.org/officeDocument/2006/relationships/slideLayout" Target="../slideLayouts/slideLayout522.xml"/><Relationship Id="rId55" Type="http://schemas.openxmlformats.org/officeDocument/2006/relationships/slideLayout" Target="../slideLayouts/slideLayout527.xml"/><Relationship Id="rId7" Type="http://schemas.openxmlformats.org/officeDocument/2006/relationships/slideLayout" Target="../slideLayouts/slideLayout479.xml"/><Relationship Id="rId2" Type="http://schemas.openxmlformats.org/officeDocument/2006/relationships/slideLayout" Target="../slideLayouts/slideLayout474.xml"/><Relationship Id="rId16" Type="http://schemas.openxmlformats.org/officeDocument/2006/relationships/slideLayout" Target="../slideLayouts/slideLayout488.xml"/><Relationship Id="rId20" Type="http://schemas.openxmlformats.org/officeDocument/2006/relationships/slideLayout" Target="../slideLayouts/slideLayout492.xml"/><Relationship Id="rId29" Type="http://schemas.openxmlformats.org/officeDocument/2006/relationships/slideLayout" Target="../slideLayouts/slideLayout501.xml"/><Relationship Id="rId41" Type="http://schemas.openxmlformats.org/officeDocument/2006/relationships/slideLayout" Target="../slideLayouts/slideLayout513.xml"/><Relationship Id="rId54" Type="http://schemas.openxmlformats.org/officeDocument/2006/relationships/slideLayout" Target="../slideLayouts/slideLayout5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3.xml"/><Relationship Id="rId6" Type="http://schemas.openxmlformats.org/officeDocument/2006/relationships/slideLayout" Target="../slideLayouts/slideLayout478.xml"/><Relationship Id="rId11" Type="http://schemas.openxmlformats.org/officeDocument/2006/relationships/slideLayout" Target="../slideLayouts/slideLayout483.xml"/><Relationship Id="rId24" Type="http://schemas.openxmlformats.org/officeDocument/2006/relationships/slideLayout" Target="../slideLayouts/slideLayout496.xml"/><Relationship Id="rId32" Type="http://schemas.openxmlformats.org/officeDocument/2006/relationships/slideLayout" Target="../slideLayouts/slideLayout504.xml"/><Relationship Id="rId37" Type="http://schemas.openxmlformats.org/officeDocument/2006/relationships/slideLayout" Target="../slideLayouts/slideLayout509.xml"/><Relationship Id="rId40" Type="http://schemas.openxmlformats.org/officeDocument/2006/relationships/slideLayout" Target="../slideLayouts/slideLayout512.xml"/><Relationship Id="rId45" Type="http://schemas.openxmlformats.org/officeDocument/2006/relationships/slideLayout" Target="../slideLayouts/slideLayout517.xml"/><Relationship Id="rId53" Type="http://schemas.openxmlformats.org/officeDocument/2006/relationships/slideLayout" Target="../slideLayouts/slideLayout525.xml"/><Relationship Id="rId58" Type="http://schemas.openxmlformats.org/officeDocument/2006/relationships/slideLayout" Target="../slideLayouts/slideLayout530.xml"/><Relationship Id="rId5" Type="http://schemas.openxmlformats.org/officeDocument/2006/relationships/slideLayout" Target="../slideLayouts/slideLayout477.xml"/><Relationship Id="rId15" Type="http://schemas.openxmlformats.org/officeDocument/2006/relationships/slideLayout" Target="../slideLayouts/slideLayout487.xml"/><Relationship Id="rId23" Type="http://schemas.openxmlformats.org/officeDocument/2006/relationships/slideLayout" Target="../slideLayouts/slideLayout495.xml"/><Relationship Id="rId28" Type="http://schemas.openxmlformats.org/officeDocument/2006/relationships/slideLayout" Target="../slideLayouts/slideLayout500.xml"/><Relationship Id="rId36" Type="http://schemas.openxmlformats.org/officeDocument/2006/relationships/slideLayout" Target="../slideLayouts/slideLayout508.xml"/><Relationship Id="rId49" Type="http://schemas.openxmlformats.org/officeDocument/2006/relationships/slideLayout" Target="../slideLayouts/slideLayout521.xml"/><Relationship Id="rId57" Type="http://schemas.openxmlformats.org/officeDocument/2006/relationships/slideLayout" Target="../slideLayouts/slideLayout52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82.xml"/><Relationship Id="rId19" Type="http://schemas.openxmlformats.org/officeDocument/2006/relationships/slideLayout" Target="../slideLayouts/slideLayout491.xml"/><Relationship Id="rId31" Type="http://schemas.openxmlformats.org/officeDocument/2006/relationships/slideLayout" Target="../slideLayouts/slideLayout503.xml"/><Relationship Id="rId44" Type="http://schemas.openxmlformats.org/officeDocument/2006/relationships/slideLayout" Target="../slideLayouts/slideLayout516.xml"/><Relationship Id="rId52" Type="http://schemas.openxmlformats.org/officeDocument/2006/relationships/slideLayout" Target="../slideLayouts/slideLayout52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6.xml"/><Relationship Id="rId9" Type="http://schemas.openxmlformats.org/officeDocument/2006/relationships/slideLayout" Target="../slideLayouts/slideLayout481.xml"/><Relationship Id="rId14" Type="http://schemas.openxmlformats.org/officeDocument/2006/relationships/slideLayout" Target="../slideLayouts/slideLayout486.xml"/><Relationship Id="rId22" Type="http://schemas.openxmlformats.org/officeDocument/2006/relationships/slideLayout" Target="../slideLayouts/slideLayout494.xml"/><Relationship Id="rId27" Type="http://schemas.openxmlformats.org/officeDocument/2006/relationships/slideLayout" Target="../slideLayouts/slideLayout499.xml"/><Relationship Id="rId30" Type="http://schemas.openxmlformats.org/officeDocument/2006/relationships/slideLayout" Target="../slideLayouts/slideLayout502.xml"/><Relationship Id="rId35" Type="http://schemas.openxmlformats.org/officeDocument/2006/relationships/slideLayout" Target="../slideLayouts/slideLayout507.xml"/><Relationship Id="rId43" Type="http://schemas.openxmlformats.org/officeDocument/2006/relationships/slideLayout" Target="../slideLayouts/slideLayout515.xml"/><Relationship Id="rId48" Type="http://schemas.openxmlformats.org/officeDocument/2006/relationships/slideLayout" Target="../slideLayouts/slideLayout520.xml"/><Relationship Id="rId56" Type="http://schemas.openxmlformats.org/officeDocument/2006/relationships/slideLayout" Target="../slideLayouts/slideLayout528.xml"/><Relationship Id="rId8" Type="http://schemas.openxmlformats.org/officeDocument/2006/relationships/slideLayout" Target="../slideLayouts/slideLayout480.xml"/><Relationship Id="rId51" Type="http://schemas.openxmlformats.org/officeDocument/2006/relationships/slideLayout" Target="../slideLayouts/slideLayout523.xml"/><Relationship Id="rId3" Type="http://schemas.openxmlformats.org/officeDocument/2006/relationships/slideLayout" Target="../slideLayouts/slideLayout475.xml"/><Relationship Id="rId12" Type="http://schemas.openxmlformats.org/officeDocument/2006/relationships/slideLayout" Target="../slideLayouts/slideLayout484.xml"/><Relationship Id="rId17" Type="http://schemas.openxmlformats.org/officeDocument/2006/relationships/slideLayout" Target="../slideLayouts/slideLayout489.xml"/><Relationship Id="rId25" Type="http://schemas.openxmlformats.org/officeDocument/2006/relationships/slideLayout" Target="../slideLayouts/slideLayout497.xml"/><Relationship Id="rId33" Type="http://schemas.openxmlformats.org/officeDocument/2006/relationships/slideLayout" Target="../slideLayouts/slideLayout505.xml"/><Relationship Id="rId38" Type="http://schemas.openxmlformats.org/officeDocument/2006/relationships/slideLayout" Target="../slideLayouts/slideLayout510.xml"/><Relationship Id="rId46" Type="http://schemas.openxmlformats.org/officeDocument/2006/relationships/slideLayout" Target="../slideLayouts/slideLayout518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7" y="153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672369" y="1219408"/>
            <a:ext cx="3215468" cy="1383691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 algn="ctr">
              <a:spcAft>
                <a:spcPts val="600"/>
              </a:spcAft>
            </a:pPr>
            <a:r>
              <a:rPr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28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18387" algn="ctr">
              <a:spcAft>
                <a:spcPts val="600"/>
              </a:spcAft>
            </a:pP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Menga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yoqqan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hikoya</a:t>
            </a:r>
            <a:endParaRPr lang="en-US" sz="2800" dirty="0" smtClean="0">
              <a:solidFill>
                <a:srgbClr val="002060"/>
              </a:solidFill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69667" y="1249367"/>
            <a:ext cx="234166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69666" y="2103375"/>
            <a:ext cx="234167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463901" y="227770"/>
            <a:ext cx="864096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463901" y="227770"/>
            <a:ext cx="864096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480626" y="330688"/>
            <a:ext cx="966903" cy="323783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000" b="1" spc="10" dirty="0" smtClean="0">
                <a:solidFill>
                  <a:srgbClr val="FEFEFE"/>
                </a:solidFill>
                <a:latin typeface="Arial"/>
                <a:cs typeface="Arial"/>
              </a:rPr>
              <a:t>10-</a:t>
            </a:r>
            <a:r>
              <a:rPr lang="en-US" sz="2000" b="1" spc="-5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2000" b="1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967817" y="215732"/>
            <a:ext cx="2740000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1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400" b="1" i="0" u="none" strike="noStrike" kern="0" cap="none" spc="1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     </a:t>
            </a:r>
            <a:r>
              <a:rPr kumimoji="0" lang="en-US" sz="3400" b="1" i="0" u="none" strike="noStrike" kern="0" cap="none" spc="10" normalizeH="0" baseline="0" noProof="0" dirty="0" err="1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Adabiyot</a:t>
            </a:r>
            <a:endParaRPr kumimoji="0" lang="en-US" sz="3400" b="1" i="0" u="none" strike="noStrike" kern="0" cap="none" spc="1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332676" y="290278"/>
            <a:ext cx="442595" cy="424180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516794" y="525306"/>
            <a:ext cx="155575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583081" y="663983"/>
            <a:ext cx="42545" cy="1333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444632" y="670464"/>
            <a:ext cx="123189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539417" y="381938"/>
            <a:ext cx="29845" cy="1333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403833" y="492580"/>
            <a:ext cx="120650" cy="83820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3581" y="2880184"/>
            <a:ext cx="3372142" cy="28789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AutoShape 2" descr="Турди Фароғий (XVII аср). Ziyouz.uz — все новости (вчера, сегодня, сейчас)  от 123ru.ne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C:\Users\lenovo\Desktop\tt\images (25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5829" y="1332012"/>
            <a:ext cx="1864851" cy="15896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42299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47100"/>
            <a:ext cx="5580620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 smtClean="0"/>
              <a:t>E’tiqod</a:t>
            </a:r>
            <a:endParaRPr sz="28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3443" y="121978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9357" y="600700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426" y="600701"/>
            <a:ext cx="32403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79427" y="600702"/>
            <a:ext cx="547260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4098" name="AutoShape 2" descr="Mahmudxo'ja Behbudiy. Ikki maqola: Jaholat dardlaridan &amp; Teyotur nima? |  Xurshid Davron kutubxonas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79427" y="600702"/>
            <a:ext cx="338437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 smtClean="0"/>
              <a:t>E’tiqod</a:t>
            </a:r>
            <a:r>
              <a:rPr lang="en-US" sz="1600" dirty="0" smtClean="0"/>
              <a:t>!-  </a:t>
            </a:r>
            <a:r>
              <a:rPr lang="en-US" sz="1600" dirty="0" err="1" smtClean="0"/>
              <a:t>dedi</a:t>
            </a:r>
            <a:r>
              <a:rPr lang="en-US" sz="1600" dirty="0" smtClean="0"/>
              <a:t> u </a:t>
            </a:r>
            <a:r>
              <a:rPr lang="en-US" sz="1600" dirty="0" err="1" smtClean="0"/>
              <a:t>g‘ussali</a:t>
            </a:r>
            <a:r>
              <a:rPr lang="en-US" sz="1600" dirty="0" smtClean="0"/>
              <a:t>  </a:t>
            </a:r>
            <a:r>
              <a:rPr lang="en-US" sz="1600" dirty="0" err="1" smtClean="0"/>
              <a:t>ohangda</a:t>
            </a:r>
            <a:r>
              <a:rPr lang="en-US" sz="1600" dirty="0" smtClean="0"/>
              <a:t>,-agar </a:t>
            </a:r>
            <a:r>
              <a:rPr lang="en-US" sz="1600" dirty="0" err="1" smtClean="0"/>
              <a:t>bir</a:t>
            </a:r>
            <a:r>
              <a:rPr lang="en-US" sz="1600" dirty="0" smtClean="0"/>
              <a:t>  </a:t>
            </a:r>
            <a:r>
              <a:rPr lang="en-US" sz="1600" dirty="0" err="1" smtClean="0"/>
              <a:t>umr</a:t>
            </a:r>
            <a:r>
              <a:rPr lang="en-US" sz="1600" dirty="0" smtClean="0"/>
              <a:t> </a:t>
            </a:r>
            <a:r>
              <a:rPr lang="en-US" sz="1600" dirty="0" err="1" smtClean="0"/>
              <a:t>e’tiqod</a:t>
            </a:r>
            <a:r>
              <a:rPr lang="en-US" sz="1600" dirty="0" smtClean="0"/>
              <a:t>  </a:t>
            </a:r>
            <a:r>
              <a:rPr lang="en-US" sz="1600" dirty="0" err="1" smtClean="0"/>
              <a:t>qo‘yib</a:t>
            </a:r>
            <a:r>
              <a:rPr lang="en-US" sz="1600" dirty="0" smtClean="0"/>
              <a:t>  </a:t>
            </a:r>
            <a:r>
              <a:rPr lang="en-US" sz="1600" dirty="0" err="1" smtClean="0"/>
              <a:t>yashasangu</a:t>
            </a:r>
            <a:r>
              <a:rPr lang="en-US" sz="1600" dirty="0" smtClean="0"/>
              <a:t>, </a:t>
            </a:r>
            <a:r>
              <a:rPr lang="en-US" sz="1600" dirty="0" err="1" smtClean="0"/>
              <a:t>bir</a:t>
            </a:r>
            <a:r>
              <a:rPr lang="en-US" sz="1600" dirty="0" smtClean="0"/>
              <a:t>  </a:t>
            </a:r>
            <a:r>
              <a:rPr lang="en-US" sz="1600" dirty="0" err="1" smtClean="0"/>
              <a:t>kuni</a:t>
            </a:r>
            <a:r>
              <a:rPr lang="en-US" sz="1600" dirty="0" smtClean="0"/>
              <a:t> </a:t>
            </a:r>
            <a:r>
              <a:rPr lang="en-US" sz="1600" dirty="0" err="1" smtClean="0"/>
              <a:t>e’tiqod</a:t>
            </a:r>
            <a:r>
              <a:rPr lang="en-US" sz="1600" dirty="0" smtClean="0"/>
              <a:t> </a:t>
            </a:r>
            <a:r>
              <a:rPr lang="en-US" sz="1600" dirty="0" err="1" smtClean="0"/>
              <a:t>qo‘ygan</a:t>
            </a:r>
            <a:r>
              <a:rPr lang="en-US" sz="1600" dirty="0" smtClean="0"/>
              <a:t>  </a:t>
            </a:r>
            <a:r>
              <a:rPr lang="en-US" sz="1600" dirty="0" err="1" smtClean="0"/>
              <a:t>narsangiz</a:t>
            </a:r>
            <a:r>
              <a:rPr lang="en-US" sz="1600" dirty="0" smtClean="0"/>
              <a:t>  </a:t>
            </a:r>
            <a:r>
              <a:rPr lang="en-US" sz="1600" dirty="0" err="1" smtClean="0"/>
              <a:t>puch</a:t>
            </a:r>
            <a:r>
              <a:rPr lang="en-US" sz="1600" dirty="0" smtClean="0"/>
              <a:t>  </a:t>
            </a:r>
            <a:r>
              <a:rPr lang="en-US" sz="1600" dirty="0" err="1" smtClean="0"/>
              <a:t>yolg‘on</a:t>
            </a:r>
            <a:r>
              <a:rPr lang="en-US" sz="1600" dirty="0" smtClean="0"/>
              <a:t>  </a:t>
            </a:r>
            <a:r>
              <a:rPr lang="en-US" sz="1600" dirty="0" err="1" smtClean="0"/>
              <a:t>va</a:t>
            </a:r>
            <a:r>
              <a:rPr lang="en-US" sz="1600" dirty="0" smtClean="0"/>
              <a:t> </a:t>
            </a:r>
            <a:r>
              <a:rPr lang="en-US" sz="1600" dirty="0" err="1" smtClean="0"/>
              <a:t>puflab</a:t>
            </a:r>
            <a:r>
              <a:rPr lang="en-US" sz="1600" dirty="0" smtClean="0"/>
              <a:t>  </a:t>
            </a:r>
            <a:r>
              <a:rPr lang="en-US" sz="1600" dirty="0" err="1" smtClean="0"/>
              <a:t>shishrilgan</a:t>
            </a:r>
            <a:r>
              <a:rPr lang="en-US" sz="1600" dirty="0" smtClean="0"/>
              <a:t>  </a:t>
            </a:r>
            <a:r>
              <a:rPr lang="en-US" sz="1600" dirty="0" err="1" smtClean="0"/>
              <a:t>sharday</a:t>
            </a:r>
            <a:r>
              <a:rPr lang="en-US" sz="1600" dirty="0" smtClean="0"/>
              <a:t> </a:t>
            </a:r>
            <a:r>
              <a:rPr lang="en-US" sz="1600" dirty="0" err="1" smtClean="0"/>
              <a:t>omonat</a:t>
            </a:r>
            <a:r>
              <a:rPr lang="en-US" sz="1600" dirty="0" smtClean="0"/>
              <a:t>,  </a:t>
            </a:r>
            <a:r>
              <a:rPr lang="en-US" sz="1600" dirty="0" err="1" smtClean="0"/>
              <a:t>siz</a:t>
            </a:r>
            <a:r>
              <a:rPr lang="en-US" sz="1600" dirty="0" smtClean="0"/>
              <a:t>  </a:t>
            </a:r>
            <a:r>
              <a:rPr lang="en-US" sz="1600" dirty="0" err="1" smtClean="0"/>
              <a:t>ezgulik</a:t>
            </a:r>
            <a:r>
              <a:rPr lang="en-US" sz="1600" dirty="0" smtClean="0"/>
              <a:t> </a:t>
            </a:r>
            <a:r>
              <a:rPr lang="en-US" sz="1600" dirty="0" err="1" smtClean="0"/>
              <a:t>deb</a:t>
            </a:r>
            <a:r>
              <a:rPr lang="en-US" sz="1600" dirty="0" smtClean="0"/>
              <a:t>  </a:t>
            </a:r>
            <a:r>
              <a:rPr lang="en-US" sz="1600" dirty="0" err="1" smtClean="0"/>
              <a:t>sig‘inganlar</a:t>
            </a:r>
            <a:r>
              <a:rPr lang="en-US" sz="1600" dirty="0" smtClean="0"/>
              <a:t>  </a:t>
            </a:r>
            <a:r>
              <a:rPr lang="en-US" sz="1600" dirty="0" err="1" smtClean="0"/>
              <a:t>asli</a:t>
            </a:r>
            <a:r>
              <a:rPr lang="en-US" sz="1600" dirty="0" smtClean="0"/>
              <a:t>  </a:t>
            </a:r>
            <a:r>
              <a:rPr lang="en-US" sz="1600" dirty="0" err="1" smtClean="0"/>
              <a:t>razolat</a:t>
            </a:r>
            <a:r>
              <a:rPr lang="en-US" sz="1600" dirty="0" smtClean="0"/>
              <a:t> </a:t>
            </a:r>
            <a:r>
              <a:rPr lang="en-US" sz="1600" dirty="0" err="1" smtClean="0"/>
              <a:t>ekanini</a:t>
            </a:r>
            <a:r>
              <a:rPr lang="en-US" sz="1600" dirty="0" smtClean="0"/>
              <a:t>  </a:t>
            </a:r>
            <a:r>
              <a:rPr lang="en-US" sz="1600" dirty="0" err="1" smtClean="0"/>
              <a:t>anglab</a:t>
            </a:r>
            <a:r>
              <a:rPr lang="en-US" sz="1600" dirty="0" smtClean="0"/>
              <a:t>  </a:t>
            </a:r>
            <a:r>
              <a:rPr lang="en-US" sz="1600" dirty="0" err="1" smtClean="0"/>
              <a:t>qolsangiz</a:t>
            </a:r>
            <a:r>
              <a:rPr lang="en-US" sz="1600" dirty="0" smtClean="0"/>
              <a:t>  </a:t>
            </a:r>
            <a:r>
              <a:rPr lang="en-US" sz="1600" dirty="0" err="1" smtClean="0"/>
              <a:t>bunday</a:t>
            </a:r>
            <a:r>
              <a:rPr lang="en-US" sz="1600" dirty="0" smtClean="0"/>
              <a:t>  </a:t>
            </a:r>
            <a:r>
              <a:rPr lang="en-US" sz="1600" dirty="0" err="1" smtClean="0"/>
              <a:t>demasdingiz</a:t>
            </a:r>
            <a:r>
              <a:rPr lang="en-US" sz="1600" dirty="0" smtClean="0"/>
              <a:t>.</a:t>
            </a:r>
          </a:p>
        </p:txBody>
      </p:sp>
      <p:pic>
        <p:nvPicPr>
          <p:cNvPr id="8194" name="Picture 2" descr="C:\Users\lenovo\Desktop\tt\images (26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63801" y="1062365"/>
            <a:ext cx="1846661" cy="184666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47100"/>
            <a:ext cx="5580620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 smtClean="0"/>
              <a:t>She’riyat</a:t>
            </a:r>
            <a:endParaRPr sz="28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3443" y="121978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9357" y="600700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426" y="600701"/>
            <a:ext cx="32403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79427" y="600702"/>
            <a:ext cx="547260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4098" name="AutoShape 2" descr="Mahmudxo'ja Behbudiy. Ikki maqola: Jaholat dardlaridan &amp; Teyotur nima? |  Xurshid Davron kutubxonas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55575" y="600700"/>
            <a:ext cx="3444229" cy="25751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79388" algn="just"/>
            <a:r>
              <a:rPr lang="en-US" sz="1500" dirty="0" err="1" smtClean="0"/>
              <a:t>O‘z</a:t>
            </a:r>
            <a:r>
              <a:rPr lang="en-US" sz="1500" dirty="0" smtClean="0"/>
              <a:t>  </a:t>
            </a:r>
            <a:r>
              <a:rPr lang="en-US" sz="1500" dirty="0" err="1" smtClean="0"/>
              <a:t>jamiyati</a:t>
            </a:r>
            <a:r>
              <a:rPr lang="en-US" sz="1500" dirty="0" smtClean="0"/>
              <a:t>  </a:t>
            </a:r>
            <a:r>
              <a:rPr lang="en-US" sz="1500" dirty="0" err="1" smtClean="0"/>
              <a:t>taraqqiyoti</a:t>
            </a:r>
            <a:r>
              <a:rPr lang="en-US" sz="1500" dirty="0" smtClean="0"/>
              <a:t>  </a:t>
            </a:r>
            <a:r>
              <a:rPr lang="en-US" sz="1500" dirty="0" err="1" smtClean="0"/>
              <a:t>uchun</a:t>
            </a:r>
            <a:r>
              <a:rPr lang="en-US" sz="1500" dirty="0" smtClean="0"/>
              <a:t>  </a:t>
            </a:r>
            <a:r>
              <a:rPr lang="en-US" sz="1500" dirty="0" err="1" smtClean="0"/>
              <a:t>jon</a:t>
            </a:r>
            <a:r>
              <a:rPr lang="en-US" sz="1500" dirty="0" smtClean="0"/>
              <a:t>  </a:t>
            </a:r>
            <a:r>
              <a:rPr lang="en-US" sz="1500" dirty="0" err="1" smtClean="0"/>
              <a:t>kuydirganlarning</a:t>
            </a:r>
            <a:r>
              <a:rPr lang="en-US" sz="1500" dirty="0" smtClean="0"/>
              <a:t>  </a:t>
            </a:r>
            <a:r>
              <a:rPr lang="en-US" sz="1500" dirty="0" err="1" smtClean="0"/>
              <a:t>qadriga</a:t>
            </a:r>
            <a:r>
              <a:rPr lang="en-US" sz="1500" dirty="0" smtClean="0"/>
              <a:t>  </a:t>
            </a:r>
            <a:r>
              <a:rPr lang="en-US" sz="1500" dirty="0" err="1" smtClean="0"/>
              <a:t>yetmagan</a:t>
            </a:r>
            <a:r>
              <a:rPr lang="en-US" sz="1500" dirty="0" smtClean="0"/>
              <a:t>  </a:t>
            </a:r>
            <a:r>
              <a:rPr lang="en-US" sz="1500" dirty="0" err="1" smtClean="0"/>
              <a:t>jamiyat</a:t>
            </a:r>
            <a:r>
              <a:rPr lang="en-US" sz="1500" dirty="0" smtClean="0"/>
              <a:t>, </a:t>
            </a:r>
            <a:r>
              <a:rPr lang="en-US" sz="1500" dirty="0" err="1" smtClean="0"/>
              <a:t>albatta</a:t>
            </a:r>
            <a:r>
              <a:rPr lang="en-US" sz="1500" dirty="0" smtClean="0"/>
              <a:t>,  </a:t>
            </a:r>
            <a:r>
              <a:rPr lang="en-US" sz="1500" dirty="0" err="1" smtClean="0"/>
              <a:t>tanazzulga</a:t>
            </a:r>
            <a:r>
              <a:rPr lang="en-US" sz="1500" dirty="0" smtClean="0"/>
              <a:t>  </a:t>
            </a:r>
            <a:r>
              <a:rPr lang="en-US" sz="1500" dirty="0" err="1" smtClean="0"/>
              <a:t>uchraydi</a:t>
            </a:r>
            <a:r>
              <a:rPr lang="en-US" sz="1500" dirty="0" smtClean="0"/>
              <a:t>. </a:t>
            </a:r>
            <a:r>
              <a:rPr lang="en-US" sz="1500" dirty="0" err="1" smtClean="0"/>
              <a:t>Shunday</a:t>
            </a:r>
            <a:r>
              <a:rPr lang="en-US" sz="1500" dirty="0" smtClean="0"/>
              <a:t>  ham  </a:t>
            </a:r>
            <a:r>
              <a:rPr lang="en-US" sz="1500" dirty="0" err="1" smtClean="0"/>
              <a:t>bo‘ldi</a:t>
            </a:r>
            <a:r>
              <a:rPr lang="en-US" sz="1500" dirty="0" smtClean="0"/>
              <a:t>.  Bu  </a:t>
            </a:r>
            <a:r>
              <a:rPr lang="en-US" sz="1500" dirty="0" err="1" smtClean="0"/>
              <a:t>narsani</a:t>
            </a:r>
            <a:r>
              <a:rPr lang="en-US" sz="1500" dirty="0" smtClean="0"/>
              <a:t>  </a:t>
            </a:r>
            <a:r>
              <a:rPr lang="en-US" sz="1500" dirty="0" err="1" smtClean="0"/>
              <a:t>so‘nggi</a:t>
            </a:r>
            <a:r>
              <a:rPr lang="en-US" sz="1500" dirty="0" smtClean="0"/>
              <a:t>  </a:t>
            </a:r>
            <a:r>
              <a:rPr lang="en-US" sz="1500" dirty="0" err="1" smtClean="0"/>
              <a:t>rasmida</a:t>
            </a:r>
            <a:r>
              <a:rPr lang="en-US" sz="1500" dirty="0" smtClean="0"/>
              <a:t>  </a:t>
            </a:r>
            <a:r>
              <a:rPr lang="en-US" sz="1500" dirty="0" err="1" smtClean="0"/>
              <a:t>ifodalagan</a:t>
            </a:r>
            <a:r>
              <a:rPr lang="en-US" sz="1500" dirty="0" smtClean="0"/>
              <a:t>. </a:t>
            </a:r>
            <a:r>
              <a:rPr lang="en-US" sz="1500" dirty="0" err="1" smtClean="0"/>
              <a:t>Suratda</a:t>
            </a:r>
            <a:r>
              <a:rPr lang="en-US" sz="1500" dirty="0" smtClean="0"/>
              <a:t>  </a:t>
            </a:r>
            <a:r>
              <a:rPr lang="en-US" sz="1500" dirty="0" err="1" smtClean="0"/>
              <a:t>huddi</a:t>
            </a:r>
            <a:r>
              <a:rPr lang="en-US" sz="1500" dirty="0" smtClean="0"/>
              <a:t>  </a:t>
            </a:r>
            <a:r>
              <a:rPr lang="en-US" sz="1500" dirty="0" err="1" smtClean="0"/>
              <a:t>birinchi</a:t>
            </a:r>
            <a:r>
              <a:rPr lang="en-US" sz="1500" dirty="0" smtClean="0"/>
              <a:t>  </a:t>
            </a:r>
            <a:r>
              <a:rPr lang="en-US" sz="1500" dirty="0" err="1" smtClean="0"/>
              <a:t>rasmdagi</a:t>
            </a:r>
            <a:r>
              <a:rPr lang="en-US" sz="1500" dirty="0" smtClean="0"/>
              <a:t>  </a:t>
            </a:r>
            <a:r>
              <a:rPr lang="en-US" sz="1500" dirty="0" err="1" smtClean="0"/>
              <a:t>o‘rmon</a:t>
            </a:r>
            <a:r>
              <a:rPr lang="en-US" sz="1500" dirty="0" smtClean="0"/>
              <a:t> </a:t>
            </a:r>
            <a:r>
              <a:rPr lang="en-US" sz="1500" dirty="0" err="1" smtClean="0"/>
              <a:t>aks</a:t>
            </a:r>
            <a:r>
              <a:rPr lang="en-US" sz="1500" dirty="0" smtClean="0"/>
              <a:t> </a:t>
            </a:r>
            <a:r>
              <a:rPr lang="en-US" sz="1500" dirty="0" err="1" smtClean="0"/>
              <a:t>ettirilgan</a:t>
            </a:r>
            <a:r>
              <a:rPr lang="en-US" sz="1500" dirty="0" smtClean="0"/>
              <a:t>.  </a:t>
            </a:r>
            <a:r>
              <a:rPr lang="en-US" sz="1500" dirty="0" err="1" smtClean="0"/>
              <a:t>Faqat</a:t>
            </a:r>
            <a:r>
              <a:rPr lang="en-US" sz="1500" dirty="0" smtClean="0"/>
              <a:t>  </a:t>
            </a:r>
            <a:r>
              <a:rPr lang="en-US" sz="1500" dirty="0" err="1" smtClean="0"/>
              <a:t>bu</a:t>
            </a:r>
            <a:r>
              <a:rPr lang="en-US" sz="1500" dirty="0" smtClean="0"/>
              <a:t>  </a:t>
            </a:r>
            <a:r>
              <a:rPr lang="en-US" sz="1500" dirty="0" err="1" smtClean="0"/>
              <a:t>rasmda</a:t>
            </a:r>
            <a:r>
              <a:rPr lang="en-US" sz="1500" dirty="0" smtClean="0"/>
              <a:t>  </a:t>
            </a:r>
            <a:r>
              <a:rPr lang="en-US" sz="1500" dirty="0" err="1" smtClean="0"/>
              <a:t>maymun</a:t>
            </a:r>
            <a:r>
              <a:rPr lang="en-US" sz="1500" dirty="0" smtClean="0"/>
              <a:t>  </a:t>
            </a:r>
            <a:r>
              <a:rPr lang="en-US" sz="1500" dirty="0" err="1" smtClean="0"/>
              <a:t>umidsiz</a:t>
            </a:r>
            <a:r>
              <a:rPr lang="en-US" sz="1500" dirty="0" smtClean="0"/>
              <a:t>, </a:t>
            </a:r>
            <a:r>
              <a:rPr lang="en-US" sz="1500" dirty="0" err="1" smtClean="0"/>
              <a:t>ko‘zlariga</a:t>
            </a:r>
            <a:r>
              <a:rPr lang="en-US" sz="1500" dirty="0" smtClean="0"/>
              <a:t>  </a:t>
            </a:r>
            <a:r>
              <a:rPr lang="en-US" sz="1500" dirty="0" err="1" smtClean="0"/>
              <a:t>g‘am</a:t>
            </a:r>
            <a:r>
              <a:rPr lang="en-US" sz="1500" dirty="0" smtClean="0"/>
              <a:t>  </a:t>
            </a:r>
            <a:r>
              <a:rPr lang="en-US" sz="1500" dirty="0" err="1" smtClean="0"/>
              <a:t>cho‘kkan</a:t>
            </a:r>
            <a:r>
              <a:rPr lang="en-US" sz="1500" dirty="0" smtClean="0"/>
              <a:t>, </a:t>
            </a:r>
            <a:r>
              <a:rPr lang="en-US" sz="1500" dirty="0" err="1" smtClean="0"/>
              <a:t>yuz-ko‘zidan</a:t>
            </a:r>
            <a:r>
              <a:rPr lang="en-US" sz="1500" dirty="0" smtClean="0"/>
              <a:t>  </a:t>
            </a:r>
            <a:r>
              <a:rPr lang="en-US" sz="1500" dirty="0" err="1" smtClean="0"/>
              <a:t>hayotdan</a:t>
            </a:r>
            <a:r>
              <a:rPr lang="en-US" sz="1500" dirty="0" smtClean="0"/>
              <a:t>  </a:t>
            </a:r>
            <a:r>
              <a:rPr lang="en-US" sz="1500" dirty="0" err="1" smtClean="0"/>
              <a:t>nishona</a:t>
            </a:r>
            <a:r>
              <a:rPr lang="en-US" sz="1500" dirty="0" smtClean="0"/>
              <a:t>  </a:t>
            </a:r>
            <a:r>
              <a:rPr lang="en-US" sz="1500" dirty="0" err="1" smtClean="0"/>
              <a:t>qolmagan</a:t>
            </a:r>
            <a:r>
              <a:rPr lang="en-US" sz="1500" dirty="0" smtClean="0"/>
              <a:t>.</a:t>
            </a:r>
            <a:endParaRPr lang="en-US" sz="1500" dirty="0" smtClean="0"/>
          </a:p>
          <a:p>
            <a:r>
              <a:rPr lang="ru-RU" dirty="0" smtClean="0"/>
              <a:t> </a:t>
            </a:r>
            <a:endParaRPr lang="ru-RU" dirty="0"/>
          </a:p>
        </p:txBody>
      </p:sp>
      <p:pic>
        <p:nvPicPr>
          <p:cNvPr id="14337" name="Picture 1" descr="C:\Users\lenovo\Desktop\tt\Без названия (4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43821" y="755948"/>
            <a:ext cx="1743075" cy="211704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47100"/>
            <a:ext cx="5580620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 smtClean="0"/>
              <a:t>Maymun</a:t>
            </a:r>
            <a:r>
              <a:rPr lang="en-US" sz="2800" dirty="0" smtClean="0"/>
              <a:t>  </a:t>
            </a:r>
            <a:r>
              <a:rPr lang="en-US" sz="2800" dirty="0" err="1" smtClean="0"/>
              <a:t>yetaklagan</a:t>
            </a:r>
            <a:r>
              <a:rPr lang="en-US" sz="2800" dirty="0" smtClean="0"/>
              <a:t>  </a:t>
            </a:r>
            <a:r>
              <a:rPr lang="en-US" sz="2800" dirty="0" err="1" smtClean="0"/>
              <a:t>odam</a:t>
            </a:r>
            <a:endParaRPr sz="28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3443" y="121978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9357" y="600700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426" y="600701"/>
            <a:ext cx="32403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79427" y="600702"/>
            <a:ext cx="547260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4098" name="AutoShape 2" descr="Mahmudxo'ja Behbudiy. Ikki maqola: Jaholat dardlaridan &amp; Teyotur nima? |  Xurshid Davron kutubxonas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79428" y="608444"/>
            <a:ext cx="3528389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800" dirty="0" err="1" smtClean="0"/>
              <a:t>Suratda</a:t>
            </a:r>
            <a:r>
              <a:rPr lang="en-US" sz="1800" dirty="0" smtClean="0"/>
              <a:t>  </a:t>
            </a:r>
            <a:r>
              <a:rPr lang="en-US" sz="1800" dirty="0" err="1" smtClean="0"/>
              <a:t>huddi</a:t>
            </a:r>
            <a:r>
              <a:rPr lang="en-US" sz="1800" dirty="0" smtClean="0"/>
              <a:t>  </a:t>
            </a:r>
            <a:r>
              <a:rPr lang="en-US" sz="1800" dirty="0" err="1" smtClean="0"/>
              <a:t>birinchi</a:t>
            </a:r>
            <a:r>
              <a:rPr lang="en-US" sz="1800" dirty="0" smtClean="0"/>
              <a:t>  </a:t>
            </a:r>
            <a:r>
              <a:rPr lang="en-US" sz="1800" dirty="0" err="1" smtClean="0"/>
              <a:t>rasmdagi</a:t>
            </a:r>
            <a:r>
              <a:rPr lang="en-US" sz="1800" dirty="0" smtClean="0"/>
              <a:t>  </a:t>
            </a:r>
            <a:r>
              <a:rPr lang="en-US" sz="1800" dirty="0" err="1" smtClean="0"/>
              <a:t>o‘rmon</a:t>
            </a:r>
            <a:r>
              <a:rPr lang="en-US" sz="1800" dirty="0" smtClean="0"/>
              <a:t> </a:t>
            </a:r>
            <a:r>
              <a:rPr lang="en-US" sz="1800" dirty="0" err="1" smtClean="0"/>
              <a:t>aks</a:t>
            </a:r>
            <a:r>
              <a:rPr lang="en-US" sz="1800" dirty="0" smtClean="0"/>
              <a:t> </a:t>
            </a:r>
            <a:r>
              <a:rPr lang="en-US" sz="1800" dirty="0" err="1" smtClean="0"/>
              <a:t>ettirilgan</a:t>
            </a:r>
            <a:r>
              <a:rPr lang="en-US" sz="1800" dirty="0" smtClean="0"/>
              <a:t>.  </a:t>
            </a:r>
            <a:r>
              <a:rPr lang="en-US" sz="1800" dirty="0" err="1" smtClean="0"/>
              <a:t>Faqat</a:t>
            </a:r>
            <a:r>
              <a:rPr lang="en-US" sz="1800" dirty="0" smtClean="0"/>
              <a:t>  </a:t>
            </a:r>
            <a:r>
              <a:rPr lang="en-US" sz="1800" dirty="0" err="1" smtClean="0"/>
              <a:t>bu</a:t>
            </a:r>
            <a:r>
              <a:rPr lang="en-US" sz="1800" dirty="0" smtClean="0"/>
              <a:t>  </a:t>
            </a:r>
            <a:r>
              <a:rPr lang="en-US" sz="1800" dirty="0" err="1" smtClean="0"/>
              <a:t>rasmda</a:t>
            </a:r>
            <a:r>
              <a:rPr lang="en-US" sz="1800" dirty="0" smtClean="0"/>
              <a:t>  </a:t>
            </a:r>
            <a:r>
              <a:rPr lang="en-US" sz="1800" dirty="0" err="1" smtClean="0"/>
              <a:t>maymun</a:t>
            </a:r>
            <a:r>
              <a:rPr lang="en-US" sz="1800" dirty="0" smtClean="0"/>
              <a:t>  </a:t>
            </a:r>
            <a:r>
              <a:rPr lang="en-US" sz="1800" dirty="0" err="1" smtClean="0"/>
              <a:t>umidsiz</a:t>
            </a:r>
            <a:r>
              <a:rPr lang="en-US" sz="1800" dirty="0" smtClean="0"/>
              <a:t>, </a:t>
            </a:r>
            <a:r>
              <a:rPr lang="en-US" sz="1800" dirty="0" err="1" smtClean="0"/>
              <a:t>ko‘zlariga</a:t>
            </a:r>
            <a:r>
              <a:rPr lang="en-US" sz="1800" dirty="0" smtClean="0"/>
              <a:t>  </a:t>
            </a:r>
            <a:r>
              <a:rPr lang="en-US" sz="1800" dirty="0" err="1" smtClean="0"/>
              <a:t>g‘am</a:t>
            </a:r>
            <a:r>
              <a:rPr lang="en-US" sz="1800" dirty="0" smtClean="0"/>
              <a:t>  </a:t>
            </a:r>
            <a:r>
              <a:rPr lang="en-US" sz="1800" dirty="0" err="1" smtClean="0"/>
              <a:t>cho‘kkan</a:t>
            </a:r>
            <a:r>
              <a:rPr lang="en-US" sz="1800" dirty="0" smtClean="0"/>
              <a:t>, </a:t>
            </a:r>
            <a:r>
              <a:rPr lang="en-US" sz="1800" dirty="0" err="1" smtClean="0"/>
              <a:t>yuz-ko‘zidan</a:t>
            </a:r>
            <a:r>
              <a:rPr lang="en-US" sz="1800" dirty="0" smtClean="0"/>
              <a:t>  </a:t>
            </a:r>
            <a:r>
              <a:rPr lang="en-US" sz="1800" dirty="0" err="1" smtClean="0"/>
              <a:t>hayotdan</a:t>
            </a:r>
            <a:r>
              <a:rPr lang="en-US" sz="1800" dirty="0" smtClean="0"/>
              <a:t>  </a:t>
            </a:r>
            <a:r>
              <a:rPr lang="en-US" sz="1800" dirty="0" err="1" smtClean="0"/>
              <a:t>nishona</a:t>
            </a:r>
            <a:r>
              <a:rPr lang="en-US" sz="1800" dirty="0" smtClean="0"/>
              <a:t>  </a:t>
            </a:r>
            <a:r>
              <a:rPr lang="en-US" sz="1800" dirty="0" err="1" smtClean="0"/>
              <a:t>qolmagan</a:t>
            </a:r>
            <a:r>
              <a:rPr lang="en-US" sz="1800" dirty="0" smtClean="0"/>
              <a:t>,  </a:t>
            </a:r>
            <a:r>
              <a:rPr lang="en-US" sz="1800" dirty="0" err="1" smtClean="0"/>
              <a:t>munkaygan</a:t>
            </a:r>
            <a:r>
              <a:rPr lang="en-US" sz="1800" dirty="0" smtClean="0"/>
              <a:t>  </a:t>
            </a:r>
            <a:r>
              <a:rPr lang="en-US" sz="1800" dirty="0" err="1" smtClean="0"/>
              <a:t>cholni</a:t>
            </a:r>
            <a:r>
              <a:rPr lang="en-US" sz="1800" dirty="0" smtClean="0"/>
              <a:t>  </a:t>
            </a:r>
            <a:r>
              <a:rPr lang="en-US" sz="1800" dirty="0" err="1" smtClean="0"/>
              <a:t>o‘rmon</a:t>
            </a:r>
            <a:r>
              <a:rPr lang="en-US" sz="1800" dirty="0" smtClean="0"/>
              <a:t>  sari  </a:t>
            </a:r>
            <a:r>
              <a:rPr lang="en-US" sz="1800" dirty="0" err="1" smtClean="0"/>
              <a:t>yetaklab</a:t>
            </a:r>
            <a:r>
              <a:rPr lang="en-US" sz="1800" dirty="0" smtClean="0"/>
              <a:t>  </a:t>
            </a:r>
            <a:r>
              <a:rPr lang="en-US" sz="1800" dirty="0" err="1" smtClean="0"/>
              <a:t>ketardi</a:t>
            </a:r>
            <a:r>
              <a:rPr lang="en-US" sz="1800" dirty="0"/>
              <a:t>.</a:t>
            </a:r>
            <a:endParaRPr lang="en-US" sz="1800" b="1" dirty="0" smtClean="0"/>
          </a:p>
          <a:p>
            <a:pPr algn="ctr"/>
            <a:endParaRPr lang="en-US" sz="1400" dirty="0"/>
          </a:p>
        </p:txBody>
      </p:sp>
      <p:sp>
        <p:nvSpPr>
          <p:cNvPr id="13314" name="AutoShape 2" descr="Nazar Eshonqul hayoti va ijod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315" name="Picture 3" descr="C:\Users\lenovo\Desktop\tt\Без названия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07817" y="1000810"/>
            <a:ext cx="1940062" cy="18478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47100"/>
            <a:ext cx="5580620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 smtClean="0"/>
              <a:t>Falsafiy</a:t>
            </a:r>
            <a:r>
              <a:rPr lang="en-US" sz="2800" dirty="0" smtClean="0"/>
              <a:t>  </a:t>
            </a:r>
            <a:r>
              <a:rPr lang="en-US" sz="2800" dirty="0" err="1" smtClean="0"/>
              <a:t>haqiqat</a:t>
            </a:r>
            <a:endParaRPr sz="28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371598" y="719943"/>
            <a:ext cx="3156199" cy="2124237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200"/>
              </a:spcAft>
            </a:pPr>
            <a:r>
              <a:rPr lang="en-US" sz="1600" dirty="0" smtClean="0"/>
              <a:t>    </a:t>
            </a:r>
            <a:r>
              <a:rPr lang="en-US" sz="1600" dirty="0" err="1" smtClean="0"/>
              <a:t>Birinchisi</a:t>
            </a:r>
            <a:r>
              <a:rPr lang="en-US" sz="1600" dirty="0" smtClean="0"/>
              <a:t>  </a:t>
            </a:r>
            <a:r>
              <a:rPr lang="en-US" sz="1600" dirty="0" err="1" smtClean="0"/>
              <a:t>tabiat</a:t>
            </a:r>
            <a:r>
              <a:rPr lang="en-US" sz="1600" dirty="0" smtClean="0"/>
              <a:t>  </a:t>
            </a:r>
            <a:r>
              <a:rPr lang="en-US" sz="1600" dirty="0" err="1" smtClean="0"/>
              <a:t>ustidan</a:t>
            </a:r>
            <a:r>
              <a:rPr lang="en-US" sz="1600" dirty="0" smtClean="0"/>
              <a:t> </a:t>
            </a:r>
            <a:r>
              <a:rPr lang="en-US" sz="1600" dirty="0" err="1" smtClean="0"/>
              <a:t>hukmronlik</a:t>
            </a:r>
            <a:r>
              <a:rPr lang="en-US" sz="1600" dirty="0" smtClean="0"/>
              <a:t>  </a:t>
            </a:r>
            <a:r>
              <a:rPr lang="en-US" sz="1600" dirty="0" err="1" smtClean="0"/>
              <a:t>qilaman</a:t>
            </a:r>
            <a:r>
              <a:rPr lang="en-US" sz="1600" dirty="0" smtClean="0"/>
              <a:t>  </a:t>
            </a:r>
            <a:r>
              <a:rPr lang="en-US" sz="1600" dirty="0" err="1" smtClean="0"/>
              <a:t>degan</a:t>
            </a:r>
            <a:r>
              <a:rPr lang="en-US" sz="1600" dirty="0" smtClean="0"/>
              <a:t>  </a:t>
            </a:r>
            <a:r>
              <a:rPr lang="en-US" sz="1600" dirty="0" err="1" smtClean="0"/>
              <a:t>jamiyatning</a:t>
            </a:r>
            <a:r>
              <a:rPr lang="en-US" sz="1600" dirty="0" smtClean="0"/>
              <a:t>  </a:t>
            </a:r>
            <a:r>
              <a:rPr lang="en-US" sz="1600" dirty="0" err="1" smtClean="0"/>
              <a:t>o‘zi</a:t>
            </a:r>
            <a:r>
              <a:rPr lang="en-US" sz="1600" dirty="0" smtClean="0"/>
              <a:t>  </a:t>
            </a:r>
            <a:r>
              <a:rPr lang="en-US" sz="1600" dirty="0" err="1" smtClean="0"/>
              <a:t>uning</a:t>
            </a:r>
            <a:r>
              <a:rPr lang="en-US" sz="1600" dirty="0" smtClean="0"/>
              <a:t> </a:t>
            </a:r>
            <a:r>
              <a:rPr lang="en-US" sz="1600" dirty="0" err="1" smtClean="0"/>
              <a:t>etoviga</a:t>
            </a:r>
            <a:r>
              <a:rPr lang="en-US" sz="1600" dirty="0" smtClean="0"/>
              <a:t>  </a:t>
            </a:r>
            <a:r>
              <a:rPr lang="en-US" sz="1600" dirty="0" err="1" smtClean="0"/>
              <a:t>tushib</a:t>
            </a:r>
            <a:r>
              <a:rPr lang="en-US" sz="1600" dirty="0" smtClean="0"/>
              <a:t>  </a:t>
            </a:r>
            <a:r>
              <a:rPr lang="en-US" sz="1600" dirty="0" err="1" smtClean="0"/>
              <a:t>qolganini</a:t>
            </a:r>
            <a:r>
              <a:rPr lang="en-US" sz="1600" dirty="0" smtClean="0"/>
              <a:t>  </a:t>
            </a:r>
            <a:r>
              <a:rPr lang="en-US" sz="1600" dirty="0" err="1" smtClean="0"/>
              <a:t>ko‘rsatadi</a:t>
            </a:r>
            <a:r>
              <a:rPr lang="en-US" sz="1600" dirty="0" smtClean="0"/>
              <a:t>.</a:t>
            </a:r>
            <a:endParaRPr lang="en-US" sz="1600" dirty="0" smtClean="0"/>
          </a:p>
          <a:p>
            <a:r>
              <a:rPr lang="en-US" sz="1600" dirty="0" smtClean="0"/>
              <a:t>    </a:t>
            </a:r>
            <a:r>
              <a:rPr lang="en-US" sz="1600" dirty="0" err="1" smtClean="0"/>
              <a:t>Ikkinchisi</a:t>
            </a:r>
            <a:r>
              <a:rPr lang="en-US" sz="1600" dirty="0" smtClean="0"/>
              <a:t>  </a:t>
            </a:r>
            <a:r>
              <a:rPr lang="en-US" sz="1600" dirty="0" err="1" smtClean="0"/>
              <a:t>dialektik</a:t>
            </a:r>
            <a:r>
              <a:rPr lang="en-US" sz="1600" dirty="0" smtClean="0"/>
              <a:t>  </a:t>
            </a:r>
            <a:r>
              <a:rPr lang="en-US" sz="1600" dirty="0" err="1" smtClean="0"/>
              <a:t>qonuniyatga</a:t>
            </a:r>
            <a:r>
              <a:rPr lang="en-US" sz="1600" dirty="0" smtClean="0"/>
              <a:t>  </a:t>
            </a:r>
            <a:r>
              <a:rPr lang="en-US" sz="1600" dirty="0" err="1" smtClean="0"/>
              <a:t>qarshi</a:t>
            </a:r>
            <a:r>
              <a:rPr lang="en-US" sz="1600" dirty="0" smtClean="0"/>
              <a:t>  </a:t>
            </a:r>
            <a:r>
              <a:rPr lang="en-US" sz="1600" dirty="0" err="1" smtClean="0"/>
              <a:t>borgan</a:t>
            </a:r>
            <a:r>
              <a:rPr lang="en-US" sz="1600" dirty="0" smtClean="0"/>
              <a:t>  </a:t>
            </a:r>
            <a:r>
              <a:rPr lang="en-US" sz="1600" dirty="0" err="1" smtClean="0"/>
              <a:t>jamiyat-tuzumning</a:t>
            </a:r>
            <a:r>
              <a:rPr lang="en-US" sz="1600" dirty="0" smtClean="0"/>
              <a:t>  </a:t>
            </a:r>
            <a:r>
              <a:rPr lang="en-US" sz="1600" dirty="0" err="1" smtClean="0"/>
              <a:t>mag‘lubiyati</a:t>
            </a:r>
            <a:r>
              <a:rPr lang="en-US" sz="1600" dirty="0" smtClean="0"/>
              <a:t>  </a:t>
            </a:r>
            <a:r>
              <a:rPr lang="en-US" sz="1600" dirty="0" err="1" smtClean="0"/>
              <a:t>fojiasidir</a:t>
            </a:r>
            <a:r>
              <a:rPr lang="en-US" sz="1600" dirty="0" smtClean="0"/>
              <a:t>.</a:t>
            </a:r>
          </a:p>
          <a:p>
            <a:r>
              <a:rPr lang="en-US" sz="2400" dirty="0" smtClean="0"/>
              <a:t/>
            </a:r>
            <a:br>
              <a:rPr lang="en-US" sz="2400" dirty="0" smtClean="0"/>
            </a:br>
            <a:endParaRPr lang="en-US" sz="2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3443" y="121978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9357" y="600700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55575" y="539145"/>
            <a:ext cx="32403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55574" y="1219783"/>
            <a:ext cx="356439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4098" name="AutoShape 2" descr="Mahmudxo'ja Behbudiy. Ikki maqola: Jaholat dardlaridan &amp; Teyotur nima? |  Xurshid Davron kutubxonas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2" name="Picture 2" descr="C:\Users\lenovo\Desktop\tt\images (27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95934" y="719943"/>
            <a:ext cx="2096816" cy="18573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47100"/>
            <a:ext cx="5580620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 smtClean="0"/>
              <a:t>Mustahkamlash</a:t>
            </a:r>
            <a:endParaRPr sz="28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155574" y="719943"/>
            <a:ext cx="4848387" cy="2124237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2400" dirty="0" smtClean="0"/>
              <a:t>“</a:t>
            </a:r>
            <a:r>
              <a:rPr lang="en-US" sz="2400" dirty="0" err="1" smtClean="0"/>
              <a:t>Maymun</a:t>
            </a:r>
            <a:r>
              <a:rPr lang="en-US" sz="2400" dirty="0" smtClean="0"/>
              <a:t>  </a:t>
            </a:r>
            <a:r>
              <a:rPr lang="en-US" sz="2400" dirty="0" err="1" smtClean="0"/>
              <a:t>yetaklagan</a:t>
            </a:r>
            <a:r>
              <a:rPr lang="en-US" sz="2400" dirty="0" smtClean="0"/>
              <a:t>  </a:t>
            </a:r>
            <a:r>
              <a:rPr lang="en-US" sz="2400" dirty="0" err="1" smtClean="0"/>
              <a:t>odam</a:t>
            </a:r>
            <a:r>
              <a:rPr lang="en-US" sz="2400" dirty="0" smtClean="0"/>
              <a:t>”  </a:t>
            </a:r>
            <a:r>
              <a:rPr lang="en-US" sz="2400" dirty="0" err="1" smtClean="0"/>
              <a:t>hikoyasi</a:t>
            </a:r>
            <a:r>
              <a:rPr lang="en-US" sz="2400" dirty="0" smtClean="0"/>
              <a:t>  </a:t>
            </a:r>
            <a:r>
              <a:rPr lang="en-US" sz="2400" dirty="0" err="1" smtClean="0"/>
              <a:t>qanday</a:t>
            </a:r>
            <a:r>
              <a:rPr lang="en-US" sz="2400" dirty="0" smtClean="0"/>
              <a:t>  </a:t>
            </a:r>
            <a:r>
              <a:rPr lang="en-US" sz="2400" dirty="0" err="1" smtClean="0"/>
              <a:t>mavzuda</a:t>
            </a:r>
            <a:r>
              <a:rPr lang="en-US" sz="2400" dirty="0" smtClean="0"/>
              <a:t>  </a:t>
            </a:r>
            <a:r>
              <a:rPr lang="en-US" sz="2400" dirty="0" err="1" smtClean="0"/>
              <a:t>yozilgan</a:t>
            </a:r>
            <a:r>
              <a:rPr lang="en-US" sz="2400" dirty="0" smtClean="0"/>
              <a:t>?</a:t>
            </a:r>
          </a:p>
          <a:p>
            <a:r>
              <a:rPr lang="en-US" sz="2400" dirty="0" smtClean="0"/>
              <a:t/>
            </a:r>
            <a:br>
              <a:rPr lang="en-US" sz="2400" dirty="0" smtClean="0"/>
            </a:br>
            <a:endParaRPr lang="en-US" sz="2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3443" y="121978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9357" y="600700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55575" y="539145"/>
            <a:ext cx="32403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55574" y="1219783"/>
            <a:ext cx="356439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4098" name="AutoShape 2" descr="Mahmudxo'ja Behbudiy. Ikki maqola: Jaholat dardlaridan &amp; Teyotur nima? |  Xurshid Davron kutubxonas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47100"/>
            <a:ext cx="5580620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 smtClean="0"/>
              <a:t>Javob</a:t>
            </a:r>
            <a:endParaRPr sz="28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155574" y="719943"/>
            <a:ext cx="4848387" cy="2124237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2400" dirty="0" err="1" smtClean="0"/>
              <a:t>Hikoya</a:t>
            </a:r>
            <a:r>
              <a:rPr lang="en-US" sz="2400" dirty="0" smtClean="0"/>
              <a:t>  </a:t>
            </a:r>
            <a:r>
              <a:rPr lang="en-US" sz="2400" dirty="0" err="1" smtClean="0"/>
              <a:t>bosib</a:t>
            </a:r>
            <a:r>
              <a:rPr lang="en-US" sz="2400" dirty="0" smtClean="0"/>
              <a:t> </a:t>
            </a:r>
            <a:r>
              <a:rPr lang="en-US" sz="2400" dirty="0" err="1" smtClean="0"/>
              <a:t>o‘tilgan</a:t>
            </a:r>
            <a:r>
              <a:rPr lang="en-US" sz="2400" dirty="0" smtClean="0"/>
              <a:t>  </a:t>
            </a:r>
            <a:r>
              <a:rPr lang="en-US" sz="2400" dirty="0" err="1" smtClean="0"/>
              <a:t>yo‘llar</a:t>
            </a:r>
            <a:r>
              <a:rPr lang="en-US" sz="2400" dirty="0" smtClean="0"/>
              <a:t>,  </a:t>
            </a:r>
            <a:r>
              <a:rPr lang="en-US" sz="2400" dirty="0" err="1" smtClean="0"/>
              <a:t>shuningdek</a:t>
            </a:r>
            <a:r>
              <a:rPr lang="en-US" sz="2400" dirty="0" smtClean="0"/>
              <a:t>, </a:t>
            </a:r>
            <a:r>
              <a:rPr lang="en-US" sz="2400" dirty="0" err="1" smtClean="0"/>
              <a:t>o‘zi</a:t>
            </a:r>
            <a:r>
              <a:rPr lang="en-US" sz="2400" dirty="0" smtClean="0"/>
              <a:t>  </a:t>
            </a:r>
            <a:r>
              <a:rPr lang="en-US" sz="2400" dirty="0" err="1" smtClean="0"/>
              <a:t>yashayotgan</a:t>
            </a:r>
            <a:r>
              <a:rPr lang="en-US" sz="2400" dirty="0" smtClean="0"/>
              <a:t>  </a:t>
            </a:r>
            <a:r>
              <a:rPr lang="en-US" sz="2400" dirty="0" err="1" smtClean="0"/>
              <a:t>jamiyat</a:t>
            </a:r>
            <a:r>
              <a:rPr lang="en-US" sz="2400" dirty="0" smtClean="0"/>
              <a:t>  </a:t>
            </a:r>
            <a:r>
              <a:rPr lang="en-US" sz="2400" dirty="0" err="1" smtClean="0"/>
              <a:t>odamlari</a:t>
            </a:r>
            <a:r>
              <a:rPr lang="en-US" sz="2400" dirty="0" smtClean="0"/>
              <a:t>  </a:t>
            </a:r>
            <a:r>
              <a:rPr lang="en-US" sz="2400" dirty="0" err="1" smtClean="0"/>
              <a:t>qismati</a:t>
            </a:r>
            <a:r>
              <a:rPr lang="en-US" sz="2400" dirty="0" smtClean="0"/>
              <a:t>  </a:t>
            </a:r>
            <a:r>
              <a:rPr lang="en-US" sz="2400" dirty="0" err="1" smtClean="0"/>
              <a:t>haqida</a:t>
            </a:r>
            <a:r>
              <a:rPr lang="en-US" sz="2400" dirty="0" smtClean="0"/>
              <a:t>  </a:t>
            </a:r>
            <a:r>
              <a:rPr lang="en-US" sz="2400" dirty="0" err="1" smtClean="0"/>
              <a:t>mulohaza</a:t>
            </a:r>
            <a:r>
              <a:rPr lang="en-US" sz="2400" dirty="0" smtClean="0"/>
              <a:t>  </a:t>
            </a:r>
            <a:r>
              <a:rPr lang="en-US" sz="2400" dirty="0" err="1" smtClean="0"/>
              <a:t>yuritishga</a:t>
            </a:r>
            <a:r>
              <a:rPr lang="en-US" sz="2400" dirty="0" smtClean="0"/>
              <a:t>  </a:t>
            </a:r>
            <a:r>
              <a:rPr lang="en-US" sz="2400" dirty="0" err="1" smtClean="0"/>
              <a:t>da’vat</a:t>
            </a:r>
            <a:r>
              <a:rPr lang="en-US" sz="2400" dirty="0" smtClean="0"/>
              <a:t>  </a:t>
            </a:r>
            <a:r>
              <a:rPr lang="en-US" sz="2400" dirty="0" err="1" smtClean="0"/>
              <a:t>etadi</a:t>
            </a:r>
            <a:r>
              <a:rPr lang="en-US" sz="2400" dirty="0" smtClean="0"/>
              <a:t>.</a:t>
            </a:r>
          </a:p>
          <a:p>
            <a:r>
              <a:rPr lang="en-US" sz="2400" dirty="0" smtClean="0"/>
              <a:t/>
            </a:r>
            <a:br>
              <a:rPr lang="en-US" sz="2400" dirty="0" smtClean="0"/>
            </a:br>
            <a:endParaRPr lang="en-US" sz="2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3443" y="121978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9357" y="600700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55575" y="539145"/>
            <a:ext cx="32403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55574" y="1219783"/>
            <a:ext cx="356439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4098" name="AutoShape 2" descr="Mahmudxo'ja Behbudiy. Ikki maqola: Jaholat dardlaridan &amp; Teyotur nima? |  Xurshid Davron kutubxonas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77878"/>
            <a:ext cx="5580620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 smtClean="0"/>
              <a:t>Mustaqil</a:t>
            </a:r>
            <a:r>
              <a:rPr lang="en-US" sz="2400" dirty="0" smtClean="0"/>
              <a:t> </a:t>
            </a:r>
            <a:r>
              <a:rPr lang="en-US" sz="2400" dirty="0" err="1" smtClean="0"/>
              <a:t>bajarish</a:t>
            </a:r>
            <a:r>
              <a:rPr lang="en-US" sz="2400" dirty="0" smtClean="0"/>
              <a:t> </a:t>
            </a:r>
            <a:r>
              <a:rPr lang="en-US" sz="2400" dirty="0" err="1" smtClean="0"/>
              <a:t>uchun</a:t>
            </a:r>
            <a:r>
              <a:rPr lang="en-US" sz="2400" dirty="0" smtClean="0"/>
              <a:t> </a:t>
            </a:r>
            <a:r>
              <a:rPr lang="en-US" sz="2400" dirty="0" err="1" smtClean="0"/>
              <a:t>topshiriqlar</a:t>
            </a:r>
            <a:endParaRPr sz="24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155575" y="647157"/>
            <a:ext cx="4884390" cy="1332927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marL="342900" indent="-342900" algn="ctr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Zamonaviy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hikoyalaridan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o‘qib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o‘rganing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Menga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yoqqan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hikoya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 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mavzusida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insho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yozishga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tayyorlaning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pPr algn="ctr"/>
            <a:endParaRPr lang="en-US" sz="1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3443" y="121978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9357" y="600700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55575" y="539145"/>
            <a:ext cx="32403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79427" y="600702"/>
            <a:ext cx="547260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smtClean="0">
              <a:solidFill>
                <a:srgbClr val="000000"/>
              </a:solidFill>
            </a:endParaRPr>
          </a:p>
          <a:p>
            <a:endParaRPr lang="en-US" sz="1400" b="1" smtClean="0">
              <a:solidFill>
                <a:srgbClr val="000000"/>
              </a:solidFill>
            </a:endParaRPr>
          </a:p>
          <a:p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4098" name="AutoShape 2" descr="Mahmudxo'ja Behbudiy. Ikki maqola: Jaholat dardlaridan &amp; Teyotur nima? |  Xurshid Davron kutubxonas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77878"/>
            <a:ext cx="5580620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 smtClean="0"/>
              <a:t>Hikoya</a:t>
            </a:r>
            <a:r>
              <a:rPr lang="en-US" sz="2400" dirty="0" smtClean="0"/>
              <a:t> </a:t>
            </a:r>
            <a:endParaRPr sz="24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3443" y="121978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9357" y="600700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426" y="600701"/>
            <a:ext cx="32403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79427" y="600700"/>
            <a:ext cx="298833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endParaRPr lang="ru-RU" sz="1800" dirty="0">
              <a:solidFill>
                <a:srgbClr val="00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55576" y="600701"/>
            <a:ext cx="538844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Hikoya</a:t>
            </a:r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adiiy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adabiyotda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epik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janr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hodisalari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ixcham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ifoda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etiladigan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nasriy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asar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Jahon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adabiyotida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hikoya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qadim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anʼanalarga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Oʻtmishda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hikoya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folklor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asarlari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bayon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unsuri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boʻlib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ishtirok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etgan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janr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yozma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adabiyotda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shakllangan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47100"/>
            <a:ext cx="5580620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 smtClean="0"/>
              <a:t>Hikoyalar</a:t>
            </a:r>
            <a:r>
              <a:rPr lang="en-US" sz="2800" dirty="0" smtClean="0"/>
              <a:t> </a:t>
            </a:r>
            <a:endParaRPr sz="28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3443" y="121978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9357" y="600700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426" y="600701"/>
            <a:ext cx="32403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79427" y="600702"/>
            <a:ext cx="547260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4098" name="AutoShape 2" descr="Mahmudxo'ja Behbudiy. Ikki maqola: Jaholat dardlaridan &amp; Teyotur nima? |  Xurshid Davron kutubxonas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79427" y="575928"/>
            <a:ext cx="3240358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err="1" smtClean="0"/>
              <a:t>Hikoyalar</a:t>
            </a:r>
            <a:r>
              <a:rPr lang="en-US" sz="2000" dirty="0" smtClean="0"/>
              <a:t> </a:t>
            </a:r>
            <a:r>
              <a:rPr lang="en-US" sz="2000" dirty="0" err="1" smtClean="0"/>
              <a:t>insonning</a:t>
            </a:r>
            <a:r>
              <a:rPr lang="en-US" sz="2000" dirty="0" smtClean="0"/>
              <a:t> </a:t>
            </a:r>
            <a:r>
              <a:rPr lang="en-US" sz="2000" dirty="0" err="1" smtClean="0"/>
              <a:t>hayotdagi</a:t>
            </a:r>
            <a:r>
              <a:rPr lang="en-US" sz="2000" dirty="0" smtClean="0"/>
              <a:t> </a:t>
            </a:r>
            <a:r>
              <a:rPr lang="en-US" sz="2000" dirty="0" err="1" smtClean="0"/>
              <a:t>o‘rni</a:t>
            </a:r>
            <a:r>
              <a:rPr lang="en-US" sz="2000" dirty="0" smtClean="0"/>
              <a:t> </a:t>
            </a:r>
            <a:r>
              <a:rPr lang="en-US" sz="2000" dirty="0" err="1" smtClean="0"/>
              <a:t>yashashdan</a:t>
            </a:r>
            <a:r>
              <a:rPr lang="en-US" sz="2000" dirty="0" smtClean="0"/>
              <a:t> </a:t>
            </a:r>
            <a:r>
              <a:rPr lang="en-US" sz="2000" dirty="0" err="1" smtClean="0"/>
              <a:t>maqsadi</a:t>
            </a:r>
            <a:r>
              <a:rPr lang="en-US" sz="2000" dirty="0" smtClean="0"/>
              <a:t>  </a:t>
            </a:r>
            <a:r>
              <a:rPr lang="en-US" sz="2000" dirty="0" err="1" smtClean="0"/>
              <a:t>kabi</a:t>
            </a:r>
            <a:r>
              <a:rPr lang="en-US" sz="2000" dirty="0" smtClean="0"/>
              <a:t> </a:t>
            </a:r>
            <a:r>
              <a:rPr lang="en-US" sz="2000" dirty="0" err="1" smtClean="0"/>
              <a:t>masalalar</a:t>
            </a:r>
            <a:r>
              <a:rPr lang="en-US" sz="2000" dirty="0" smtClean="0"/>
              <a:t> </a:t>
            </a:r>
            <a:r>
              <a:rPr lang="en-US" sz="2000" dirty="0" err="1" smtClean="0"/>
              <a:t>mohiyatini</a:t>
            </a:r>
            <a:r>
              <a:rPr lang="en-US" sz="2000" dirty="0" smtClean="0"/>
              <a:t> </a:t>
            </a:r>
            <a:r>
              <a:rPr lang="en-US" sz="2000" dirty="0" err="1" smtClean="0"/>
              <a:t>falsafiy</a:t>
            </a:r>
            <a:r>
              <a:rPr lang="en-US" sz="2000" dirty="0" smtClean="0"/>
              <a:t> </a:t>
            </a:r>
            <a:r>
              <a:rPr lang="en-US" sz="2000" dirty="0" err="1" smtClean="0"/>
              <a:t>yo‘nalishda</a:t>
            </a:r>
            <a:r>
              <a:rPr lang="en-US" sz="2000" dirty="0" smtClean="0"/>
              <a:t> </a:t>
            </a:r>
            <a:r>
              <a:rPr lang="en-US" sz="2000" dirty="0" err="1" smtClean="0"/>
              <a:t>ochib</a:t>
            </a:r>
            <a:r>
              <a:rPr lang="en-US" sz="2000" dirty="0" smtClean="0"/>
              <a:t> </a:t>
            </a:r>
            <a:r>
              <a:rPr lang="en-US" sz="2000" dirty="0" err="1" smtClean="0"/>
              <a:t>beradi</a:t>
            </a:r>
            <a:r>
              <a:rPr lang="en-US" sz="2000" dirty="0" smtClean="0"/>
              <a:t>.</a:t>
            </a:r>
            <a:r>
              <a:rPr lang="en-US" sz="2000" b="1" dirty="0" smtClean="0"/>
              <a:t> </a:t>
            </a:r>
            <a:r>
              <a:rPr lang="en-US" sz="2000" dirty="0" err="1" smtClean="0"/>
              <a:t>Ijtimoiy</a:t>
            </a:r>
            <a:r>
              <a:rPr lang="en-US" sz="2000" dirty="0" smtClean="0"/>
              <a:t> </a:t>
            </a:r>
            <a:r>
              <a:rPr lang="en-US" sz="2000" dirty="0" err="1" smtClean="0"/>
              <a:t>ahloqiy</a:t>
            </a:r>
            <a:r>
              <a:rPr lang="en-US" sz="2000" dirty="0" smtClean="0"/>
              <a:t>, </a:t>
            </a:r>
            <a:r>
              <a:rPr lang="en-US" sz="2000" dirty="0" err="1" smtClean="0"/>
              <a:t>ma’naviy</a:t>
            </a:r>
            <a:r>
              <a:rPr lang="en-US" sz="2000" dirty="0" smtClean="0"/>
              <a:t>, </a:t>
            </a:r>
            <a:r>
              <a:rPr lang="en-US" sz="2000" dirty="0" err="1" smtClean="0"/>
              <a:t>oilaviy</a:t>
            </a:r>
            <a:r>
              <a:rPr lang="en-US" sz="2000" dirty="0" smtClean="0"/>
              <a:t>  </a:t>
            </a:r>
            <a:r>
              <a:rPr lang="en-US" sz="2000" dirty="0" err="1" smtClean="0"/>
              <a:t>masalalarda</a:t>
            </a:r>
            <a:r>
              <a:rPr lang="en-US" sz="2000" dirty="0" smtClean="0"/>
              <a:t> </a:t>
            </a:r>
            <a:r>
              <a:rPr lang="en-US" sz="2000" dirty="0" err="1" smtClean="0"/>
              <a:t>yoziladi</a:t>
            </a:r>
            <a:r>
              <a:rPr lang="en-US" sz="2000" dirty="0" smtClean="0"/>
              <a:t>.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endParaRPr lang="ru-RU" sz="2000" b="1" dirty="0" smtClean="0">
              <a:solidFill>
                <a:srgbClr val="000000"/>
              </a:solidFill>
            </a:endParaRPr>
          </a:p>
          <a:p>
            <a:pPr algn="ctr"/>
            <a:r>
              <a:rPr lang="en-US" sz="1600" b="1" dirty="0" smtClean="0">
                <a:solidFill>
                  <a:srgbClr val="000000"/>
                </a:solidFill>
              </a:rPr>
              <a:t> </a:t>
            </a:r>
            <a:endParaRPr lang="ru-RU" sz="2400" b="1" dirty="0">
              <a:solidFill>
                <a:srgbClr val="000000"/>
              </a:solidFill>
            </a:endParaRPr>
          </a:p>
        </p:txBody>
      </p:sp>
      <p:pic>
        <p:nvPicPr>
          <p:cNvPr id="16385" name="Picture 1" descr="C:\Users\lenovo\Desktop\tt\Без названия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19785" y="719944"/>
            <a:ext cx="2143125" cy="21431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47100"/>
            <a:ext cx="5580620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 smtClean="0"/>
              <a:t>Bugun</a:t>
            </a:r>
            <a:r>
              <a:rPr lang="en-US" sz="2800" dirty="0" smtClean="0"/>
              <a:t>  </a:t>
            </a:r>
            <a:r>
              <a:rPr lang="en-US" sz="2800" dirty="0" err="1" smtClean="0"/>
              <a:t>darsda</a:t>
            </a:r>
            <a:endParaRPr sz="28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3443" y="121978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9357" y="600700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426" y="600701"/>
            <a:ext cx="32403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79427" y="600702"/>
            <a:ext cx="547260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4098" name="AutoShape 2" descr="Mahmudxo'ja Behbudiy. Ikki maqola: Jaholat dardlaridan &amp; Teyotur nima? |  Xurshid Davron kutubxonas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79426" y="863960"/>
            <a:ext cx="298833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 smtClean="0"/>
              <a:t>Nazar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Eshonqul</a:t>
            </a:r>
            <a:r>
              <a:rPr lang="en-US" sz="2400" b="1" dirty="0" smtClean="0"/>
              <a:t> “</a:t>
            </a:r>
            <a:r>
              <a:rPr lang="en-US" sz="2400" b="1" dirty="0" err="1" smtClean="0"/>
              <a:t>Maymun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yetaklagan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odam</a:t>
            </a:r>
            <a:r>
              <a:rPr lang="en-US" sz="2400" b="1" dirty="0" smtClean="0"/>
              <a:t>” </a:t>
            </a:r>
            <a:r>
              <a:rPr lang="en-US" sz="2400" b="1" dirty="0" err="1" smtClean="0"/>
              <a:t>hikoyasi</a:t>
            </a:r>
            <a:r>
              <a:rPr lang="en-US" sz="2400" dirty="0" smtClean="0"/>
              <a:t>.  </a:t>
            </a:r>
            <a:endParaRPr lang="ru-RU" sz="3200" b="1" dirty="0">
              <a:solidFill>
                <a:srgbClr val="000000"/>
              </a:solidFill>
            </a:endParaRPr>
          </a:p>
        </p:txBody>
      </p:sp>
      <p:pic>
        <p:nvPicPr>
          <p:cNvPr id="3075" name="Picture 3" descr="C:\Users\lenovo\Desktop\tt\Без названи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23741" y="1000810"/>
            <a:ext cx="2340260" cy="16859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47100"/>
            <a:ext cx="5580620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 smtClean="0"/>
              <a:t>Nazar</a:t>
            </a:r>
            <a:r>
              <a:rPr lang="en-US" sz="2800" dirty="0" smtClean="0"/>
              <a:t> </a:t>
            </a:r>
            <a:r>
              <a:rPr lang="en-US" sz="2800" dirty="0" err="1" smtClean="0"/>
              <a:t>Eshonqul</a:t>
            </a:r>
            <a:endParaRPr sz="28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3443" y="121978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9357" y="600700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426" y="600701"/>
            <a:ext cx="32403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79427" y="600702"/>
            <a:ext cx="547260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4098" name="AutoShape 2" descr="Mahmudxo'ja Behbudiy. Ikki maqola: Jaholat dardlaridan &amp; Teyotur nima? |  Xurshid Davron kutubxonas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79427" y="755948"/>
            <a:ext cx="334837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/>
              <a:t>“</a:t>
            </a:r>
            <a:r>
              <a:rPr lang="en-US" sz="2000" b="1" dirty="0" err="1" smtClean="0"/>
              <a:t>Maymun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yetaklagan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odam</a:t>
            </a:r>
            <a:r>
              <a:rPr lang="en-US" sz="2000" b="1" dirty="0" smtClean="0"/>
              <a:t>” 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hikoyasi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1989-yilda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yozilgan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Nasrda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modern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yo‘nalishini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boshlab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bergan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eng 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asarlar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yozgan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C:\Users\lenovo\Desktop\tt\Без названия (7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43821" y="606876"/>
            <a:ext cx="1589090" cy="224175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47100"/>
            <a:ext cx="5580620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smtClean="0"/>
              <a:t> </a:t>
            </a:r>
            <a:endParaRPr sz="28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3443" y="121978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9357" y="600700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426" y="600701"/>
            <a:ext cx="32403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79427" y="600702"/>
            <a:ext cx="547260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4098" name="AutoShape 2" descr="Mahmudxo'ja Behbudiy. Ikki maqola: Jaholat dardlaridan &amp; Teyotur nima? |  Xurshid Davron kutubxonas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79426" y="791952"/>
            <a:ext cx="338437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79388" algn="just"/>
            <a:r>
              <a:rPr lang="en-US" sz="1600" b="1" dirty="0" err="1" smtClean="0"/>
              <a:t>Hikoya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qahramoni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chol</a:t>
            </a:r>
            <a:r>
              <a:rPr lang="en-US" sz="1600" b="1" dirty="0" smtClean="0"/>
              <a:t>  </a:t>
            </a:r>
            <a:r>
              <a:rPr lang="en-US" sz="1600" b="1" dirty="0" err="1" smtClean="0"/>
              <a:t>yozuvchi</a:t>
            </a:r>
            <a:r>
              <a:rPr lang="en-US" sz="1600" b="1" dirty="0" smtClean="0"/>
              <a:t>  </a:t>
            </a:r>
            <a:r>
              <a:rPr lang="en-US" sz="1600" b="1" dirty="0" err="1" smtClean="0"/>
              <a:t>unga</a:t>
            </a:r>
            <a:r>
              <a:rPr lang="en-US" sz="1600" b="1" dirty="0" smtClean="0"/>
              <a:t> ism  </a:t>
            </a:r>
            <a:r>
              <a:rPr lang="en-US" sz="1600" b="1" dirty="0" err="1" smtClean="0"/>
              <a:t>qo‘ymaydi</a:t>
            </a:r>
            <a:r>
              <a:rPr lang="en-US" sz="1600" b="1" dirty="0" smtClean="0"/>
              <a:t>.</a:t>
            </a:r>
          </a:p>
          <a:p>
            <a:pPr indent="179388" algn="just"/>
            <a:r>
              <a:rPr lang="en-US" sz="1600" b="1" dirty="0" err="1" smtClean="0"/>
              <a:t>Omadsiz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hayot</a:t>
            </a:r>
            <a:r>
              <a:rPr lang="en-US" sz="1600" b="1" dirty="0" smtClean="0"/>
              <a:t>  </a:t>
            </a:r>
            <a:r>
              <a:rPr lang="en-US" sz="1600" b="1" dirty="0" err="1" smtClean="0"/>
              <a:t>unga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unga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kulib</a:t>
            </a:r>
            <a:r>
              <a:rPr lang="en-US" sz="1600" b="1" dirty="0" smtClean="0"/>
              <a:t>  </a:t>
            </a:r>
            <a:r>
              <a:rPr lang="en-US" sz="1600" b="1" dirty="0" err="1" smtClean="0"/>
              <a:t>boqmagan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shundanmi</a:t>
            </a:r>
            <a:r>
              <a:rPr lang="en-US" sz="1600" b="1" dirty="0" smtClean="0"/>
              <a:t>  u  </a:t>
            </a:r>
            <a:r>
              <a:rPr lang="en-US" sz="1600" b="1" dirty="0" err="1" smtClean="0"/>
              <a:t>asabiy</a:t>
            </a:r>
            <a:r>
              <a:rPr lang="en-US" sz="1600" b="1" dirty="0" smtClean="0"/>
              <a:t>,  </a:t>
            </a:r>
            <a:r>
              <a:rPr lang="en-US" sz="1600" b="1" dirty="0" err="1" smtClean="0"/>
              <a:t>alamzada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odamday</a:t>
            </a:r>
            <a:r>
              <a:rPr lang="en-US" sz="1600" b="1" dirty="0" smtClean="0"/>
              <a:t>  </a:t>
            </a:r>
            <a:r>
              <a:rPr lang="en-US" sz="1600" b="1" dirty="0" err="1" smtClean="0"/>
              <a:t>ko‘rinadi</a:t>
            </a:r>
            <a:r>
              <a:rPr lang="en-US" sz="1600" b="1" dirty="0" smtClean="0"/>
              <a:t>. “</a:t>
            </a:r>
            <a:r>
              <a:rPr lang="en-US" sz="1600" b="1" dirty="0" err="1" smtClean="0"/>
              <a:t>Unga</a:t>
            </a:r>
            <a:r>
              <a:rPr lang="en-US" sz="1600" b="1" dirty="0" smtClean="0"/>
              <a:t>  </a:t>
            </a:r>
            <a:r>
              <a:rPr lang="en-US" sz="1600" b="1" dirty="0" err="1" smtClean="0"/>
              <a:t>qaragan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odamning</a:t>
            </a:r>
            <a:r>
              <a:rPr lang="en-US" sz="1600" b="1" dirty="0" smtClean="0"/>
              <a:t>  </a:t>
            </a:r>
            <a:r>
              <a:rPr lang="en-US" sz="1600" b="1" dirty="0" err="1" smtClean="0"/>
              <a:t>yuragi</a:t>
            </a:r>
            <a:r>
              <a:rPr lang="en-US" sz="1600" b="1" dirty="0" smtClean="0"/>
              <a:t>  </a:t>
            </a:r>
            <a:r>
              <a:rPr lang="en-US" sz="1600" b="1" dirty="0" err="1" smtClean="0"/>
              <a:t>orqaga</a:t>
            </a:r>
            <a:r>
              <a:rPr lang="en-US" sz="1600" b="1" dirty="0" smtClean="0"/>
              <a:t>  </a:t>
            </a:r>
            <a:r>
              <a:rPr lang="en-US" sz="1600" b="1" dirty="0" err="1" smtClean="0"/>
              <a:t>ketadi</a:t>
            </a:r>
            <a:r>
              <a:rPr lang="en-US" sz="1600" b="1" dirty="0" smtClean="0"/>
              <a:t>. </a:t>
            </a:r>
            <a:r>
              <a:rPr lang="en-US" sz="1600" b="1" dirty="0" err="1" smtClean="0"/>
              <a:t>Ko‘zlari</a:t>
            </a:r>
            <a:r>
              <a:rPr lang="en-US" sz="1600" b="1" dirty="0" smtClean="0"/>
              <a:t>  </a:t>
            </a:r>
            <a:r>
              <a:rPr lang="en-US" sz="1600" b="1" dirty="0" err="1" smtClean="0"/>
              <a:t>hissiz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va</a:t>
            </a:r>
            <a:r>
              <a:rPr lang="en-US" sz="1600" b="1" dirty="0" smtClean="0"/>
              <a:t>   </a:t>
            </a:r>
            <a:r>
              <a:rPr lang="en-US" sz="1600" b="1" dirty="0" err="1" smtClean="0"/>
              <a:t>ifodasiz</a:t>
            </a:r>
            <a:r>
              <a:rPr lang="en-US" sz="1600" b="1" dirty="0" smtClean="0"/>
              <a:t>”.</a:t>
            </a:r>
            <a:endParaRPr lang="ru-RU" sz="2000" b="1" dirty="0">
              <a:solidFill>
                <a:srgbClr val="000000"/>
              </a:solidFill>
            </a:endParaRPr>
          </a:p>
        </p:txBody>
      </p:sp>
      <p:pic>
        <p:nvPicPr>
          <p:cNvPr id="5122" name="Picture 2" descr="C:\Users\lenovo\Desktop\tt\images (3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15019" y="800755"/>
            <a:ext cx="1785796" cy="1987012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863501" y="71872"/>
            <a:ext cx="40158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Maymun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yetaklagan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endParaRPr lang="ru-RU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47100"/>
            <a:ext cx="5580620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 smtClean="0">
                <a:solidFill>
                  <a:srgbClr val="FFFFFF"/>
                </a:solidFill>
              </a:rPr>
              <a:t>Hikoyachi</a:t>
            </a:r>
            <a:endParaRPr sz="2800" dirty="0">
              <a:solidFill>
                <a:srgbClr val="FFFFFF"/>
              </a:solidFill>
            </a:endParaRPr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3443" y="121978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9357" y="600700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426" y="600701"/>
            <a:ext cx="32403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79427" y="600702"/>
            <a:ext cx="547260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4098" name="AutoShape 2" descr="Mahmudxo'ja Behbudiy. Ikki maqola: Jaholat dardlaridan &amp; Teyotur nima? |  Xurshid Davron kutubxonas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1414" y="600702"/>
            <a:ext cx="3672407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79388" algn="just"/>
            <a:r>
              <a:rPr lang="en-US" sz="1400" dirty="0" err="1" smtClean="0"/>
              <a:t>Bir</a:t>
            </a:r>
            <a:r>
              <a:rPr lang="en-US" sz="1400" dirty="0" smtClean="0"/>
              <a:t>  </a:t>
            </a:r>
            <a:r>
              <a:rPr lang="en-US" sz="1400" dirty="0" err="1" smtClean="0"/>
              <a:t>kuni</a:t>
            </a:r>
            <a:r>
              <a:rPr lang="en-US" sz="1400" dirty="0" smtClean="0"/>
              <a:t>  </a:t>
            </a:r>
            <a:r>
              <a:rPr lang="en-US" sz="1400" dirty="0" err="1" smtClean="0"/>
              <a:t>kampir</a:t>
            </a:r>
            <a:r>
              <a:rPr lang="en-US" sz="1400" dirty="0" smtClean="0"/>
              <a:t>  </a:t>
            </a:r>
            <a:r>
              <a:rPr lang="en-US" sz="1400" dirty="0" err="1" smtClean="0"/>
              <a:t>ijarachiga</a:t>
            </a:r>
            <a:r>
              <a:rPr lang="en-US" sz="1400" dirty="0" smtClean="0"/>
              <a:t>  </a:t>
            </a:r>
            <a:r>
              <a:rPr lang="en-US" sz="1400" dirty="0" err="1" smtClean="0"/>
              <a:t>cholga</a:t>
            </a:r>
            <a:r>
              <a:rPr lang="en-US" sz="1400" dirty="0" smtClean="0"/>
              <a:t>  </a:t>
            </a:r>
            <a:r>
              <a:rPr lang="en-US" sz="1400" dirty="0" err="1" smtClean="0"/>
              <a:t>ovqat</a:t>
            </a:r>
            <a:r>
              <a:rPr lang="en-US" sz="1400" dirty="0" smtClean="0"/>
              <a:t>  </a:t>
            </a:r>
            <a:r>
              <a:rPr lang="en-US" sz="1400" dirty="0" err="1" smtClean="0"/>
              <a:t>olib</a:t>
            </a:r>
            <a:r>
              <a:rPr lang="en-US" sz="1400" dirty="0" smtClean="0"/>
              <a:t>  </a:t>
            </a:r>
            <a:r>
              <a:rPr lang="en-US" sz="1400" dirty="0" err="1" smtClean="0"/>
              <a:t>chiqib</a:t>
            </a:r>
            <a:r>
              <a:rPr lang="en-US" sz="1400" dirty="0" smtClean="0"/>
              <a:t>  </a:t>
            </a:r>
            <a:r>
              <a:rPr lang="en-US" sz="1400" dirty="0" err="1" smtClean="0"/>
              <a:t>berishini</a:t>
            </a:r>
            <a:r>
              <a:rPr lang="en-US" sz="1400" dirty="0" smtClean="0"/>
              <a:t>  </a:t>
            </a:r>
            <a:r>
              <a:rPr lang="en-US" sz="1400" dirty="0" err="1" smtClean="0"/>
              <a:t>aytadi</a:t>
            </a:r>
            <a:r>
              <a:rPr lang="en-US" sz="1400" dirty="0" smtClean="0"/>
              <a:t>. “</a:t>
            </a:r>
            <a:r>
              <a:rPr lang="en-US" sz="1400" dirty="0" err="1" smtClean="0"/>
              <a:t>Cholning</a:t>
            </a:r>
            <a:r>
              <a:rPr lang="en-US" sz="1400" dirty="0" smtClean="0"/>
              <a:t> </a:t>
            </a:r>
            <a:r>
              <a:rPr lang="en-US" sz="1400" dirty="0" err="1" smtClean="0"/>
              <a:t>uyi</a:t>
            </a:r>
            <a:r>
              <a:rPr lang="en-US" sz="1400" dirty="0" smtClean="0"/>
              <a:t>  </a:t>
            </a:r>
            <a:r>
              <a:rPr lang="en-US" sz="1400" dirty="0" err="1" smtClean="0"/>
              <a:t>hashamatli</a:t>
            </a:r>
            <a:r>
              <a:rPr lang="en-US" sz="1400" dirty="0" smtClean="0"/>
              <a:t>,  </a:t>
            </a:r>
            <a:r>
              <a:rPr lang="en-US" sz="1400" dirty="0" err="1" smtClean="0"/>
              <a:t>keng</a:t>
            </a:r>
            <a:r>
              <a:rPr lang="en-US" sz="1400" dirty="0" smtClean="0"/>
              <a:t>, </a:t>
            </a:r>
            <a:r>
              <a:rPr lang="en-US" sz="1400" dirty="0" err="1" smtClean="0"/>
              <a:t>lekin</a:t>
            </a:r>
            <a:r>
              <a:rPr lang="en-US" sz="1400" dirty="0" smtClean="0"/>
              <a:t> </a:t>
            </a:r>
            <a:r>
              <a:rPr lang="en-US" sz="1400" dirty="0" err="1" smtClean="0"/>
              <a:t>tashlab</a:t>
            </a:r>
            <a:r>
              <a:rPr lang="en-US" sz="1400" dirty="0" smtClean="0"/>
              <a:t>  </a:t>
            </a:r>
            <a:r>
              <a:rPr lang="en-US" sz="1400" dirty="0" err="1" smtClean="0"/>
              <a:t>ketilgan</a:t>
            </a:r>
            <a:r>
              <a:rPr lang="en-US" sz="1400" dirty="0" smtClean="0"/>
              <a:t> </a:t>
            </a:r>
            <a:r>
              <a:rPr lang="en-US" sz="1400" dirty="0" err="1" smtClean="0"/>
              <a:t>maydonday</a:t>
            </a:r>
            <a:r>
              <a:rPr lang="en-US" sz="1400" dirty="0" smtClean="0"/>
              <a:t>  </a:t>
            </a:r>
            <a:r>
              <a:rPr lang="en-US" sz="1400" dirty="0" err="1"/>
              <a:t>x</a:t>
            </a:r>
            <a:r>
              <a:rPr lang="en-US" sz="1400" dirty="0" err="1" smtClean="0"/>
              <a:t>uvillab</a:t>
            </a:r>
            <a:r>
              <a:rPr lang="en-US" sz="1400" dirty="0" smtClean="0"/>
              <a:t>  </a:t>
            </a:r>
            <a:r>
              <a:rPr lang="en-US" sz="1400" dirty="0" err="1" smtClean="0"/>
              <a:t>yotardi</a:t>
            </a:r>
            <a:r>
              <a:rPr lang="en-US" sz="1400" dirty="0" smtClean="0"/>
              <a:t>. </a:t>
            </a:r>
            <a:r>
              <a:rPr lang="en-US" sz="1400" dirty="0" err="1" smtClean="0"/>
              <a:t>Ustun</a:t>
            </a:r>
            <a:r>
              <a:rPr lang="en-US" sz="1400" dirty="0" smtClean="0"/>
              <a:t> </a:t>
            </a:r>
            <a:r>
              <a:rPr lang="en-US" sz="1400" dirty="0" err="1" smtClean="0"/>
              <a:t>va</a:t>
            </a:r>
            <a:r>
              <a:rPr lang="en-US" sz="1400" dirty="0" smtClean="0"/>
              <a:t> </a:t>
            </a:r>
            <a:r>
              <a:rPr lang="en-US" sz="1400" dirty="0" err="1" smtClean="0"/>
              <a:t>romlar</a:t>
            </a:r>
            <a:r>
              <a:rPr lang="en-US" sz="1400" dirty="0" smtClean="0"/>
              <a:t>  </a:t>
            </a:r>
            <a:r>
              <a:rPr lang="en-US" sz="1400" dirty="0" err="1" smtClean="0"/>
              <a:t>chirigan</a:t>
            </a:r>
            <a:r>
              <a:rPr lang="en-US" sz="1400" dirty="0" smtClean="0"/>
              <a:t> </a:t>
            </a:r>
            <a:r>
              <a:rPr lang="en-US" sz="1400" dirty="0" err="1" smtClean="0"/>
              <a:t>umuman</a:t>
            </a:r>
            <a:r>
              <a:rPr lang="en-US" sz="1400" dirty="0" smtClean="0"/>
              <a:t>  </a:t>
            </a:r>
            <a:r>
              <a:rPr lang="en-US" sz="1400" dirty="0" err="1" smtClean="0"/>
              <a:t>hovlidan</a:t>
            </a:r>
            <a:r>
              <a:rPr lang="en-US" sz="1400" dirty="0" smtClean="0"/>
              <a:t>  </a:t>
            </a:r>
            <a:r>
              <a:rPr lang="en-US" sz="1400" dirty="0" err="1" smtClean="0"/>
              <a:t>chirkin</a:t>
            </a:r>
            <a:r>
              <a:rPr lang="en-US" sz="1400" dirty="0" smtClean="0"/>
              <a:t>  </a:t>
            </a:r>
            <a:r>
              <a:rPr lang="en-US" sz="1400" dirty="0" err="1" smtClean="0"/>
              <a:t>va</a:t>
            </a:r>
            <a:r>
              <a:rPr lang="en-US" sz="1400" dirty="0" smtClean="0"/>
              <a:t> </a:t>
            </a:r>
            <a:r>
              <a:rPr lang="en-US" sz="1400" dirty="0" err="1" smtClean="0"/>
              <a:t>badbo‘y</a:t>
            </a:r>
            <a:r>
              <a:rPr lang="en-US" sz="1400" dirty="0" smtClean="0"/>
              <a:t>  hid  </a:t>
            </a:r>
            <a:r>
              <a:rPr lang="en-US" sz="1400" dirty="0" err="1" smtClean="0"/>
              <a:t>kelardi</a:t>
            </a:r>
            <a:r>
              <a:rPr lang="en-US" sz="1400" dirty="0" smtClean="0"/>
              <a:t>. </a:t>
            </a:r>
            <a:r>
              <a:rPr lang="en-US" sz="1400" dirty="0" err="1" smtClean="0"/>
              <a:t>Chirkin</a:t>
            </a:r>
            <a:r>
              <a:rPr lang="en-US" sz="1400" dirty="0" smtClean="0"/>
              <a:t> hid </a:t>
            </a:r>
            <a:r>
              <a:rPr lang="en-US" sz="1400" dirty="0" err="1" smtClean="0"/>
              <a:t>daraxtdan</a:t>
            </a:r>
            <a:r>
              <a:rPr lang="en-US" sz="1400" dirty="0" smtClean="0"/>
              <a:t>,  </a:t>
            </a:r>
            <a:r>
              <a:rPr lang="en-US" sz="1400" dirty="0" err="1" smtClean="0"/>
              <a:t>qor</a:t>
            </a:r>
            <a:r>
              <a:rPr lang="en-US" sz="1400" dirty="0" smtClean="0"/>
              <a:t>  </a:t>
            </a:r>
            <a:r>
              <a:rPr lang="en-US" sz="1400" dirty="0" err="1" smtClean="0"/>
              <a:t>ostida</a:t>
            </a:r>
            <a:r>
              <a:rPr lang="en-US" sz="1400" dirty="0" smtClean="0"/>
              <a:t>  </a:t>
            </a:r>
            <a:r>
              <a:rPr lang="en-US" sz="1400" dirty="0" err="1" smtClean="0"/>
              <a:t>qolib</a:t>
            </a:r>
            <a:r>
              <a:rPr lang="en-US" sz="1400" dirty="0" smtClean="0"/>
              <a:t>  </a:t>
            </a:r>
            <a:r>
              <a:rPr lang="en-US" sz="1400" dirty="0" err="1" smtClean="0"/>
              <a:t>qarovsizlikdan</a:t>
            </a:r>
            <a:r>
              <a:rPr lang="en-US" sz="1400" dirty="0" smtClean="0"/>
              <a:t>  </a:t>
            </a:r>
            <a:r>
              <a:rPr lang="en-US" sz="1400" dirty="0" err="1" smtClean="0"/>
              <a:t>hazonlikka</a:t>
            </a:r>
            <a:r>
              <a:rPr lang="en-US" sz="1400" dirty="0" smtClean="0"/>
              <a:t>  </a:t>
            </a:r>
            <a:r>
              <a:rPr lang="en-US" sz="1400" dirty="0" err="1" smtClean="0"/>
              <a:t>yuz</a:t>
            </a:r>
            <a:r>
              <a:rPr lang="en-US" sz="1400" dirty="0" smtClean="0"/>
              <a:t>  </a:t>
            </a:r>
            <a:r>
              <a:rPr lang="en-US" sz="1400" dirty="0" err="1" smtClean="0"/>
              <a:t>tutgan</a:t>
            </a:r>
            <a:r>
              <a:rPr lang="en-US" sz="1400" dirty="0" smtClean="0"/>
              <a:t>  </a:t>
            </a:r>
            <a:r>
              <a:rPr lang="en-US" sz="1400" dirty="0" err="1" smtClean="0"/>
              <a:t>gulzordan</a:t>
            </a:r>
            <a:r>
              <a:rPr lang="en-US" sz="1400" dirty="0" smtClean="0"/>
              <a:t>, </a:t>
            </a:r>
            <a:r>
              <a:rPr lang="en-US" sz="1400" dirty="0" err="1" smtClean="0"/>
              <a:t>uyning</a:t>
            </a:r>
            <a:r>
              <a:rPr lang="en-US" sz="1400" dirty="0" smtClean="0"/>
              <a:t>  </a:t>
            </a:r>
            <a:r>
              <a:rPr lang="en-US" sz="1400" dirty="0" err="1" smtClean="0"/>
              <a:t>yog‘ochlaridan</a:t>
            </a:r>
            <a:r>
              <a:rPr lang="en-US" sz="1400" dirty="0" smtClean="0"/>
              <a:t>  </a:t>
            </a:r>
            <a:r>
              <a:rPr lang="en-US" sz="1400" dirty="0" err="1" smtClean="0"/>
              <a:t>va</a:t>
            </a:r>
            <a:r>
              <a:rPr lang="en-US" sz="1400" dirty="0" smtClean="0"/>
              <a:t> </a:t>
            </a:r>
            <a:r>
              <a:rPr lang="en-US" sz="1400" dirty="0" err="1" smtClean="0"/>
              <a:t>ayvonda</a:t>
            </a:r>
            <a:r>
              <a:rPr lang="en-US" sz="1400" dirty="0" smtClean="0"/>
              <a:t>  </a:t>
            </a:r>
            <a:r>
              <a:rPr lang="en-US" sz="1400" dirty="0" err="1" smtClean="0"/>
              <a:t>qalashib</a:t>
            </a:r>
            <a:r>
              <a:rPr lang="en-US" sz="1400" dirty="0" smtClean="0"/>
              <a:t>  </a:t>
            </a:r>
            <a:r>
              <a:rPr lang="en-US" sz="1400" dirty="0" err="1" smtClean="0"/>
              <a:t>yotgan</a:t>
            </a:r>
            <a:r>
              <a:rPr lang="en-US" sz="1400" dirty="0" smtClean="0"/>
              <a:t>  </a:t>
            </a:r>
            <a:r>
              <a:rPr lang="en-US" sz="1400" dirty="0" err="1" smtClean="0"/>
              <a:t>har</a:t>
            </a:r>
            <a:r>
              <a:rPr lang="en-US" sz="1400" dirty="0" smtClean="0"/>
              <a:t>  </a:t>
            </a:r>
            <a:r>
              <a:rPr lang="en-US" sz="1400" dirty="0" err="1" smtClean="0"/>
              <a:t>xil</a:t>
            </a:r>
            <a:r>
              <a:rPr lang="en-US" sz="1400" dirty="0" smtClean="0"/>
              <a:t>  </a:t>
            </a:r>
            <a:r>
              <a:rPr lang="en-US" sz="1400" dirty="0" err="1" smtClean="0"/>
              <a:t>rasmlar</a:t>
            </a:r>
            <a:r>
              <a:rPr lang="en-US" sz="1400" dirty="0" smtClean="0"/>
              <a:t>  </a:t>
            </a:r>
            <a:r>
              <a:rPr lang="en-US" sz="1400" dirty="0" err="1" smtClean="0"/>
              <a:t>uyumidan</a:t>
            </a:r>
            <a:r>
              <a:rPr lang="en-US" sz="1400" dirty="0" smtClean="0"/>
              <a:t>  </a:t>
            </a:r>
            <a:r>
              <a:rPr lang="en-US" sz="1400" dirty="0" err="1" smtClean="0"/>
              <a:t>kelayotgandek</a:t>
            </a:r>
            <a:r>
              <a:rPr lang="en-US" sz="1400" dirty="0" smtClean="0"/>
              <a:t>  </a:t>
            </a:r>
            <a:r>
              <a:rPr lang="en-US" sz="1400" dirty="0" err="1" smtClean="0"/>
              <a:t>edi</a:t>
            </a:r>
            <a:r>
              <a:rPr lang="en-US" sz="1400" dirty="0" smtClean="0"/>
              <a:t>”.</a:t>
            </a:r>
            <a:r>
              <a:rPr lang="en-US" sz="1400" b="1" dirty="0" smtClean="0">
                <a:solidFill>
                  <a:srgbClr val="000000"/>
                </a:solidFill>
              </a:rPr>
              <a:t>  </a:t>
            </a:r>
            <a:endParaRPr lang="ru-RU" sz="1600" b="1" dirty="0">
              <a:solidFill>
                <a:srgbClr val="000000"/>
              </a:solidFill>
            </a:endParaRPr>
          </a:p>
        </p:txBody>
      </p:sp>
      <p:pic>
        <p:nvPicPr>
          <p:cNvPr id="6146" name="Picture 2" descr="C:\Users\lenovo\Desktop\tt\images (29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75161" y="688974"/>
            <a:ext cx="1776872" cy="20471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47100"/>
            <a:ext cx="5580620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 smtClean="0"/>
              <a:t>Yillar</a:t>
            </a:r>
            <a:r>
              <a:rPr lang="en-US" sz="2800" dirty="0" smtClean="0"/>
              <a:t> </a:t>
            </a:r>
            <a:r>
              <a:rPr lang="en-US" sz="2800" dirty="0" err="1" smtClean="0"/>
              <a:t>tahlili</a:t>
            </a:r>
            <a:endParaRPr sz="28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3443" y="121978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9357" y="600700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426" y="600701"/>
            <a:ext cx="32403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79427" y="600702"/>
            <a:ext cx="547260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4098" name="AutoShape 2" descr="Mahmudxo'ja Behbudiy. Ikki maqola: Jaholat dardlaridan &amp; Teyotur nima? |  Xurshid Davron kutubxonas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79427" y="755948"/>
            <a:ext cx="3420378" cy="21390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1600" dirty="0" smtClean="0"/>
              <a:t>“</a:t>
            </a:r>
            <a:r>
              <a:rPr lang="en-US" sz="1600" dirty="0" smtClean="0"/>
              <a:t>1957”,  </a:t>
            </a:r>
            <a:r>
              <a:rPr lang="en-US" sz="1600" dirty="0" smtClean="0"/>
              <a:t>“1947”, “1928”,  “1926”  </a:t>
            </a:r>
            <a:r>
              <a:rPr lang="en-US" sz="1600" dirty="0" err="1" smtClean="0"/>
              <a:t>yil</a:t>
            </a:r>
            <a:r>
              <a:rPr lang="en-US" sz="1600" dirty="0" smtClean="0"/>
              <a:t>.</a:t>
            </a:r>
          </a:p>
          <a:p>
            <a:pPr algn="just"/>
            <a:r>
              <a:rPr lang="en-US" sz="1600" dirty="0" smtClean="0"/>
              <a:t>1921-yil   </a:t>
            </a:r>
            <a:r>
              <a:rPr lang="en-US" sz="1600" dirty="0" err="1" smtClean="0"/>
              <a:t>sanasi</a:t>
            </a:r>
            <a:r>
              <a:rPr lang="en-US" sz="1600" dirty="0" smtClean="0"/>
              <a:t>  </a:t>
            </a:r>
            <a:r>
              <a:rPr lang="en-US" sz="1600" dirty="0" err="1" smtClean="0"/>
              <a:t>yozib</a:t>
            </a:r>
            <a:r>
              <a:rPr lang="en-US" sz="1600" dirty="0" smtClean="0"/>
              <a:t> </a:t>
            </a:r>
            <a:r>
              <a:rPr lang="en-US" sz="1600" dirty="0" err="1" smtClean="0"/>
              <a:t>qo‘yilgan</a:t>
            </a:r>
            <a:r>
              <a:rPr lang="en-US" sz="1600" dirty="0" smtClean="0"/>
              <a:t>  </a:t>
            </a:r>
            <a:r>
              <a:rPr lang="en-US" sz="1600" dirty="0" err="1" smtClean="0"/>
              <a:t>rasmda</a:t>
            </a:r>
            <a:r>
              <a:rPr lang="en-US" sz="1600" dirty="0" smtClean="0"/>
              <a:t> </a:t>
            </a:r>
            <a:r>
              <a:rPr lang="en-US" sz="1600" dirty="0" err="1" smtClean="0"/>
              <a:t>quyuq</a:t>
            </a:r>
            <a:r>
              <a:rPr lang="en-US" sz="1600" dirty="0" smtClean="0"/>
              <a:t>  </a:t>
            </a:r>
            <a:r>
              <a:rPr lang="en-US" sz="1600" dirty="0" err="1" smtClean="0"/>
              <a:t>o‘rmondan</a:t>
            </a:r>
            <a:r>
              <a:rPr lang="en-US" sz="1600" dirty="0" smtClean="0"/>
              <a:t> </a:t>
            </a:r>
            <a:r>
              <a:rPr lang="en-US" sz="1600" dirty="0" err="1" smtClean="0"/>
              <a:t>maymun</a:t>
            </a:r>
            <a:r>
              <a:rPr lang="en-US" sz="1600" dirty="0" smtClean="0"/>
              <a:t>  </a:t>
            </a:r>
            <a:r>
              <a:rPr lang="en-US" sz="1600" dirty="0" err="1" smtClean="0"/>
              <a:t>yrtaklab</a:t>
            </a:r>
            <a:r>
              <a:rPr lang="en-US" sz="1600" dirty="0" smtClean="0"/>
              <a:t>  </a:t>
            </a:r>
            <a:r>
              <a:rPr lang="en-US" sz="1600" dirty="0" err="1" smtClean="0"/>
              <a:t>chiqayotgan</a:t>
            </a:r>
            <a:r>
              <a:rPr lang="en-US" sz="1600" dirty="0" smtClean="0"/>
              <a:t>  </a:t>
            </a:r>
            <a:r>
              <a:rPr lang="en-US" sz="1600" dirty="0" err="1" smtClean="0"/>
              <a:t>barvasta</a:t>
            </a:r>
            <a:r>
              <a:rPr lang="en-US" sz="1600" dirty="0" smtClean="0"/>
              <a:t>  </a:t>
            </a:r>
            <a:r>
              <a:rPr lang="en-US" sz="1600" dirty="0" err="1" smtClean="0"/>
              <a:t>yigit</a:t>
            </a:r>
            <a:r>
              <a:rPr lang="en-US" sz="1600" dirty="0" smtClean="0"/>
              <a:t>  </a:t>
            </a:r>
            <a:r>
              <a:rPr lang="en-US" sz="1600" dirty="0" err="1" smtClean="0"/>
              <a:t>tasvirlangan</a:t>
            </a:r>
            <a:r>
              <a:rPr lang="en-US" sz="1600" dirty="0" smtClean="0"/>
              <a:t>  </a:t>
            </a:r>
            <a:r>
              <a:rPr lang="en-US" sz="1600" dirty="0" err="1" smtClean="0"/>
              <a:t>edi</a:t>
            </a:r>
            <a:r>
              <a:rPr lang="en-US" sz="1600" dirty="0" smtClean="0"/>
              <a:t>. “</a:t>
            </a:r>
            <a:r>
              <a:rPr lang="en-US" sz="1600" dirty="0" err="1" smtClean="0"/>
              <a:t>Yigitning</a:t>
            </a:r>
            <a:r>
              <a:rPr lang="en-US" sz="1600" dirty="0" smtClean="0"/>
              <a:t>  </a:t>
            </a:r>
            <a:r>
              <a:rPr lang="en-US" sz="1600" dirty="0" err="1" smtClean="0"/>
              <a:t>ko‘zlari</a:t>
            </a:r>
            <a:r>
              <a:rPr lang="en-US" sz="1600" dirty="0" smtClean="0"/>
              <a:t>  </a:t>
            </a:r>
            <a:r>
              <a:rPr lang="en-US" sz="1600" dirty="0" err="1" smtClean="0"/>
              <a:t>tiyrak</a:t>
            </a:r>
            <a:r>
              <a:rPr lang="en-US" sz="1600" dirty="0" smtClean="0"/>
              <a:t>  </a:t>
            </a:r>
            <a:r>
              <a:rPr lang="en-US" sz="1600" dirty="0" err="1" smtClean="0"/>
              <a:t>va</a:t>
            </a:r>
            <a:r>
              <a:rPr lang="en-US" sz="1600" dirty="0" smtClean="0"/>
              <a:t> </a:t>
            </a:r>
            <a:r>
              <a:rPr lang="en-US" sz="1600" dirty="0" err="1" smtClean="0"/>
              <a:t>ishonch</a:t>
            </a:r>
            <a:r>
              <a:rPr lang="en-US" sz="1600" dirty="0" smtClean="0"/>
              <a:t>  </a:t>
            </a:r>
            <a:r>
              <a:rPr lang="en-US" sz="1600" dirty="0" err="1" smtClean="0"/>
              <a:t>bilan</a:t>
            </a:r>
            <a:r>
              <a:rPr lang="en-US" sz="1600" dirty="0" smtClean="0"/>
              <a:t>  </a:t>
            </a:r>
            <a:r>
              <a:rPr lang="en-US" sz="1600" dirty="0" err="1" smtClean="0"/>
              <a:t>poylab</a:t>
            </a:r>
            <a:r>
              <a:rPr lang="en-US" sz="1600" dirty="0" smtClean="0"/>
              <a:t>  </a:t>
            </a:r>
            <a:r>
              <a:rPr lang="en-US" sz="1600" dirty="0" err="1" smtClean="0"/>
              <a:t>turar</a:t>
            </a:r>
            <a:r>
              <a:rPr lang="en-US" sz="1600" dirty="0" smtClean="0"/>
              <a:t>,  </a:t>
            </a:r>
            <a:r>
              <a:rPr lang="en-US" sz="1600" dirty="0" err="1" smtClean="0"/>
              <a:t>maymunning</a:t>
            </a:r>
            <a:r>
              <a:rPr lang="en-US" sz="1600" dirty="0" smtClean="0"/>
              <a:t>  </a:t>
            </a:r>
            <a:r>
              <a:rPr lang="en-US" sz="1600" dirty="0" err="1" smtClean="0"/>
              <a:t>bo‘yniga</a:t>
            </a:r>
            <a:r>
              <a:rPr lang="en-US" sz="1600" dirty="0" smtClean="0"/>
              <a:t>  </a:t>
            </a:r>
            <a:r>
              <a:rPr lang="en-US" sz="1600" dirty="0" err="1" smtClean="0"/>
              <a:t>kishan</a:t>
            </a:r>
            <a:r>
              <a:rPr lang="en-US" sz="1600" dirty="0" smtClean="0"/>
              <a:t> </a:t>
            </a:r>
            <a:r>
              <a:rPr lang="en-US" sz="1600" dirty="0" err="1" smtClean="0"/>
              <a:t>solingan</a:t>
            </a:r>
            <a:r>
              <a:rPr lang="en-US" sz="1600" dirty="0" smtClean="0"/>
              <a:t> </a:t>
            </a:r>
            <a:r>
              <a:rPr lang="en-US" sz="1600" dirty="0" err="1" smtClean="0"/>
              <a:t>edi</a:t>
            </a:r>
            <a:r>
              <a:rPr lang="en-US" sz="1600" dirty="0" smtClean="0"/>
              <a:t>”.</a:t>
            </a:r>
            <a:endParaRPr lang="ru-RU" sz="1600" dirty="0"/>
          </a:p>
        </p:txBody>
      </p:sp>
      <p:pic>
        <p:nvPicPr>
          <p:cNvPr id="14" name="Picture 2" descr="C:\Users\lenovo\Desktop\tt\images (10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22574" y="1219783"/>
            <a:ext cx="1929459" cy="13363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47100"/>
            <a:ext cx="5580620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 smtClean="0"/>
              <a:t>Inson</a:t>
            </a:r>
            <a:r>
              <a:rPr lang="en-US" sz="2800" dirty="0" smtClean="0"/>
              <a:t>  </a:t>
            </a:r>
            <a:r>
              <a:rPr lang="en-US" sz="2800" dirty="0" err="1" smtClean="0"/>
              <a:t>va</a:t>
            </a:r>
            <a:r>
              <a:rPr lang="en-US" sz="2800" dirty="0" smtClean="0"/>
              <a:t> </a:t>
            </a:r>
            <a:r>
              <a:rPr lang="en-US" sz="2800" dirty="0" err="1" smtClean="0"/>
              <a:t>tabiat</a:t>
            </a:r>
            <a:r>
              <a:rPr lang="en-US" sz="2800" dirty="0" smtClean="0"/>
              <a:t> </a:t>
            </a:r>
            <a:endParaRPr sz="28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3443" y="121978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9357" y="600700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426" y="600701"/>
            <a:ext cx="32403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79427" y="600702"/>
            <a:ext cx="547260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4098" name="AutoShape 2" descr="Mahmudxo'ja Behbudiy. Ikki maqola: Jaholat dardlaridan &amp; Teyotur nima? |  Xurshid Davron kutubxonas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79427" y="791952"/>
            <a:ext cx="298833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 smtClean="0"/>
              <a:t>Maymun</a:t>
            </a:r>
            <a:r>
              <a:rPr lang="en-US" sz="1600" dirty="0" smtClean="0"/>
              <a:t>  </a:t>
            </a:r>
            <a:r>
              <a:rPr lang="en-US" sz="1600" dirty="0" err="1" smtClean="0"/>
              <a:t>bu</a:t>
            </a:r>
            <a:r>
              <a:rPr lang="en-US" sz="1600" dirty="0" smtClean="0"/>
              <a:t> </a:t>
            </a:r>
            <a:r>
              <a:rPr lang="en-US" sz="1600" dirty="0" err="1" smtClean="0"/>
              <a:t>tabiat</a:t>
            </a:r>
            <a:r>
              <a:rPr lang="en-US" sz="1600" dirty="0" smtClean="0"/>
              <a:t>,  </a:t>
            </a:r>
            <a:r>
              <a:rPr lang="en-US" sz="1600" dirty="0" err="1" smtClean="0"/>
              <a:t>yigit</a:t>
            </a:r>
            <a:r>
              <a:rPr lang="en-US" sz="1600" dirty="0" smtClean="0"/>
              <a:t>  </a:t>
            </a:r>
            <a:r>
              <a:rPr lang="en-US" sz="1600" dirty="0" err="1" smtClean="0"/>
              <a:t>esa</a:t>
            </a:r>
            <a:r>
              <a:rPr lang="en-US" sz="1600" dirty="0" smtClean="0"/>
              <a:t>  </a:t>
            </a:r>
            <a:r>
              <a:rPr lang="en-US" sz="1600" dirty="0" err="1" smtClean="0"/>
              <a:t>jamiyat</a:t>
            </a:r>
            <a:r>
              <a:rPr lang="en-US" sz="1600" dirty="0" smtClean="0"/>
              <a:t>  </a:t>
            </a:r>
            <a:r>
              <a:rPr lang="en-US" sz="1600" dirty="0" err="1" smtClean="0"/>
              <a:t>timsoli</a:t>
            </a:r>
            <a:r>
              <a:rPr lang="en-US" sz="1600" dirty="0" smtClean="0"/>
              <a:t>. </a:t>
            </a:r>
            <a:r>
              <a:rPr lang="en-US" sz="1600" dirty="0" err="1" smtClean="0"/>
              <a:t>Ko‘p</a:t>
            </a:r>
            <a:r>
              <a:rPr lang="en-US" sz="1600" dirty="0" smtClean="0"/>
              <a:t>  </a:t>
            </a:r>
            <a:r>
              <a:rPr lang="en-US" sz="1600" dirty="0" err="1" smtClean="0"/>
              <a:t>yillar</a:t>
            </a:r>
            <a:r>
              <a:rPr lang="en-US" sz="1600" dirty="0" smtClean="0"/>
              <a:t>  </a:t>
            </a:r>
            <a:r>
              <a:rPr lang="en-US" sz="1600" dirty="0" err="1" smtClean="0"/>
              <a:t>davomida</a:t>
            </a:r>
            <a:r>
              <a:rPr lang="en-US" sz="1600" dirty="0" smtClean="0"/>
              <a:t>  </a:t>
            </a:r>
            <a:r>
              <a:rPr lang="en-US" sz="1600" dirty="0" err="1" smtClean="0"/>
              <a:t>tabiatni</a:t>
            </a:r>
            <a:r>
              <a:rPr lang="en-US" sz="1600" dirty="0" smtClean="0"/>
              <a:t>  </a:t>
            </a:r>
            <a:r>
              <a:rPr lang="en-US" sz="1600" dirty="0" err="1" smtClean="0"/>
              <a:t>bo‘ysundiramiz</a:t>
            </a:r>
            <a:r>
              <a:rPr lang="en-US" sz="1600" dirty="0" smtClean="0"/>
              <a:t>, </a:t>
            </a:r>
            <a:r>
              <a:rPr lang="en-US" sz="1600" dirty="0" err="1" smtClean="0"/>
              <a:t>o‘z</a:t>
            </a:r>
            <a:r>
              <a:rPr lang="en-US" sz="1600" dirty="0" smtClean="0"/>
              <a:t>  </a:t>
            </a:r>
            <a:r>
              <a:rPr lang="en-US" sz="1600" dirty="0" err="1" smtClean="0"/>
              <a:t>zimmamizga</a:t>
            </a:r>
            <a:r>
              <a:rPr lang="en-US" sz="1600" dirty="0" smtClean="0"/>
              <a:t>  </a:t>
            </a:r>
            <a:r>
              <a:rPr lang="en-US" sz="1600" dirty="0" err="1" smtClean="0"/>
              <a:t>solamiz</a:t>
            </a:r>
            <a:r>
              <a:rPr lang="en-US" sz="1600" dirty="0" smtClean="0"/>
              <a:t>,  </a:t>
            </a:r>
            <a:r>
              <a:rPr lang="en-US" sz="1600" dirty="0" err="1" smtClean="0"/>
              <a:t>deb</a:t>
            </a:r>
            <a:r>
              <a:rPr lang="en-US" sz="1600" dirty="0" smtClean="0"/>
              <a:t>  </a:t>
            </a:r>
            <a:r>
              <a:rPr lang="en-US" sz="1600" dirty="0" err="1" smtClean="0"/>
              <a:t>unga</a:t>
            </a:r>
            <a:r>
              <a:rPr lang="en-US" sz="1600" dirty="0" smtClean="0"/>
              <a:t> </a:t>
            </a:r>
            <a:r>
              <a:rPr lang="en-US" sz="1600" dirty="0" err="1" smtClean="0"/>
              <a:t>zug‘um</a:t>
            </a:r>
            <a:r>
              <a:rPr lang="en-US" sz="1600" dirty="0" smtClean="0"/>
              <a:t>  </a:t>
            </a:r>
            <a:r>
              <a:rPr lang="en-US" sz="1600" dirty="0" err="1" smtClean="0"/>
              <a:t>qildik</a:t>
            </a:r>
            <a:r>
              <a:rPr lang="en-US" sz="1600" dirty="0" smtClean="0"/>
              <a:t>.</a:t>
            </a:r>
            <a:endParaRPr lang="ru-RU" sz="1600" dirty="0"/>
          </a:p>
        </p:txBody>
      </p:sp>
      <p:pic>
        <p:nvPicPr>
          <p:cNvPr id="7170" name="Picture 2" descr="C:\Users\lenovo\Desktop\tt\Без названия (6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54087" y="791952"/>
            <a:ext cx="2552700" cy="17907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156710</TotalTime>
  <Words>476</Words>
  <Application>Microsoft Office PowerPoint</Application>
  <PresentationFormat>Произвольный</PresentationFormat>
  <Paragraphs>118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16</vt:i4>
      </vt:variant>
    </vt:vector>
  </HeadingPairs>
  <TitlesOfParts>
    <vt:vector size="30" baseType="lpstr">
      <vt:lpstr>Arial</vt:lpstr>
      <vt:lpstr>Calibri</vt:lpstr>
      <vt:lpstr>Open Sans</vt:lpstr>
      <vt:lpstr>Open Sans Light</vt:lpstr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Презентация PowerPoint</vt:lpstr>
      <vt:lpstr>Hikoya </vt:lpstr>
      <vt:lpstr>Hikoyalar </vt:lpstr>
      <vt:lpstr>Bugun  darsda</vt:lpstr>
      <vt:lpstr>Nazar Eshonqul</vt:lpstr>
      <vt:lpstr> </vt:lpstr>
      <vt:lpstr>Hikoyachi</vt:lpstr>
      <vt:lpstr>Yillar tahlili</vt:lpstr>
      <vt:lpstr>Inson  va tabiat </vt:lpstr>
      <vt:lpstr>E’tiqod</vt:lpstr>
      <vt:lpstr>She’riyat</vt:lpstr>
      <vt:lpstr>Maymun  yetaklagan  odam</vt:lpstr>
      <vt:lpstr>Falsafiy  haqiqat</vt:lpstr>
      <vt:lpstr>Mustahkamlash</vt:lpstr>
      <vt:lpstr>Javob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User</cp:lastModifiedBy>
  <cp:revision>2323</cp:revision>
  <dcterms:created xsi:type="dcterms:W3CDTF">2014-10-08T23:03:32Z</dcterms:created>
  <dcterms:modified xsi:type="dcterms:W3CDTF">2021-01-23T05:49:54Z</dcterms:modified>
</cp:coreProperties>
</file>