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7"/>
  </p:notesMasterIdLst>
  <p:sldIdLst>
    <p:sldId id="1476" r:id="rId11"/>
    <p:sldId id="1366" r:id="rId12"/>
    <p:sldId id="1481" r:id="rId13"/>
    <p:sldId id="1490" r:id="rId14"/>
    <p:sldId id="1483" r:id="rId15"/>
    <p:sldId id="1491" r:id="rId16"/>
    <p:sldId id="1492" r:id="rId17"/>
    <p:sldId id="1494" r:id="rId18"/>
    <p:sldId id="1495" r:id="rId19"/>
    <p:sldId id="1500" r:id="rId20"/>
    <p:sldId id="1497" r:id="rId21"/>
    <p:sldId id="1499" r:id="rId22"/>
    <p:sldId id="1473" r:id="rId23"/>
    <p:sldId id="1502" r:id="rId24"/>
    <p:sldId id="1503" r:id="rId25"/>
    <p:sldId id="1501" r:id="rId26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76"/>
            <p14:sldId id="1366"/>
            <p14:sldId id="1481"/>
            <p14:sldId id="1490"/>
            <p14:sldId id="1483"/>
            <p14:sldId id="1491"/>
            <p14:sldId id="1492"/>
            <p14:sldId id="1494"/>
            <p14:sldId id="1495"/>
            <p14:sldId id="1500"/>
            <p14:sldId id="1497"/>
            <p14:sldId id="1499"/>
            <p14:sldId id="1473"/>
            <p14:sldId id="1502"/>
            <p14:sldId id="1503"/>
            <p14:sldId id="150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9821" autoAdjust="0"/>
  </p:normalViewPr>
  <p:slideViewPr>
    <p:cSldViewPr snapToObjects="1">
      <p:cViewPr varScale="1">
        <p:scale>
          <a:sx n="229" d="100"/>
          <a:sy n="229" d="100"/>
        </p:scale>
        <p:origin x="600" y="37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72369" y="1219408"/>
            <a:ext cx="3215468" cy="138369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600"/>
              </a:spcAft>
            </a:pPr>
            <a:r>
              <a:rPr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8387" algn="ctr">
              <a:spcAft>
                <a:spcPts val="600"/>
              </a:spcAft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Menga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yoqqan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hikoya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9667" y="1249367"/>
            <a:ext cx="234166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69666" y="2103375"/>
            <a:ext cx="234167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64096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64096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b="1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Турди Фароғий (XVII аср). Ziyouz.uz — все новости (вчера, сегодня, сейчас)  от 123ru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ovo\Desktop\tt\images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5829" y="1332012"/>
            <a:ext cx="1864851" cy="1589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E’tiqod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600702"/>
            <a:ext cx="33843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E’tiqod</a:t>
            </a:r>
            <a:r>
              <a:rPr lang="en-US" sz="1600" dirty="0" smtClean="0"/>
              <a:t>!-  </a:t>
            </a:r>
            <a:r>
              <a:rPr lang="en-US" sz="1600" dirty="0" err="1" smtClean="0"/>
              <a:t>dedi</a:t>
            </a:r>
            <a:r>
              <a:rPr lang="en-US" sz="1600" dirty="0" smtClean="0"/>
              <a:t> u </a:t>
            </a:r>
            <a:r>
              <a:rPr lang="en-US" sz="1600" dirty="0" err="1" smtClean="0"/>
              <a:t>g‘ussali</a:t>
            </a:r>
            <a:r>
              <a:rPr lang="en-US" sz="1600" dirty="0" smtClean="0"/>
              <a:t>  </a:t>
            </a:r>
            <a:r>
              <a:rPr lang="en-US" sz="1600" dirty="0" err="1" smtClean="0"/>
              <a:t>ohangda</a:t>
            </a:r>
            <a:r>
              <a:rPr lang="en-US" sz="1600" dirty="0" smtClean="0"/>
              <a:t>,-agar </a:t>
            </a:r>
            <a:r>
              <a:rPr lang="en-US" sz="1600" dirty="0" err="1" smtClean="0"/>
              <a:t>bir</a:t>
            </a:r>
            <a:r>
              <a:rPr lang="en-US" sz="1600" dirty="0" smtClean="0"/>
              <a:t>  </a:t>
            </a:r>
            <a:r>
              <a:rPr lang="en-US" sz="1600" dirty="0" err="1" smtClean="0"/>
              <a:t>umr</a:t>
            </a:r>
            <a:r>
              <a:rPr lang="en-US" sz="1600" dirty="0" smtClean="0"/>
              <a:t> </a:t>
            </a:r>
            <a:r>
              <a:rPr lang="en-US" sz="1600" dirty="0" err="1" smtClean="0"/>
              <a:t>e’tiqod</a:t>
            </a:r>
            <a:r>
              <a:rPr lang="en-US" sz="1600" dirty="0" smtClean="0"/>
              <a:t>  </a:t>
            </a:r>
            <a:r>
              <a:rPr lang="en-US" sz="1600" dirty="0" err="1" smtClean="0"/>
              <a:t>qo‘yib</a:t>
            </a:r>
            <a:r>
              <a:rPr lang="en-US" sz="1600" dirty="0" smtClean="0"/>
              <a:t>  </a:t>
            </a:r>
            <a:r>
              <a:rPr lang="en-US" sz="1600" dirty="0" err="1" smtClean="0"/>
              <a:t>yashasangu</a:t>
            </a:r>
            <a:r>
              <a:rPr lang="en-US" sz="1600" dirty="0" smtClean="0"/>
              <a:t>, </a:t>
            </a:r>
            <a:r>
              <a:rPr lang="en-US" sz="1600" dirty="0" err="1" smtClean="0"/>
              <a:t>bir</a:t>
            </a:r>
            <a:r>
              <a:rPr lang="en-US" sz="1600" dirty="0" smtClean="0"/>
              <a:t>  </a:t>
            </a:r>
            <a:r>
              <a:rPr lang="en-US" sz="1600" dirty="0" err="1" smtClean="0"/>
              <a:t>kuni</a:t>
            </a:r>
            <a:r>
              <a:rPr lang="en-US" sz="1600" dirty="0" smtClean="0"/>
              <a:t> </a:t>
            </a:r>
            <a:r>
              <a:rPr lang="en-US" sz="1600" dirty="0" err="1" smtClean="0"/>
              <a:t>e’tiqod</a:t>
            </a:r>
            <a:r>
              <a:rPr lang="en-US" sz="1600" dirty="0" smtClean="0"/>
              <a:t> </a:t>
            </a:r>
            <a:r>
              <a:rPr lang="en-US" sz="1600" dirty="0" err="1" smtClean="0"/>
              <a:t>qo‘ygan</a:t>
            </a:r>
            <a:r>
              <a:rPr lang="en-US" sz="1600" dirty="0" smtClean="0"/>
              <a:t>  </a:t>
            </a:r>
            <a:r>
              <a:rPr lang="en-US" sz="1600" dirty="0" err="1" smtClean="0"/>
              <a:t>narsangiz</a:t>
            </a:r>
            <a:r>
              <a:rPr lang="en-US" sz="1600" dirty="0" smtClean="0"/>
              <a:t>  </a:t>
            </a:r>
            <a:r>
              <a:rPr lang="en-US" sz="1600" dirty="0" err="1" smtClean="0"/>
              <a:t>puch</a:t>
            </a:r>
            <a:r>
              <a:rPr lang="en-US" sz="1600" dirty="0" smtClean="0"/>
              <a:t>  </a:t>
            </a:r>
            <a:r>
              <a:rPr lang="en-US" sz="1600" dirty="0" err="1" smtClean="0"/>
              <a:t>yolg‘on</a:t>
            </a:r>
            <a:r>
              <a:rPr lang="en-US" sz="1600" dirty="0" smtClean="0"/>
              <a:t>  </a:t>
            </a:r>
            <a:r>
              <a:rPr lang="en-US" sz="1600" dirty="0" err="1" smtClean="0"/>
              <a:t>va</a:t>
            </a:r>
            <a:r>
              <a:rPr lang="en-US" sz="1600" dirty="0" smtClean="0"/>
              <a:t> </a:t>
            </a:r>
            <a:r>
              <a:rPr lang="en-US" sz="1600" dirty="0" err="1" smtClean="0"/>
              <a:t>puflab</a:t>
            </a:r>
            <a:r>
              <a:rPr lang="en-US" sz="1600" dirty="0" smtClean="0"/>
              <a:t>  </a:t>
            </a:r>
            <a:r>
              <a:rPr lang="en-US" sz="1600" dirty="0" err="1" smtClean="0"/>
              <a:t>shishrilgan</a:t>
            </a:r>
            <a:r>
              <a:rPr lang="en-US" sz="1600" dirty="0" smtClean="0"/>
              <a:t>  </a:t>
            </a:r>
            <a:r>
              <a:rPr lang="en-US" sz="1600" dirty="0" err="1" smtClean="0"/>
              <a:t>sharday</a:t>
            </a:r>
            <a:r>
              <a:rPr lang="en-US" sz="1600" dirty="0" smtClean="0"/>
              <a:t> </a:t>
            </a:r>
            <a:r>
              <a:rPr lang="en-US" sz="1600" dirty="0" err="1" smtClean="0"/>
              <a:t>omonat</a:t>
            </a:r>
            <a:r>
              <a:rPr lang="en-US" sz="1600" dirty="0" smtClean="0"/>
              <a:t>,  </a:t>
            </a:r>
            <a:r>
              <a:rPr lang="en-US" sz="1600" dirty="0" err="1" smtClean="0"/>
              <a:t>siz</a:t>
            </a:r>
            <a:r>
              <a:rPr lang="en-US" sz="1600" dirty="0" smtClean="0"/>
              <a:t>  </a:t>
            </a:r>
            <a:r>
              <a:rPr lang="en-US" sz="1600" dirty="0" err="1" smtClean="0"/>
              <a:t>ezgulik</a:t>
            </a:r>
            <a:r>
              <a:rPr lang="en-US" sz="1600" dirty="0" smtClean="0"/>
              <a:t> </a:t>
            </a:r>
            <a:r>
              <a:rPr lang="en-US" sz="1600" dirty="0" err="1" smtClean="0"/>
              <a:t>deb</a:t>
            </a:r>
            <a:r>
              <a:rPr lang="en-US" sz="1600" dirty="0" smtClean="0"/>
              <a:t>  </a:t>
            </a:r>
            <a:r>
              <a:rPr lang="en-US" sz="1600" dirty="0" err="1" smtClean="0"/>
              <a:t>sig‘inganlar</a:t>
            </a:r>
            <a:r>
              <a:rPr lang="en-US" sz="1600" dirty="0" smtClean="0"/>
              <a:t>  </a:t>
            </a:r>
            <a:r>
              <a:rPr lang="en-US" sz="1600" dirty="0" err="1" smtClean="0"/>
              <a:t>asli</a:t>
            </a:r>
            <a:r>
              <a:rPr lang="en-US" sz="1600" dirty="0" smtClean="0"/>
              <a:t>  </a:t>
            </a:r>
            <a:r>
              <a:rPr lang="en-US" sz="1600" dirty="0" err="1" smtClean="0"/>
              <a:t>razolat</a:t>
            </a:r>
            <a:r>
              <a:rPr lang="en-US" sz="1600" dirty="0" smtClean="0"/>
              <a:t> </a:t>
            </a:r>
            <a:r>
              <a:rPr lang="en-US" sz="1600" dirty="0" err="1" smtClean="0"/>
              <a:t>ekanini</a:t>
            </a:r>
            <a:r>
              <a:rPr lang="en-US" sz="1600" dirty="0" smtClean="0"/>
              <a:t>  </a:t>
            </a:r>
            <a:r>
              <a:rPr lang="en-US" sz="1600" dirty="0" err="1" smtClean="0"/>
              <a:t>anglab</a:t>
            </a:r>
            <a:r>
              <a:rPr lang="en-US" sz="1600" dirty="0" smtClean="0"/>
              <a:t>  </a:t>
            </a:r>
            <a:r>
              <a:rPr lang="en-US" sz="1600" dirty="0" err="1" smtClean="0"/>
              <a:t>qolsangiz</a:t>
            </a:r>
            <a:r>
              <a:rPr lang="en-US" sz="1600" dirty="0" smtClean="0"/>
              <a:t>  </a:t>
            </a:r>
            <a:r>
              <a:rPr lang="en-US" sz="1600" dirty="0" err="1" smtClean="0"/>
              <a:t>bunday</a:t>
            </a:r>
            <a:r>
              <a:rPr lang="en-US" sz="1600" dirty="0" smtClean="0"/>
              <a:t>  </a:t>
            </a:r>
            <a:r>
              <a:rPr lang="en-US" sz="1600" dirty="0" err="1" smtClean="0"/>
              <a:t>demasdingiz</a:t>
            </a:r>
            <a:r>
              <a:rPr lang="en-US" sz="1600" dirty="0" smtClean="0"/>
              <a:t>.</a:t>
            </a:r>
          </a:p>
        </p:txBody>
      </p:sp>
      <p:pic>
        <p:nvPicPr>
          <p:cNvPr id="8194" name="Picture 2" descr="C:\Users\lenovo\Desktop\tt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01" y="1062365"/>
            <a:ext cx="1846661" cy="1846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She’riyat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5575" y="600700"/>
            <a:ext cx="3444229" cy="257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en-US" sz="1500" dirty="0" err="1" smtClean="0"/>
              <a:t>O‘z</a:t>
            </a:r>
            <a:r>
              <a:rPr lang="en-US" sz="1500" dirty="0" smtClean="0"/>
              <a:t>  </a:t>
            </a:r>
            <a:r>
              <a:rPr lang="en-US" sz="1500" dirty="0" err="1" smtClean="0"/>
              <a:t>jamiyati</a:t>
            </a:r>
            <a:r>
              <a:rPr lang="en-US" sz="1500" dirty="0" smtClean="0"/>
              <a:t>  </a:t>
            </a:r>
            <a:r>
              <a:rPr lang="en-US" sz="1500" dirty="0" err="1" smtClean="0"/>
              <a:t>taraqqiyoti</a:t>
            </a:r>
            <a:r>
              <a:rPr lang="en-US" sz="1500" dirty="0" smtClean="0"/>
              <a:t>  </a:t>
            </a:r>
            <a:r>
              <a:rPr lang="en-US" sz="1500" dirty="0" err="1" smtClean="0"/>
              <a:t>uchun</a:t>
            </a:r>
            <a:r>
              <a:rPr lang="en-US" sz="1500" dirty="0" smtClean="0"/>
              <a:t>  </a:t>
            </a:r>
            <a:r>
              <a:rPr lang="en-US" sz="1500" dirty="0" err="1" smtClean="0"/>
              <a:t>jon</a:t>
            </a:r>
            <a:r>
              <a:rPr lang="en-US" sz="1500" dirty="0" smtClean="0"/>
              <a:t>  </a:t>
            </a:r>
            <a:r>
              <a:rPr lang="en-US" sz="1500" dirty="0" err="1" smtClean="0"/>
              <a:t>kuydirganlarning</a:t>
            </a:r>
            <a:r>
              <a:rPr lang="en-US" sz="1500" dirty="0" smtClean="0"/>
              <a:t>  </a:t>
            </a:r>
            <a:r>
              <a:rPr lang="en-US" sz="1500" dirty="0" err="1" smtClean="0"/>
              <a:t>qadriga</a:t>
            </a:r>
            <a:r>
              <a:rPr lang="en-US" sz="1500" dirty="0" smtClean="0"/>
              <a:t>  </a:t>
            </a:r>
            <a:r>
              <a:rPr lang="en-US" sz="1500" dirty="0" err="1" smtClean="0"/>
              <a:t>yetmagan</a:t>
            </a:r>
            <a:r>
              <a:rPr lang="en-US" sz="1500" dirty="0" smtClean="0"/>
              <a:t>  </a:t>
            </a:r>
            <a:r>
              <a:rPr lang="en-US" sz="1500" dirty="0" err="1" smtClean="0"/>
              <a:t>jamiyat</a:t>
            </a:r>
            <a:r>
              <a:rPr lang="en-US" sz="1500" dirty="0" smtClean="0"/>
              <a:t>, </a:t>
            </a:r>
            <a:r>
              <a:rPr lang="en-US" sz="1500" dirty="0" err="1" smtClean="0"/>
              <a:t>albatta</a:t>
            </a:r>
            <a:r>
              <a:rPr lang="en-US" sz="1500" dirty="0" smtClean="0"/>
              <a:t>,  </a:t>
            </a:r>
            <a:r>
              <a:rPr lang="en-US" sz="1500" dirty="0" err="1" smtClean="0"/>
              <a:t>tanazzulga</a:t>
            </a:r>
            <a:r>
              <a:rPr lang="en-US" sz="1500" dirty="0" smtClean="0"/>
              <a:t>  </a:t>
            </a:r>
            <a:r>
              <a:rPr lang="en-US" sz="1500" dirty="0" err="1" smtClean="0"/>
              <a:t>uchraydi</a:t>
            </a:r>
            <a:r>
              <a:rPr lang="en-US" sz="1500" dirty="0" smtClean="0"/>
              <a:t>. </a:t>
            </a:r>
            <a:r>
              <a:rPr lang="en-US" sz="1500" dirty="0" err="1" smtClean="0"/>
              <a:t>Shunday</a:t>
            </a:r>
            <a:r>
              <a:rPr lang="en-US" sz="1500" dirty="0" smtClean="0"/>
              <a:t>  ham  </a:t>
            </a:r>
            <a:r>
              <a:rPr lang="en-US" sz="1500" dirty="0" err="1" smtClean="0"/>
              <a:t>bo‘ldi</a:t>
            </a:r>
            <a:r>
              <a:rPr lang="en-US" sz="1500" dirty="0" smtClean="0"/>
              <a:t>.  Bu  </a:t>
            </a:r>
            <a:r>
              <a:rPr lang="en-US" sz="1500" dirty="0" err="1" smtClean="0"/>
              <a:t>narsani</a:t>
            </a:r>
            <a:r>
              <a:rPr lang="en-US" sz="1500" dirty="0" smtClean="0"/>
              <a:t>  </a:t>
            </a:r>
            <a:r>
              <a:rPr lang="en-US" sz="1500" dirty="0" err="1" smtClean="0"/>
              <a:t>so‘nggi</a:t>
            </a:r>
            <a:r>
              <a:rPr lang="en-US" sz="1500" dirty="0" smtClean="0"/>
              <a:t>  </a:t>
            </a:r>
            <a:r>
              <a:rPr lang="en-US" sz="1500" dirty="0" err="1" smtClean="0"/>
              <a:t>rasmida</a:t>
            </a:r>
            <a:r>
              <a:rPr lang="en-US" sz="1500" dirty="0" smtClean="0"/>
              <a:t>  </a:t>
            </a:r>
            <a:r>
              <a:rPr lang="en-US" sz="1500" dirty="0" err="1" smtClean="0"/>
              <a:t>ifodalagan</a:t>
            </a:r>
            <a:r>
              <a:rPr lang="en-US" sz="1500" dirty="0" smtClean="0"/>
              <a:t>. </a:t>
            </a:r>
            <a:r>
              <a:rPr lang="en-US" sz="1500" dirty="0" err="1" smtClean="0"/>
              <a:t>Suratda</a:t>
            </a:r>
            <a:r>
              <a:rPr lang="en-US" sz="1500" dirty="0" smtClean="0"/>
              <a:t>  </a:t>
            </a:r>
            <a:r>
              <a:rPr lang="en-US" sz="1500" dirty="0" err="1" smtClean="0"/>
              <a:t>huddi</a:t>
            </a:r>
            <a:r>
              <a:rPr lang="en-US" sz="1500" dirty="0" smtClean="0"/>
              <a:t>  </a:t>
            </a:r>
            <a:r>
              <a:rPr lang="en-US" sz="1500" dirty="0" err="1" smtClean="0"/>
              <a:t>birinchi</a:t>
            </a:r>
            <a:r>
              <a:rPr lang="en-US" sz="1500" dirty="0" smtClean="0"/>
              <a:t>  </a:t>
            </a:r>
            <a:r>
              <a:rPr lang="en-US" sz="1500" dirty="0" err="1" smtClean="0"/>
              <a:t>rasmdagi</a:t>
            </a:r>
            <a:r>
              <a:rPr lang="en-US" sz="1500" dirty="0" smtClean="0"/>
              <a:t>  </a:t>
            </a:r>
            <a:r>
              <a:rPr lang="en-US" sz="1500" dirty="0" err="1" smtClean="0"/>
              <a:t>o‘rmon</a:t>
            </a:r>
            <a:r>
              <a:rPr lang="en-US" sz="1500" dirty="0" smtClean="0"/>
              <a:t> </a:t>
            </a:r>
            <a:r>
              <a:rPr lang="en-US" sz="1500" dirty="0" err="1" smtClean="0"/>
              <a:t>aks</a:t>
            </a:r>
            <a:r>
              <a:rPr lang="en-US" sz="1500" dirty="0" smtClean="0"/>
              <a:t> </a:t>
            </a:r>
            <a:r>
              <a:rPr lang="en-US" sz="1500" dirty="0" err="1" smtClean="0"/>
              <a:t>ettirilgan</a:t>
            </a:r>
            <a:r>
              <a:rPr lang="en-US" sz="1500" dirty="0" smtClean="0"/>
              <a:t>.  </a:t>
            </a:r>
            <a:r>
              <a:rPr lang="en-US" sz="1500" dirty="0" err="1" smtClean="0"/>
              <a:t>Faqat</a:t>
            </a:r>
            <a:r>
              <a:rPr lang="en-US" sz="1500" dirty="0" smtClean="0"/>
              <a:t>  </a:t>
            </a:r>
            <a:r>
              <a:rPr lang="en-US" sz="1500" dirty="0" err="1" smtClean="0"/>
              <a:t>bu</a:t>
            </a:r>
            <a:r>
              <a:rPr lang="en-US" sz="1500" dirty="0" smtClean="0"/>
              <a:t>  </a:t>
            </a:r>
            <a:r>
              <a:rPr lang="en-US" sz="1500" dirty="0" err="1" smtClean="0"/>
              <a:t>rasmda</a:t>
            </a:r>
            <a:r>
              <a:rPr lang="en-US" sz="1500" dirty="0" smtClean="0"/>
              <a:t>  </a:t>
            </a:r>
            <a:r>
              <a:rPr lang="en-US" sz="1500" dirty="0" err="1" smtClean="0"/>
              <a:t>maymun</a:t>
            </a:r>
            <a:r>
              <a:rPr lang="en-US" sz="1500" dirty="0" smtClean="0"/>
              <a:t>  </a:t>
            </a:r>
            <a:r>
              <a:rPr lang="en-US" sz="1500" dirty="0" err="1" smtClean="0"/>
              <a:t>umidsiz</a:t>
            </a:r>
            <a:r>
              <a:rPr lang="en-US" sz="1500" dirty="0" smtClean="0"/>
              <a:t>, </a:t>
            </a:r>
            <a:r>
              <a:rPr lang="en-US" sz="1500" dirty="0" err="1" smtClean="0"/>
              <a:t>ko‘zlariga</a:t>
            </a:r>
            <a:r>
              <a:rPr lang="en-US" sz="1500" dirty="0" smtClean="0"/>
              <a:t>  </a:t>
            </a:r>
            <a:r>
              <a:rPr lang="en-US" sz="1500" dirty="0" err="1" smtClean="0"/>
              <a:t>g‘am</a:t>
            </a:r>
            <a:r>
              <a:rPr lang="en-US" sz="1500" dirty="0" smtClean="0"/>
              <a:t>  </a:t>
            </a:r>
            <a:r>
              <a:rPr lang="en-US" sz="1500" dirty="0" err="1" smtClean="0"/>
              <a:t>cho‘kkan</a:t>
            </a:r>
            <a:r>
              <a:rPr lang="en-US" sz="1500" dirty="0" smtClean="0"/>
              <a:t>, </a:t>
            </a:r>
            <a:r>
              <a:rPr lang="en-US" sz="1500" dirty="0" err="1" smtClean="0"/>
              <a:t>yuz-ko‘zidan</a:t>
            </a:r>
            <a:r>
              <a:rPr lang="en-US" sz="1500" dirty="0" smtClean="0"/>
              <a:t>  </a:t>
            </a:r>
            <a:r>
              <a:rPr lang="en-US" sz="1500" dirty="0" err="1" smtClean="0"/>
              <a:t>hayotdan</a:t>
            </a:r>
            <a:r>
              <a:rPr lang="en-US" sz="1500" dirty="0" smtClean="0"/>
              <a:t>  </a:t>
            </a:r>
            <a:r>
              <a:rPr lang="en-US" sz="1500" dirty="0" err="1" smtClean="0"/>
              <a:t>nishona</a:t>
            </a:r>
            <a:r>
              <a:rPr lang="en-US" sz="1500" dirty="0" smtClean="0"/>
              <a:t>  </a:t>
            </a:r>
            <a:r>
              <a:rPr lang="en-US" sz="1500" dirty="0" err="1" smtClean="0"/>
              <a:t>qolmagan</a:t>
            </a:r>
            <a:r>
              <a:rPr lang="en-US" sz="1500" dirty="0" smtClean="0"/>
              <a:t>.</a:t>
            </a:r>
            <a:endParaRPr lang="en-US" sz="1500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4337" name="Picture 1" descr="C:\Users\lenovo\Desktop\tt\Без названия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821" y="755948"/>
            <a:ext cx="1743075" cy="2117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Maymun</a:t>
            </a:r>
            <a:r>
              <a:rPr lang="en-US" sz="2800" dirty="0" smtClean="0"/>
              <a:t>  </a:t>
            </a:r>
            <a:r>
              <a:rPr lang="en-US" sz="2800" dirty="0" err="1" smtClean="0"/>
              <a:t>yetaklagan</a:t>
            </a:r>
            <a:r>
              <a:rPr lang="en-US" sz="2800" dirty="0" smtClean="0"/>
              <a:t>  </a:t>
            </a:r>
            <a:r>
              <a:rPr lang="en-US" sz="2800" dirty="0" err="1" smtClean="0"/>
              <a:t>odam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8" y="608444"/>
            <a:ext cx="352838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/>
              <a:t>Suratda</a:t>
            </a:r>
            <a:r>
              <a:rPr lang="en-US" sz="1800" dirty="0" smtClean="0"/>
              <a:t>  </a:t>
            </a:r>
            <a:r>
              <a:rPr lang="en-US" sz="1800" dirty="0" err="1" smtClean="0"/>
              <a:t>huddi</a:t>
            </a:r>
            <a:r>
              <a:rPr lang="en-US" sz="1800" dirty="0" smtClean="0"/>
              <a:t>  </a:t>
            </a:r>
            <a:r>
              <a:rPr lang="en-US" sz="1800" dirty="0" err="1" smtClean="0"/>
              <a:t>birinchi</a:t>
            </a:r>
            <a:r>
              <a:rPr lang="en-US" sz="1800" dirty="0" smtClean="0"/>
              <a:t>  </a:t>
            </a:r>
            <a:r>
              <a:rPr lang="en-US" sz="1800" dirty="0" err="1" smtClean="0"/>
              <a:t>rasmdagi</a:t>
            </a:r>
            <a:r>
              <a:rPr lang="en-US" sz="1800" dirty="0" smtClean="0"/>
              <a:t>  </a:t>
            </a:r>
            <a:r>
              <a:rPr lang="en-US" sz="1800" dirty="0" err="1" smtClean="0"/>
              <a:t>o‘rmon</a:t>
            </a:r>
            <a:r>
              <a:rPr lang="en-US" sz="1800" dirty="0" smtClean="0"/>
              <a:t> </a:t>
            </a:r>
            <a:r>
              <a:rPr lang="en-US" sz="1800" dirty="0" err="1" smtClean="0"/>
              <a:t>aks</a:t>
            </a:r>
            <a:r>
              <a:rPr lang="en-US" sz="1800" dirty="0" smtClean="0"/>
              <a:t> </a:t>
            </a:r>
            <a:r>
              <a:rPr lang="en-US" sz="1800" dirty="0" err="1" smtClean="0"/>
              <a:t>ettirilgan</a:t>
            </a:r>
            <a:r>
              <a:rPr lang="en-US" sz="1800" dirty="0" smtClean="0"/>
              <a:t>.  </a:t>
            </a:r>
            <a:r>
              <a:rPr lang="en-US" sz="1800" dirty="0" err="1" smtClean="0"/>
              <a:t>Faqat</a:t>
            </a:r>
            <a:r>
              <a:rPr lang="en-US" sz="1800" dirty="0" smtClean="0"/>
              <a:t>  </a:t>
            </a:r>
            <a:r>
              <a:rPr lang="en-US" sz="1800" dirty="0" err="1" smtClean="0"/>
              <a:t>bu</a:t>
            </a:r>
            <a:r>
              <a:rPr lang="en-US" sz="1800" dirty="0" smtClean="0"/>
              <a:t>  </a:t>
            </a:r>
            <a:r>
              <a:rPr lang="en-US" sz="1800" dirty="0" err="1" smtClean="0"/>
              <a:t>rasmda</a:t>
            </a:r>
            <a:r>
              <a:rPr lang="en-US" sz="1800" dirty="0" smtClean="0"/>
              <a:t>  </a:t>
            </a:r>
            <a:r>
              <a:rPr lang="en-US" sz="1800" dirty="0" err="1" smtClean="0"/>
              <a:t>maymun</a:t>
            </a:r>
            <a:r>
              <a:rPr lang="en-US" sz="1800" dirty="0" smtClean="0"/>
              <a:t>  </a:t>
            </a:r>
            <a:r>
              <a:rPr lang="en-US" sz="1800" dirty="0" err="1" smtClean="0"/>
              <a:t>umidsiz</a:t>
            </a:r>
            <a:r>
              <a:rPr lang="en-US" sz="1800" dirty="0" smtClean="0"/>
              <a:t>, </a:t>
            </a:r>
            <a:r>
              <a:rPr lang="en-US" sz="1800" dirty="0" err="1" smtClean="0"/>
              <a:t>ko‘zlariga</a:t>
            </a:r>
            <a:r>
              <a:rPr lang="en-US" sz="1800" dirty="0" smtClean="0"/>
              <a:t>  </a:t>
            </a:r>
            <a:r>
              <a:rPr lang="en-US" sz="1800" dirty="0" err="1" smtClean="0"/>
              <a:t>g‘am</a:t>
            </a:r>
            <a:r>
              <a:rPr lang="en-US" sz="1800" dirty="0" smtClean="0"/>
              <a:t>  </a:t>
            </a:r>
            <a:r>
              <a:rPr lang="en-US" sz="1800" dirty="0" err="1" smtClean="0"/>
              <a:t>cho‘kkan</a:t>
            </a:r>
            <a:r>
              <a:rPr lang="en-US" sz="1800" dirty="0" smtClean="0"/>
              <a:t>, </a:t>
            </a:r>
            <a:r>
              <a:rPr lang="en-US" sz="1800" dirty="0" err="1" smtClean="0"/>
              <a:t>yuz-ko‘zidan</a:t>
            </a:r>
            <a:r>
              <a:rPr lang="en-US" sz="1800" dirty="0" smtClean="0"/>
              <a:t>  </a:t>
            </a:r>
            <a:r>
              <a:rPr lang="en-US" sz="1800" dirty="0" err="1" smtClean="0"/>
              <a:t>hayotdan</a:t>
            </a:r>
            <a:r>
              <a:rPr lang="en-US" sz="1800" dirty="0" smtClean="0"/>
              <a:t>  </a:t>
            </a:r>
            <a:r>
              <a:rPr lang="en-US" sz="1800" dirty="0" err="1" smtClean="0"/>
              <a:t>nishona</a:t>
            </a:r>
            <a:r>
              <a:rPr lang="en-US" sz="1800" dirty="0" smtClean="0"/>
              <a:t>  </a:t>
            </a:r>
            <a:r>
              <a:rPr lang="en-US" sz="1800" dirty="0" err="1" smtClean="0"/>
              <a:t>qolmagan</a:t>
            </a:r>
            <a:r>
              <a:rPr lang="en-US" sz="1800" dirty="0" smtClean="0"/>
              <a:t>,  </a:t>
            </a:r>
            <a:r>
              <a:rPr lang="en-US" sz="1800" dirty="0" err="1" smtClean="0"/>
              <a:t>munkaygan</a:t>
            </a:r>
            <a:r>
              <a:rPr lang="en-US" sz="1800" dirty="0" smtClean="0"/>
              <a:t>  </a:t>
            </a:r>
            <a:r>
              <a:rPr lang="en-US" sz="1800" dirty="0" err="1" smtClean="0"/>
              <a:t>cholni</a:t>
            </a:r>
            <a:r>
              <a:rPr lang="en-US" sz="1800" dirty="0" smtClean="0"/>
              <a:t>  </a:t>
            </a:r>
            <a:r>
              <a:rPr lang="en-US" sz="1800" dirty="0" err="1" smtClean="0"/>
              <a:t>o‘rmon</a:t>
            </a:r>
            <a:r>
              <a:rPr lang="en-US" sz="1800" dirty="0" smtClean="0"/>
              <a:t>  sari  </a:t>
            </a:r>
            <a:r>
              <a:rPr lang="en-US" sz="1800" dirty="0" err="1" smtClean="0"/>
              <a:t>yetaklab</a:t>
            </a:r>
            <a:r>
              <a:rPr lang="en-US" sz="1800" dirty="0" smtClean="0"/>
              <a:t>  </a:t>
            </a:r>
            <a:r>
              <a:rPr lang="en-US" sz="1800" dirty="0" err="1" smtClean="0"/>
              <a:t>ketardi</a:t>
            </a:r>
            <a:r>
              <a:rPr lang="en-US" sz="1800" dirty="0"/>
              <a:t>.</a:t>
            </a:r>
            <a:endParaRPr lang="en-US" sz="1800" b="1" dirty="0" smtClean="0"/>
          </a:p>
          <a:p>
            <a:pPr algn="ctr"/>
            <a:endParaRPr lang="en-US" sz="1400" dirty="0"/>
          </a:p>
        </p:txBody>
      </p:sp>
      <p:sp>
        <p:nvSpPr>
          <p:cNvPr id="13314" name="AutoShape 2" descr="Nazar Eshonqul hayoti va ijo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 descr="C:\Users\lenovo\Desktop\tt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817" y="1000810"/>
            <a:ext cx="1940062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Falsafiy</a:t>
            </a:r>
            <a:r>
              <a:rPr lang="en-US" sz="2800" dirty="0" smtClean="0"/>
              <a:t>  </a:t>
            </a:r>
            <a:r>
              <a:rPr lang="en-US" sz="2800" dirty="0" err="1" smtClean="0"/>
              <a:t>haqiqat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371598" y="719943"/>
            <a:ext cx="3156199" cy="2124237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en-US" sz="1600" dirty="0" smtClean="0"/>
              <a:t>    </a:t>
            </a:r>
            <a:r>
              <a:rPr lang="en-US" sz="1600" dirty="0" err="1" smtClean="0"/>
              <a:t>Birinchisi</a:t>
            </a:r>
            <a:r>
              <a:rPr lang="en-US" sz="1600" dirty="0" smtClean="0"/>
              <a:t>  </a:t>
            </a:r>
            <a:r>
              <a:rPr lang="en-US" sz="1600" dirty="0" err="1" smtClean="0"/>
              <a:t>tabiat</a:t>
            </a:r>
            <a:r>
              <a:rPr lang="en-US" sz="1600" dirty="0" smtClean="0"/>
              <a:t>  </a:t>
            </a:r>
            <a:r>
              <a:rPr lang="en-US" sz="1600" dirty="0" err="1" smtClean="0"/>
              <a:t>ustidan</a:t>
            </a:r>
            <a:r>
              <a:rPr lang="en-US" sz="1600" dirty="0" smtClean="0"/>
              <a:t> </a:t>
            </a:r>
            <a:r>
              <a:rPr lang="en-US" sz="1600" dirty="0" err="1" smtClean="0"/>
              <a:t>hukmronlik</a:t>
            </a:r>
            <a:r>
              <a:rPr lang="en-US" sz="1600" dirty="0" smtClean="0"/>
              <a:t>  </a:t>
            </a:r>
            <a:r>
              <a:rPr lang="en-US" sz="1600" dirty="0" err="1" smtClean="0"/>
              <a:t>qilaman</a:t>
            </a:r>
            <a:r>
              <a:rPr lang="en-US" sz="1600" dirty="0" smtClean="0"/>
              <a:t>  </a:t>
            </a:r>
            <a:r>
              <a:rPr lang="en-US" sz="1600" dirty="0" err="1" smtClean="0"/>
              <a:t>degan</a:t>
            </a:r>
            <a:r>
              <a:rPr lang="en-US" sz="1600" dirty="0" smtClean="0"/>
              <a:t>  </a:t>
            </a:r>
            <a:r>
              <a:rPr lang="en-US" sz="1600" dirty="0" err="1" smtClean="0"/>
              <a:t>jamiyatning</a:t>
            </a:r>
            <a:r>
              <a:rPr lang="en-US" sz="1600" dirty="0" smtClean="0"/>
              <a:t>  </a:t>
            </a:r>
            <a:r>
              <a:rPr lang="en-US" sz="1600" dirty="0" err="1" smtClean="0"/>
              <a:t>o‘zi</a:t>
            </a:r>
            <a:r>
              <a:rPr lang="en-US" sz="1600" dirty="0" smtClean="0"/>
              <a:t>  </a:t>
            </a:r>
            <a:r>
              <a:rPr lang="en-US" sz="1600" dirty="0" err="1" smtClean="0"/>
              <a:t>uning</a:t>
            </a:r>
            <a:r>
              <a:rPr lang="en-US" sz="1600" dirty="0" smtClean="0"/>
              <a:t> </a:t>
            </a:r>
            <a:r>
              <a:rPr lang="en-US" sz="1600" dirty="0" err="1" smtClean="0"/>
              <a:t>etoviga</a:t>
            </a:r>
            <a:r>
              <a:rPr lang="en-US" sz="1600" dirty="0" smtClean="0"/>
              <a:t>  </a:t>
            </a:r>
            <a:r>
              <a:rPr lang="en-US" sz="1600" dirty="0" err="1" smtClean="0"/>
              <a:t>tushib</a:t>
            </a:r>
            <a:r>
              <a:rPr lang="en-US" sz="1600" dirty="0" smtClean="0"/>
              <a:t>  </a:t>
            </a:r>
            <a:r>
              <a:rPr lang="en-US" sz="1600" dirty="0" err="1" smtClean="0"/>
              <a:t>qolganini</a:t>
            </a:r>
            <a:r>
              <a:rPr lang="en-US" sz="1600" dirty="0" smtClean="0"/>
              <a:t>  </a:t>
            </a:r>
            <a:r>
              <a:rPr lang="en-US" sz="1600" dirty="0" err="1" smtClean="0"/>
              <a:t>ko‘rsatadi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Ikkinchisi</a:t>
            </a:r>
            <a:r>
              <a:rPr lang="en-US" sz="1600" dirty="0" smtClean="0"/>
              <a:t>  </a:t>
            </a:r>
            <a:r>
              <a:rPr lang="en-US" sz="1600" dirty="0" err="1" smtClean="0"/>
              <a:t>dialektik</a:t>
            </a:r>
            <a:r>
              <a:rPr lang="en-US" sz="1600" dirty="0" smtClean="0"/>
              <a:t>  </a:t>
            </a:r>
            <a:r>
              <a:rPr lang="en-US" sz="1600" dirty="0" err="1" smtClean="0"/>
              <a:t>qonuniyatga</a:t>
            </a:r>
            <a:r>
              <a:rPr lang="en-US" sz="1600" dirty="0" smtClean="0"/>
              <a:t>  </a:t>
            </a:r>
            <a:r>
              <a:rPr lang="en-US" sz="1600" dirty="0" err="1" smtClean="0"/>
              <a:t>qarshi</a:t>
            </a:r>
            <a:r>
              <a:rPr lang="en-US" sz="1600" dirty="0" smtClean="0"/>
              <a:t>  </a:t>
            </a:r>
            <a:r>
              <a:rPr lang="en-US" sz="1600" dirty="0" err="1" smtClean="0"/>
              <a:t>borgan</a:t>
            </a:r>
            <a:r>
              <a:rPr lang="en-US" sz="1600" dirty="0" smtClean="0"/>
              <a:t>  </a:t>
            </a:r>
            <a:r>
              <a:rPr lang="en-US" sz="1600" dirty="0" err="1" smtClean="0"/>
              <a:t>jamiyat-tuzumning</a:t>
            </a:r>
            <a:r>
              <a:rPr lang="en-US" sz="1600" dirty="0" smtClean="0"/>
              <a:t>  </a:t>
            </a:r>
            <a:r>
              <a:rPr lang="en-US" sz="1600" dirty="0" err="1" smtClean="0"/>
              <a:t>mag‘lubiyati</a:t>
            </a:r>
            <a:r>
              <a:rPr lang="en-US" sz="1600" dirty="0" smtClean="0"/>
              <a:t>  </a:t>
            </a:r>
            <a:r>
              <a:rPr lang="en-US" sz="1600" dirty="0" err="1" smtClean="0"/>
              <a:t>fojiasidir</a:t>
            </a:r>
            <a:r>
              <a:rPr lang="en-US" sz="1600" dirty="0" smtClean="0"/>
              <a:t>.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539145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5574" y="1219783"/>
            <a:ext cx="35643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C:\Users\lenovo\Desktop\tt\images 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5934" y="719943"/>
            <a:ext cx="2096816" cy="185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Mustahkamlash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155574" y="719943"/>
            <a:ext cx="4848387" cy="2124237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/>
              <a:t>“</a:t>
            </a:r>
            <a:r>
              <a:rPr lang="en-US" sz="2400" dirty="0" err="1" smtClean="0"/>
              <a:t>Maymun</a:t>
            </a:r>
            <a:r>
              <a:rPr lang="en-US" sz="2400" dirty="0" smtClean="0"/>
              <a:t>  </a:t>
            </a:r>
            <a:r>
              <a:rPr lang="en-US" sz="2400" dirty="0" err="1" smtClean="0"/>
              <a:t>yetaklagan</a:t>
            </a:r>
            <a:r>
              <a:rPr lang="en-US" sz="2400" dirty="0" smtClean="0"/>
              <a:t>  </a:t>
            </a:r>
            <a:r>
              <a:rPr lang="en-US" sz="2400" dirty="0" err="1" smtClean="0"/>
              <a:t>odam</a:t>
            </a:r>
            <a:r>
              <a:rPr lang="en-US" sz="2400" dirty="0" smtClean="0"/>
              <a:t>”  </a:t>
            </a:r>
            <a:r>
              <a:rPr lang="en-US" sz="2400" dirty="0" err="1" smtClean="0"/>
              <a:t>hikoyasi</a:t>
            </a:r>
            <a:r>
              <a:rPr lang="en-US" sz="2400" dirty="0" smtClean="0"/>
              <a:t>  </a:t>
            </a:r>
            <a:r>
              <a:rPr lang="en-US" sz="2400" dirty="0" err="1" smtClean="0"/>
              <a:t>qanday</a:t>
            </a:r>
            <a:r>
              <a:rPr lang="en-US" sz="2400" dirty="0" smtClean="0"/>
              <a:t>  </a:t>
            </a:r>
            <a:r>
              <a:rPr lang="en-US" sz="2400" dirty="0" err="1" smtClean="0"/>
              <a:t>mavzuda</a:t>
            </a:r>
            <a:r>
              <a:rPr lang="en-US" sz="2400" dirty="0" smtClean="0"/>
              <a:t>  </a:t>
            </a:r>
            <a:r>
              <a:rPr lang="en-US" sz="2400" dirty="0" err="1" smtClean="0"/>
              <a:t>yozilgan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539145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5574" y="1219783"/>
            <a:ext cx="35643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Javob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155574" y="719943"/>
            <a:ext cx="4848387" cy="2124237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err="1" smtClean="0"/>
              <a:t>Hikoya</a:t>
            </a:r>
            <a:r>
              <a:rPr lang="en-US" sz="2400" dirty="0" smtClean="0"/>
              <a:t>  </a:t>
            </a:r>
            <a:r>
              <a:rPr lang="en-US" sz="2400" dirty="0" err="1" smtClean="0"/>
              <a:t>bosib</a:t>
            </a:r>
            <a:r>
              <a:rPr lang="en-US" sz="2400" dirty="0" smtClean="0"/>
              <a:t> </a:t>
            </a:r>
            <a:r>
              <a:rPr lang="en-US" sz="2400" dirty="0" err="1" smtClean="0"/>
              <a:t>o‘tilgan</a:t>
            </a:r>
            <a:r>
              <a:rPr lang="en-US" sz="2400" dirty="0" smtClean="0"/>
              <a:t>  </a:t>
            </a:r>
            <a:r>
              <a:rPr lang="en-US" sz="2400" dirty="0" err="1" smtClean="0"/>
              <a:t>yo‘llar</a:t>
            </a:r>
            <a:r>
              <a:rPr lang="en-US" sz="2400" dirty="0" smtClean="0"/>
              <a:t>,  </a:t>
            </a:r>
            <a:r>
              <a:rPr lang="en-US" sz="2400" dirty="0" err="1" smtClean="0"/>
              <a:t>shuningdek</a:t>
            </a:r>
            <a:r>
              <a:rPr lang="en-US" sz="2400" dirty="0" smtClean="0"/>
              <a:t>, </a:t>
            </a:r>
            <a:r>
              <a:rPr lang="en-US" sz="2400" dirty="0" err="1" smtClean="0"/>
              <a:t>o‘zi</a:t>
            </a:r>
            <a:r>
              <a:rPr lang="en-US" sz="2400" dirty="0" smtClean="0"/>
              <a:t>  </a:t>
            </a:r>
            <a:r>
              <a:rPr lang="en-US" sz="2400" dirty="0" err="1" smtClean="0"/>
              <a:t>yashayotgan</a:t>
            </a:r>
            <a:r>
              <a:rPr lang="en-US" sz="2400" dirty="0" smtClean="0"/>
              <a:t>  </a:t>
            </a:r>
            <a:r>
              <a:rPr lang="en-US" sz="2400" dirty="0" err="1" smtClean="0"/>
              <a:t>jamiyat</a:t>
            </a:r>
            <a:r>
              <a:rPr lang="en-US" sz="2400" dirty="0" smtClean="0"/>
              <a:t>  </a:t>
            </a:r>
            <a:r>
              <a:rPr lang="en-US" sz="2400" dirty="0" err="1" smtClean="0"/>
              <a:t>odamlari</a:t>
            </a:r>
            <a:r>
              <a:rPr lang="en-US" sz="2400" dirty="0" smtClean="0"/>
              <a:t>  </a:t>
            </a:r>
            <a:r>
              <a:rPr lang="en-US" sz="2400" dirty="0" err="1" smtClean="0"/>
              <a:t>qismati</a:t>
            </a:r>
            <a:r>
              <a:rPr lang="en-US" sz="2400" dirty="0" smtClean="0"/>
              <a:t>  </a:t>
            </a:r>
            <a:r>
              <a:rPr lang="en-US" sz="2400" dirty="0" err="1" smtClean="0"/>
              <a:t>haqida</a:t>
            </a:r>
            <a:r>
              <a:rPr lang="en-US" sz="2400" dirty="0" smtClean="0"/>
              <a:t>  </a:t>
            </a:r>
            <a:r>
              <a:rPr lang="en-US" sz="2400" dirty="0" err="1" smtClean="0"/>
              <a:t>mulohaza</a:t>
            </a:r>
            <a:r>
              <a:rPr lang="en-US" sz="2400" dirty="0" smtClean="0"/>
              <a:t>  </a:t>
            </a:r>
            <a:r>
              <a:rPr lang="en-US" sz="2400" dirty="0" err="1" smtClean="0"/>
              <a:t>yuritishga</a:t>
            </a:r>
            <a:r>
              <a:rPr lang="en-US" sz="2400" dirty="0" smtClean="0"/>
              <a:t>  </a:t>
            </a:r>
            <a:r>
              <a:rPr lang="en-US" sz="2400" dirty="0" err="1" smtClean="0"/>
              <a:t>da’vat</a:t>
            </a:r>
            <a:r>
              <a:rPr lang="en-US" sz="2400" dirty="0" smtClean="0"/>
              <a:t>  </a:t>
            </a:r>
            <a:r>
              <a:rPr lang="en-US" sz="2400" dirty="0" err="1" smtClean="0"/>
              <a:t>etadi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539145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5574" y="1219783"/>
            <a:ext cx="35643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8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topshiriqlar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155575" y="647157"/>
            <a:ext cx="4884390" cy="1332927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hikoyalaridan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o‘rganing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yoqqan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insho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yozishga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tayyorlaning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539145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smtClean="0">
              <a:solidFill>
                <a:srgbClr val="000000"/>
              </a:solidFill>
            </a:endParaRPr>
          </a:p>
          <a:p>
            <a:endParaRPr lang="en-US" sz="1400" b="1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8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Hikoya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0"/>
            <a:ext cx="2988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576" y="600701"/>
            <a:ext cx="53884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adiiy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adabiyotda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hodisalari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ixcham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etiladigan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nasriy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adabiyotida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qadim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anʼanalarga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Oʻtmishda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folklor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asarlari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unsuri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boʻlib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yozma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adabiyotda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Hikoyalar</a:t>
            </a:r>
            <a:r>
              <a:rPr lang="en-US" sz="2800" dirty="0" smtClean="0"/>
              <a:t> 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575928"/>
            <a:ext cx="32403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Hikoyalar</a:t>
            </a:r>
            <a:r>
              <a:rPr lang="en-US" sz="2000" dirty="0" smtClean="0"/>
              <a:t> </a:t>
            </a:r>
            <a:r>
              <a:rPr lang="en-US" sz="2000" dirty="0" err="1" smtClean="0"/>
              <a:t>insonning</a:t>
            </a:r>
            <a:r>
              <a:rPr lang="en-US" sz="2000" dirty="0" smtClean="0"/>
              <a:t> </a:t>
            </a:r>
            <a:r>
              <a:rPr lang="en-US" sz="2000" dirty="0" err="1" smtClean="0"/>
              <a:t>hayotdagi</a:t>
            </a:r>
            <a:r>
              <a:rPr lang="en-US" sz="2000" dirty="0" smtClean="0"/>
              <a:t> </a:t>
            </a:r>
            <a:r>
              <a:rPr lang="en-US" sz="2000" dirty="0" err="1" smtClean="0"/>
              <a:t>o‘rni</a:t>
            </a:r>
            <a:r>
              <a:rPr lang="en-US" sz="2000" dirty="0" smtClean="0"/>
              <a:t> </a:t>
            </a:r>
            <a:r>
              <a:rPr lang="en-US" sz="2000" dirty="0" err="1" smtClean="0"/>
              <a:t>yashashdan</a:t>
            </a:r>
            <a:r>
              <a:rPr lang="en-US" sz="2000" dirty="0" smtClean="0"/>
              <a:t> </a:t>
            </a:r>
            <a:r>
              <a:rPr lang="en-US" sz="2000" dirty="0" err="1" smtClean="0"/>
              <a:t>maqsadi</a:t>
            </a:r>
            <a:r>
              <a:rPr lang="en-US" sz="2000" dirty="0" smtClean="0"/>
              <a:t>  </a:t>
            </a:r>
            <a:r>
              <a:rPr lang="en-US" sz="2000" dirty="0" err="1" smtClean="0"/>
              <a:t>kabi</a:t>
            </a:r>
            <a:r>
              <a:rPr lang="en-US" sz="2000" dirty="0" smtClean="0"/>
              <a:t> </a:t>
            </a:r>
            <a:r>
              <a:rPr lang="en-US" sz="2000" dirty="0" err="1" smtClean="0"/>
              <a:t>masalalar</a:t>
            </a:r>
            <a:r>
              <a:rPr lang="en-US" sz="2000" dirty="0" smtClean="0"/>
              <a:t> </a:t>
            </a:r>
            <a:r>
              <a:rPr lang="en-US" sz="2000" dirty="0" err="1" smtClean="0"/>
              <a:t>mohiyatini</a:t>
            </a:r>
            <a:r>
              <a:rPr lang="en-US" sz="2000" dirty="0" smtClean="0"/>
              <a:t> </a:t>
            </a:r>
            <a:r>
              <a:rPr lang="en-US" sz="2000" dirty="0" err="1" smtClean="0"/>
              <a:t>falsafiy</a:t>
            </a:r>
            <a:r>
              <a:rPr lang="en-US" sz="2000" dirty="0" smtClean="0"/>
              <a:t> </a:t>
            </a:r>
            <a:r>
              <a:rPr lang="en-US" sz="2000" dirty="0" err="1" smtClean="0"/>
              <a:t>yo‘nalishda</a:t>
            </a:r>
            <a:r>
              <a:rPr lang="en-US" sz="2000" dirty="0" smtClean="0"/>
              <a:t> </a:t>
            </a:r>
            <a:r>
              <a:rPr lang="en-US" sz="2000" dirty="0" err="1" smtClean="0"/>
              <a:t>ochib</a:t>
            </a:r>
            <a:r>
              <a:rPr lang="en-US" sz="2000" dirty="0" smtClean="0"/>
              <a:t> </a:t>
            </a:r>
            <a:r>
              <a:rPr lang="en-US" sz="2000" dirty="0" err="1" smtClean="0"/>
              <a:t>beradi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  <a:r>
              <a:rPr lang="en-US" sz="2000" dirty="0" err="1" smtClean="0"/>
              <a:t>Ijtimoiy</a:t>
            </a:r>
            <a:r>
              <a:rPr lang="en-US" sz="2000" dirty="0" smtClean="0"/>
              <a:t> </a:t>
            </a:r>
            <a:r>
              <a:rPr lang="en-US" sz="2000" dirty="0" err="1" smtClean="0"/>
              <a:t>ahloqiy</a:t>
            </a:r>
            <a:r>
              <a:rPr lang="en-US" sz="2000" dirty="0" smtClean="0"/>
              <a:t>, </a:t>
            </a:r>
            <a:r>
              <a:rPr lang="en-US" sz="2000" dirty="0" err="1" smtClean="0"/>
              <a:t>ma’naviy</a:t>
            </a:r>
            <a:r>
              <a:rPr lang="en-US" sz="2000" dirty="0" smtClean="0"/>
              <a:t>, </a:t>
            </a:r>
            <a:r>
              <a:rPr lang="en-US" sz="2000" dirty="0" err="1" smtClean="0"/>
              <a:t>oilaviy</a:t>
            </a:r>
            <a:r>
              <a:rPr lang="en-US" sz="2000" dirty="0" smtClean="0"/>
              <a:t>  </a:t>
            </a:r>
            <a:r>
              <a:rPr lang="en-US" sz="2000" dirty="0" err="1" smtClean="0"/>
              <a:t>masalalarda</a:t>
            </a:r>
            <a:r>
              <a:rPr lang="en-US" sz="2000" dirty="0" smtClean="0"/>
              <a:t> </a:t>
            </a:r>
            <a:r>
              <a:rPr lang="en-US" sz="2000" dirty="0" err="1" smtClean="0"/>
              <a:t>yoziladi</a:t>
            </a:r>
            <a:r>
              <a:rPr lang="en-US" sz="2000" dirty="0" smtClean="0"/>
              <a:t>.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16385" name="Picture 1" descr="C:\Users\lenovo\Desktop\tt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785" y="719944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Bugun</a:t>
            </a:r>
            <a:r>
              <a:rPr lang="en-US" sz="2800" dirty="0" smtClean="0"/>
              <a:t>  </a:t>
            </a:r>
            <a:r>
              <a:rPr lang="en-US" sz="2800" dirty="0" err="1" smtClean="0"/>
              <a:t>darsda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6" y="863960"/>
            <a:ext cx="29883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Nazar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Eshonqul</a:t>
            </a:r>
            <a:r>
              <a:rPr lang="en-US" sz="2400" b="1" dirty="0" smtClean="0"/>
              <a:t> “</a:t>
            </a:r>
            <a:r>
              <a:rPr lang="en-US" sz="2400" b="1" dirty="0" err="1" smtClean="0"/>
              <a:t>Maymun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yetaklagan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odam</a:t>
            </a:r>
            <a:r>
              <a:rPr lang="en-US" sz="2400" b="1" dirty="0" smtClean="0"/>
              <a:t>” </a:t>
            </a:r>
            <a:r>
              <a:rPr lang="en-US" sz="2400" b="1" dirty="0" err="1" smtClean="0"/>
              <a:t>hikoyasi</a:t>
            </a:r>
            <a:r>
              <a:rPr lang="en-US" sz="2400" dirty="0" smtClean="0"/>
              <a:t>.  </a:t>
            </a:r>
            <a:endParaRPr lang="ru-RU" sz="3200" b="1" dirty="0">
              <a:solidFill>
                <a:srgbClr val="000000"/>
              </a:solidFill>
            </a:endParaRPr>
          </a:p>
        </p:txBody>
      </p:sp>
      <p:pic>
        <p:nvPicPr>
          <p:cNvPr id="3075" name="Picture 3" descr="C:\Users\lenovo\Desktop\tt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3741" y="1000810"/>
            <a:ext cx="2340260" cy="168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Nazar</a:t>
            </a:r>
            <a:r>
              <a:rPr lang="en-US" sz="2800" dirty="0" smtClean="0"/>
              <a:t> </a:t>
            </a:r>
            <a:r>
              <a:rPr lang="en-US" sz="2800" dirty="0" err="1" smtClean="0"/>
              <a:t>Eshonqul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755948"/>
            <a:ext cx="3348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“</a:t>
            </a:r>
            <a:r>
              <a:rPr lang="en-US" sz="2000" b="1" dirty="0" err="1" smtClean="0"/>
              <a:t>Maymun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yetaklagan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odam</a:t>
            </a:r>
            <a:r>
              <a:rPr lang="en-US" sz="2000" b="1" dirty="0" smtClean="0"/>
              <a:t>”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hikoyasi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1989-yilda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Nasrda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modern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yo‘nalishini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eng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asarlar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lenovo\Desktop\tt\Без названия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821" y="606876"/>
            <a:ext cx="1589090" cy="2241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/>
              <a:t> 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6" y="791952"/>
            <a:ext cx="3384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en-US" sz="1600" b="1" dirty="0" err="1" smtClean="0"/>
              <a:t>Hikoya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qahramoni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chol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yozuvchi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unga</a:t>
            </a:r>
            <a:r>
              <a:rPr lang="en-US" sz="1600" b="1" dirty="0" smtClean="0"/>
              <a:t> ism  </a:t>
            </a:r>
            <a:r>
              <a:rPr lang="en-US" sz="1600" b="1" dirty="0" err="1" smtClean="0"/>
              <a:t>qo‘ymaydi</a:t>
            </a:r>
            <a:r>
              <a:rPr lang="en-US" sz="1600" b="1" dirty="0" smtClean="0"/>
              <a:t>.</a:t>
            </a:r>
          </a:p>
          <a:p>
            <a:pPr indent="179388" algn="just"/>
            <a:r>
              <a:rPr lang="en-US" sz="1600" b="1" dirty="0" err="1" smtClean="0"/>
              <a:t>Omadsiz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hayot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unga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kulib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boqmagan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shundanmi</a:t>
            </a:r>
            <a:r>
              <a:rPr lang="en-US" sz="1600" b="1" dirty="0" smtClean="0"/>
              <a:t>  u  </a:t>
            </a:r>
            <a:r>
              <a:rPr lang="en-US" sz="1600" b="1" dirty="0" err="1" smtClean="0"/>
              <a:t>asabiy</a:t>
            </a:r>
            <a:r>
              <a:rPr lang="en-US" sz="1600" b="1" dirty="0" smtClean="0"/>
              <a:t>,  </a:t>
            </a:r>
            <a:r>
              <a:rPr lang="en-US" sz="1600" b="1" dirty="0" err="1" smtClean="0"/>
              <a:t>alamzada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odamday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ko‘rinadi</a:t>
            </a:r>
            <a:r>
              <a:rPr lang="en-US" sz="1600" b="1" dirty="0" smtClean="0"/>
              <a:t>. “</a:t>
            </a:r>
            <a:r>
              <a:rPr lang="en-US" sz="1600" b="1" dirty="0" err="1" smtClean="0"/>
              <a:t>Unga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qaragan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odamning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yuragi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orqaga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ketadi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Ko‘zlari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hissiz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va</a:t>
            </a:r>
            <a:r>
              <a:rPr lang="en-US" sz="1600" b="1" dirty="0" smtClean="0"/>
              <a:t>   </a:t>
            </a:r>
            <a:r>
              <a:rPr lang="en-US" sz="1600" b="1" dirty="0" err="1" smtClean="0"/>
              <a:t>ifodasiz</a:t>
            </a:r>
            <a:r>
              <a:rPr lang="en-US" sz="1600" b="1" dirty="0" smtClean="0"/>
              <a:t>”.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5122" name="Picture 2" descr="C:\Users\lenovo\Desktop\tt\images (3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5019" y="800755"/>
            <a:ext cx="1785796" cy="19870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63501" y="71872"/>
            <a:ext cx="4015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Maymun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yetaklagan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>
                <a:solidFill>
                  <a:srgbClr val="FFFFFF"/>
                </a:solidFill>
              </a:rPr>
              <a:t>Hikoyachi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414" y="600702"/>
            <a:ext cx="367240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en-US" sz="1400" dirty="0" err="1" smtClean="0"/>
              <a:t>Bir</a:t>
            </a:r>
            <a:r>
              <a:rPr lang="en-US" sz="1400" dirty="0" smtClean="0"/>
              <a:t>  </a:t>
            </a:r>
            <a:r>
              <a:rPr lang="en-US" sz="1400" dirty="0" err="1" smtClean="0"/>
              <a:t>kuni</a:t>
            </a:r>
            <a:r>
              <a:rPr lang="en-US" sz="1400" dirty="0" smtClean="0"/>
              <a:t>  </a:t>
            </a:r>
            <a:r>
              <a:rPr lang="en-US" sz="1400" dirty="0" err="1" smtClean="0"/>
              <a:t>kampir</a:t>
            </a:r>
            <a:r>
              <a:rPr lang="en-US" sz="1400" dirty="0" smtClean="0"/>
              <a:t>  </a:t>
            </a:r>
            <a:r>
              <a:rPr lang="en-US" sz="1400" dirty="0" err="1" smtClean="0"/>
              <a:t>ijarachiga</a:t>
            </a:r>
            <a:r>
              <a:rPr lang="en-US" sz="1400" dirty="0" smtClean="0"/>
              <a:t>  </a:t>
            </a:r>
            <a:r>
              <a:rPr lang="en-US" sz="1400" dirty="0" err="1" smtClean="0"/>
              <a:t>cholga</a:t>
            </a:r>
            <a:r>
              <a:rPr lang="en-US" sz="1400" dirty="0" smtClean="0"/>
              <a:t>  </a:t>
            </a:r>
            <a:r>
              <a:rPr lang="en-US" sz="1400" dirty="0" err="1" smtClean="0"/>
              <a:t>ovqat</a:t>
            </a:r>
            <a:r>
              <a:rPr lang="en-US" sz="1400" dirty="0" smtClean="0"/>
              <a:t>  </a:t>
            </a:r>
            <a:r>
              <a:rPr lang="en-US" sz="1400" dirty="0" err="1" smtClean="0"/>
              <a:t>olib</a:t>
            </a:r>
            <a:r>
              <a:rPr lang="en-US" sz="1400" dirty="0" smtClean="0"/>
              <a:t>  </a:t>
            </a:r>
            <a:r>
              <a:rPr lang="en-US" sz="1400" dirty="0" err="1" smtClean="0"/>
              <a:t>chiqib</a:t>
            </a:r>
            <a:r>
              <a:rPr lang="en-US" sz="1400" dirty="0" smtClean="0"/>
              <a:t>  </a:t>
            </a:r>
            <a:r>
              <a:rPr lang="en-US" sz="1400" dirty="0" err="1" smtClean="0"/>
              <a:t>berishini</a:t>
            </a:r>
            <a:r>
              <a:rPr lang="en-US" sz="1400" dirty="0" smtClean="0"/>
              <a:t>  </a:t>
            </a:r>
            <a:r>
              <a:rPr lang="en-US" sz="1400" dirty="0" err="1" smtClean="0"/>
              <a:t>aytadi</a:t>
            </a:r>
            <a:r>
              <a:rPr lang="en-US" sz="1400" dirty="0" smtClean="0"/>
              <a:t>. “</a:t>
            </a:r>
            <a:r>
              <a:rPr lang="en-US" sz="1400" dirty="0" err="1" smtClean="0"/>
              <a:t>Cholning</a:t>
            </a:r>
            <a:r>
              <a:rPr lang="en-US" sz="1400" dirty="0" smtClean="0"/>
              <a:t> </a:t>
            </a:r>
            <a:r>
              <a:rPr lang="en-US" sz="1400" dirty="0" err="1" smtClean="0"/>
              <a:t>uyi</a:t>
            </a:r>
            <a:r>
              <a:rPr lang="en-US" sz="1400" dirty="0" smtClean="0"/>
              <a:t>  </a:t>
            </a:r>
            <a:r>
              <a:rPr lang="en-US" sz="1400" dirty="0" err="1" smtClean="0"/>
              <a:t>hashamatli</a:t>
            </a:r>
            <a:r>
              <a:rPr lang="en-US" sz="1400" dirty="0" smtClean="0"/>
              <a:t>,  </a:t>
            </a:r>
            <a:r>
              <a:rPr lang="en-US" sz="1400" dirty="0" err="1" smtClean="0"/>
              <a:t>keng</a:t>
            </a:r>
            <a:r>
              <a:rPr lang="en-US" sz="1400" dirty="0" smtClean="0"/>
              <a:t>, </a:t>
            </a:r>
            <a:r>
              <a:rPr lang="en-US" sz="1400" dirty="0" err="1" smtClean="0"/>
              <a:t>lekin</a:t>
            </a:r>
            <a:r>
              <a:rPr lang="en-US" sz="1400" dirty="0" smtClean="0"/>
              <a:t> </a:t>
            </a:r>
            <a:r>
              <a:rPr lang="en-US" sz="1400" dirty="0" err="1" smtClean="0"/>
              <a:t>tashlab</a:t>
            </a:r>
            <a:r>
              <a:rPr lang="en-US" sz="1400" dirty="0" smtClean="0"/>
              <a:t>  </a:t>
            </a:r>
            <a:r>
              <a:rPr lang="en-US" sz="1400" dirty="0" err="1" smtClean="0"/>
              <a:t>ketilgan</a:t>
            </a:r>
            <a:r>
              <a:rPr lang="en-US" sz="1400" dirty="0" smtClean="0"/>
              <a:t> </a:t>
            </a:r>
            <a:r>
              <a:rPr lang="en-US" sz="1400" dirty="0" err="1" smtClean="0"/>
              <a:t>maydonday</a:t>
            </a:r>
            <a:r>
              <a:rPr lang="en-US" sz="1400" dirty="0" smtClean="0"/>
              <a:t>  </a:t>
            </a:r>
            <a:r>
              <a:rPr lang="en-US" sz="1400" dirty="0" err="1"/>
              <a:t>x</a:t>
            </a:r>
            <a:r>
              <a:rPr lang="en-US" sz="1400" dirty="0" err="1" smtClean="0"/>
              <a:t>uvillab</a:t>
            </a:r>
            <a:r>
              <a:rPr lang="en-US" sz="1400" dirty="0" smtClean="0"/>
              <a:t>  </a:t>
            </a:r>
            <a:r>
              <a:rPr lang="en-US" sz="1400" dirty="0" err="1" smtClean="0"/>
              <a:t>yotardi</a:t>
            </a:r>
            <a:r>
              <a:rPr lang="en-US" sz="1400" dirty="0" smtClean="0"/>
              <a:t>. </a:t>
            </a:r>
            <a:r>
              <a:rPr lang="en-US" sz="1400" dirty="0" err="1" smtClean="0"/>
              <a:t>Ustun</a:t>
            </a:r>
            <a:r>
              <a:rPr lang="en-US" sz="1400" dirty="0" smtClean="0"/>
              <a:t> </a:t>
            </a:r>
            <a:r>
              <a:rPr lang="en-US" sz="1400" dirty="0" err="1" smtClean="0"/>
              <a:t>va</a:t>
            </a:r>
            <a:r>
              <a:rPr lang="en-US" sz="1400" dirty="0" smtClean="0"/>
              <a:t> </a:t>
            </a:r>
            <a:r>
              <a:rPr lang="en-US" sz="1400" dirty="0" err="1" smtClean="0"/>
              <a:t>romlar</a:t>
            </a:r>
            <a:r>
              <a:rPr lang="en-US" sz="1400" dirty="0" smtClean="0"/>
              <a:t>  </a:t>
            </a:r>
            <a:r>
              <a:rPr lang="en-US" sz="1400" dirty="0" err="1" smtClean="0"/>
              <a:t>chirigan</a:t>
            </a:r>
            <a:r>
              <a:rPr lang="en-US" sz="1400" dirty="0" smtClean="0"/>
              <a:t> </a:t>
            </a:r>
            <a:r>
              <a:rPr lang="en-US" sz="1400" dirty="0" err="1" smtClean="0"/>
              <a:t>umuman</a:t>
            </a:r>
            <a:r>
              <a:rPr lang="en-US" sz="1400" dirty="0" smtClean="0"/>
              <a:t>  </a:t>
            </a:r>
            <a:r>
              <a:rPr lang="en-US" sz="1400" dirty="0" err="1" smtClean="0"/>
              <a:t>hovlidan</a:t>
            </a:r>
            <a:r>
              <a:rPr lang="en-US" sz="1400" dirty="0" smtClean="0"/>
              <a:t>  </a:t>
            </a:r>
            <a:r>
              <a:rPr lang="en-US" sz="1400" dirty="0" err="1" smtClean="0"/>
              <a:t>chirkin</a:t>
            </a:r>
            <a:r>
              <a:rPr lang="en-US" sz="1400" dirty="0" smtClean="0"/>
              <a:t>  </a:t>
            </a:r>
            <a:r>
              <a:rPr lang="en-US" sz="1400" dirty="0" err="1" smtClean="0"/>
              <a:t>va</a:t>
            </a:r>
            <a:r>
              <a:rPr lang="en-US" sz="1400" dirty="0" smtClean="0"/>
              <a:t> </a:t>
            </a:r>
            <a:r>
              <a:rPr lang="en-US" sz="1400" dirty="0" err="1" smtClean="0"/>
              <a:t>badbo‘y</a:t>
            </a:r>
            <a:r>
              <a:rPr lang="en-US" sz="1400" dirty="0" smtClean="0"/>
              <a:t>  hid  </a:t>
            </a:r>
            <a:r>
              <a:rPr lang="en-US" sz="1400" dirty="0" err="1" smtClean="0"/>
              <a:t>kelardi</a:t>
            </a:r>
            <a:r>
              <a:rPr lang="en-US" sz="1400" dirty="0" smtClean="0"/>
              <a:t>. </a:t>
            </a:r>
            <a:r>
              <a:rPr lang="en-US" sz="1400" dirty="0" err="1" smtClean="0"/>
              <a:t>Chirkin</a:t>
            </a:r>
            <a:r>
              <a:rPr lang="en-US" sz="1400" dirty="0" smtClean="0"/>
              <a:t> hid </a:t>
            </a:r>
            <a:r>
              <a:rPr lang="en-US" sz="1400" dirty="0" err="1" smtClean="0"/>
              <a:t>daraxtdan</a:t>
            </a:r>
            <a:r>
              <a:rPr lang="en-US" sz="1400" dirty="0" smtClean="0"/>
              <a:t>,  </a:t>
            </a:r>
            <a:r>
              <a:rPr lang="en-US" sz="1400" dirty="0" err="1" smtClean="0"/>
              <a:t>qor</a:t>
            </a:r>
            <a:r>
              <a:rPr lang="en-US" sz="1400" dirty="0" smtClean="0"/>
              <a:t>  </a:t>
            </a:r>
            <a:r>
              <a:rPr lang="en-US" sz="1400" dirty="0" err="1" smtClean="0"/>
              <a:t>ostida</a:t>
            </a:r>
            <a:r>
              <a:rPr lang="en-US" sz="1400" dirty="0" smtClean="0"/>
              <a:t>  </a:t>
            </a:r>
            <a:r>
              <a:rPr lang="en-US" sz="1400" dirty="0" err="1" smtClean="0"/>
              <a:t>qolib</a:t>
            </a:r>
            <a:r>
              <a:rPr lang="en-US" sz="1400" dirty="0" smtClean="0"/>
              <a:t>  </a:t>
            </a:r>
            <a:r>
              <a:rPr lang="en-US" sz="1400" dirty="0" err="1" smtClean="0"/>
              <a:t>qarovsizlikdan</a:t>
            </a:r>
            <a:r>
              <a:rPr lang="en-US" sz="1400" dirty="0" smtClean="0"/>
              <a:t>  </a:t>
            </a:r>
            <a:r>
              <a:rPr lang="en-US" sz="1400" dirty="0" err="1" smtClean="0"/>
              <a:t>hazonlikka</a:t>
            </a:r>
            <a:r>
              <a:rPr lang="en-US" sz="1400" dirty="0" smtClean="0"/>
              <a:t>  </a:t>
            </a:r>
            <a:r>
              <a:rPr lang="en-US" sz="1400" dirty="0" err="1" smtClean="0"/>
              <a:t>yuz</a:t>
            </a:r>
            <a:r>
              <a:rPr lang="en-US" sz="1400" dirty="0" smtClean="0"/>
              <a:t>  </a:t>
            </a:r>
            <a:r>
              <a:rPr lang="en-US" sz="1400" dirty="0" err="1" smtClean="0"/>
              <a:t>tutgan</a:t>
            </a:r>
            <a:r>
              <a:rPr lang="en-US" sz="1400" dirty="0" smtClean="0"/>
              <a:t>  </a:t>
            </a:r>
            <a:r>
              <a:rPr lang="en-US" sz="1400" dirty="0" err="1" smtClean="0"/>
              <a:t>gulzordan</a:t>
            </a:r>
            <a:r>
              <a:rPr lang="en-US" sz="1400" dirty="0" smtClean="0"/>
              <a:t>, </a:t>
            </a:r>
            <a:r>
              <a:rPr lang="en-US" sz="1400" dirty="0" err="1" smtClean="0"/>
              <a:t>uyning</a:t>
            </a:r>
            <a:r>
              <a:rPr lang="en-US" sz="1400" dirty="0" smtClean="0"/>
              <a:t>  </a:t>
            </a:r>
            <a:r>
              <a:rPr lang="en-US" sz="1400" dirty="0" err="1" smtClean="0"/>
              <a:t>yog‘ochlaridan</a:t>
            </a:r>
            <a:r>
              <a:rPr lang="en-US" sz="1400" dirty="0" smtClean="0"/>
              <a:t>  </a:t>
            </a:r>
            <a:r>
              <a:rPr lang="en-US" sz="1400" dirty="0" err="1" smtClean="0"/>
              <a:t>va</a:t>
            </a:r>
            <a:r>
              <a:rPr lang="en-US" sz="1400" dirty="0" smtClean="0"/>
              <a:t> </a:t>
            </a:r>
            <a:r>
              <a:rPr lang="en-US" sz="1400" dirty="0" err="1" smtClean="0"/>
              <a:t>ayvonda</a:t>
            </a:r>
            <a:r>
              <a:rPr lang="en-US" sz="1400" dirty="0" smtClean="0"/>
              <a:t>  </a:t>
            </a:r>
            <a:r>
              <a:rPr lang="en-US" sz="1400" dirty="0" err="1" smtClean="0"/>
              <a:t>qalashib</a:t>
            </a:r>
            <a:r>
              <a:rPr lang="en-US" sz="1400" dirty="0" smtClean="0"/>
              <a:t>  </a:t>
            </a:r>
            <a:r>
              <a:rPr lang="en-US" sz="1400" dirty="0" err="1" smtClean="0"/>
              <a:t>yotgan</a:t>
            </a:r>
            <a:r>
              <a:rPr lang="en-US" sz="1400" dirty="0" smtClean="0"/>
              <a:t>  </a:t>
            </a:r>
            <a:r>
              <a:rPr lang="en-US" sz="1400" dirty="0" err="1" smtClean="0"/>
              <a:t>har</a:t>
            </a:r>
            <a:r>
              <a:rPr lang="en-US" sz="1400" dirty="0" smtClean="0"/>
              <a:t>  </a:t>
            </a:r>
            <a:r>
              <a:rPr lang="en-US" sz="1400" dirty="0" err="1" smtClean="0"/>
              <a:t>xil</a:t>
            </a:r>
            <a:r>
              <a:rPr lang="en-US" sz="1400" dirty="0" smtClean="0"/>
              <a:t>  </a:t>
            </a:r>
            <a:r>
              <a:rPr lang="en-US" sz="1400" dirty="0" err="1" smtClean="0"/>
              <a:t>rasmlar</a:t>
            </a:r>
            <a:r>
              <a:rPr lang="en-US" sz="1400" dirty="0" smtClean="0"/>
              <a:t>  </a:t>
            </a:r>
            <a:r>
              <a:rPr lang="en-US" sz="1400" dirty="0" err="1" smtClean="0"/>
              <a:t>uyumidan</a:t>
            </a:r>
            <a:r>
              <a:rPr lang="en-US" sz="1400" dirty="0" smtClean="0"/>
              <a:t>  </a:t>
            </a:r>
            <a:r>
              <a:rPr lang="en-US" sz="1400" dirty="0" err="1" smtClean="0"/>
              <a:t>kelayotgandek</a:t>
            </a:r>
            <a:r>
              <a:rPr lang="en-US" sz="1400" dirty="0" smtClean="0"/>
              <a:t>  </a:t>
            </a:r>
            <a:r>
              <a:rPr lang="en-US" sz="1400" dirty="0" err="1" smtClean="0"/>
              <a:t>edi</a:t>
            </a:r>
            <a:r>
              <a:rPr lang="en-US" sz="1400" dirty="0" smtClean="0"/>
              <a:t>”.</a:t>
            </a:r>
            <a:r>
              <a:rPr lang="en-US" sz="1400" b="1" dirty="0" smtClean="0">
                <a:solidFill>
                  <a:srgbClr val="000000"/>
                </a:solidFill>
              </a:rPr>
              <a:t>  </a:t>
            </a:r>
            <a:endParaRPr lang="ru-RU" sz="1600" b="1" dirty="0">
              <a:solidFill>
                <a:srgbClr val="000000"/>
              </a:solidFill>
            </a:endParaRPr>
          </a:p>
        </p:txBody>
      </p:sp>
      <p:pic>
        <p:nvPicPr>
          <p:cNvPr id="6146" name="Picture 2" descr="C:\Users\lenovo\Desktop\tt\images (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5161" y="688974"/>
            <a:ext cx="1776872" cy="2047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Yillar</a:t>
            </a:r>
            <a:r>
              <a:rPr lang="en-US" sz="2800" dirty="0" smtClean="0"/>
              <a:t> </a:t>
            </a:r>
            <a:r>
              <a:rPr lang="en-US" sz="2800" dirty="0" err="1" smtClean="0"/>
              <a:t>tahlili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755948"/>
            <a:ext cx="342037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“</a:t>
            </a:r>
            <a:r>
              <a:rPr lang="en-US" sz="1600" dirty="0" smtClean="0"/>
              <a:t>1957”,  </a:t>
            </a:r>
            <a:r>
              <a:rPr lang="en-US" sz="1600" dirty="0" smtClean="0"/>
              <a:t>“1947”, “1928”,  “1926”  </a:t>
            </a:r>
            <a:r>
              <a:rPr lang="en-US" sz="1600" dirty="0" err="1" smtClean="0"/>
              <a:t>yil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smtClean="0"/>
              <a:t>1921-yil   </a:t>
            </a:r>
            <a:r>
              <a:rPr lang="en-US" sz="1600" dirty="0" err="1" smtClean="0"/>
              <a:t>sanasi</a:t>
            </a:r>
            <a:r>
              <a:rPr lang="en-US" sz="1600" dirty="0" smtClean="0"/>
              <a:t>  </a:t>
            </a:r>
            <a:r>
              <a:rPr lang="en-US" sz="1600" dirty="0" err="1" smtClean="0"/>
              <a:t>yozib</a:t>
            </a:r>
            <a:r>
              <a:rPr lang="en-US" sz="1600" dirty="0" smtClean="0"/>
              <a:t> </a:t>
            </a:r>
            <a:r>
              <a:rPr lang="en-US" sz="1600" dirty="0" err="1" smtClean="0"/>
              <a:t>qo‘yilgan</a:t>
            </a:r>
            <a:r>
              <a:rPr lang="en-US" sz="1600" dirty="0" smtClean="0"/>
              <a:t>  </a:t>
            </a:r>
            <a:r>
              <a:rPr lang="en-US" sz="1600" dirty="0" err="1" smtClean="0"/>
              <a:t>rasmda</a:t>
            </a:r>
            <a:r>
              <a:rPr lang="en-US" sz="1600" dirty="0" smtClean="0"/>
              <a:t> </a:t>
            </a:r>
            <a:r>
              <a:rPr lang="en-US" sz="1600" dirty="0" err="1" smtClean="0"/>
              <a:t>quyuq</a:t>
            </a:r>
            <a:r>
              <a:rPr lang="en-US" sz="1600" dirty="0" smtClean="0"/>
              <a:t>  </a:t>
            </a:r>
            <a:r>
              <a:rPr lang="en-US" sz="1600" dirty="0" err="1" smtClean="0"/>
              <a:t>o‘rmondan</a:t>
            </a:r>
            <a:r>
              <a:rPr lang="en-US" sz="1600" dirty="0" smtClean="0"/>
              <a:t> </a:t>
            </a:r>
            <a:r>
              <a:rPr lang="en-US" sz="1600" dirty="0" err="1" smtClean="0"/>
              <a:t>maymun</a:t>
            </a:r>
            <a:r>
              <a:rPr lang="en-US" sz="1600" dirty="0" smtClean="0"/>
              <a:t>  </a:t>
            </a:r>
            <a:r>
              <a:rPr lang="en-US" sz="1600" dirty="0" err="1" smtClean="0"/>
              <a:t>yrtaklab</a:t>
            </a:r>
            <a:r>
              <a:rPr lang="en-US" sz="1600" dirty="0" smtClean="0"/>
              <a:t>  </a:t>
            </a:r>
            <a:r>
              <a:rPr lang="en-US" sz="1600" dirty="0" err="1" smtClean="0"/>
              <a:t>chiqayotgan</a:t>
            </a:r>
            <a:r>
              <a:rPr lang="en-US" sz="1600" dirty="0" smtClean="0"/>
              <a:t>  </a:t>
            </a:r>
            <a:r>
              <a:rPr lang="en-US" sz="1600" dirty="0" err="1" smtClean="0"/>
              <a:t>barvasta</a:t>
            </a:r>
            <a:r>
              <a:rPr lang="en-US" sz="1600" dirty="0" smtClean="0"/>
              <a:t>  </a:t>
            </a:r>
            <a:r>
              <a:rPr lang="en-US" sz="1600" dirty="0" err="1" smtClean="0"/>
              <a:t>yigit</a:t>
            </a:r>
            <a:r>
              <a:rPr lang="en-US" sz="1600" dirty="0" smtClean="0"/>
              <a:t>  </a:t>
            </a:r>
            <a:r>
              <a:rPr lang="en-US" sz="1600" dirty="0" err="1" smtClean="0"/>
              <a:t>tasvirlangan</a:t>
            </a:r>
            <a:r>
              <a:rPr lang="en-US" sz="1600" dirty="0" smtClean="0"/>
              <a:t>  </a:t>
            </a:r>
            <a:r>
              <a:rPr lang="en-US" sz="1600" dirty="0" err="1" smtClean="0"/>
              <a:t>edi</a:t>
            </a:r>
            <a:r>
              <a:rPr lang="en-US" sz="1600" dirty="0" smtClean="0"/>
              <a:t>. “</a:t>
            </a:r>
            <a:r>
              <a:rPr lang="en-US" sz="1600" dirty="0" err="1" smtClean="0"/>
              <a:t>Yigitning</a:t>
            </a:r>
            <a:r>
              <a:rPr lang="en-US" sz="1600" dirty="0" smtClean="0"/>
              <a:t>  </a:t>
            </a:r>
            <a:r>
              <a:rPr lang="en-US" sz="1600" dirty="0" err="1" smtClean="0"/>
              <a:t>ko‘zlari</a:t>
            </a:r>
            <a:r>
              <a:rPr lang="en-US" sz="1600" dirty="0" smtClean="0"/>
              <a:t>  </a:t>
            </a:r>
            <a:r>
              <a:rPr lang="en-US" sz="1600" dirty="0" err="1" smtClean="0"/>
              <a:t>tiyrak</a:t>
            </a:r>
            <a:r>
              <a:rPr lang="en-US" sz="1600" dirty="0" smtClean="0"/>
              <a:t>  </a:t>
            </a:r>
            <a:r>
              <a:rPr lang="en-US" sz="1600" dirty="0" err="1" smtClean="0"/>
              <a:t>va</a:t>
            </a:r>
            <a:r>
              <a:rPr lang="en-US" sz="1600" dirty="0" smtClean="0"/>
              <a:t> </a:t>
            </a:r>
            <a:r>
              <a:rPr lang="en-US" sz="1600" dirty="0" err="1" smtClean="0"/>
              <a:t>ishonch</a:t>
            </a:r>
            <a:r>
              <a:rPr lang="en-US" sz="1600" dirty="0" smtClean="0"/>
              <a:t>  </a:t>
            </a:r>
            <a:r>
              <a:rPr lang="en-US" sz="1600" dirty="0" err="1" smtClean="0"/>
              <a:t>bilan</a:t>
            </a:r>
            <a:r>
              <a:rPr lang="en-US" sz="1600" dirty="0" smtClean="0"/>
              <a:t>  </a:t>
            </a:r>
            <a:r>
              <a:rPr lang="en-US" sz="1600" dirty="0" err="1" smtClean="0"/>
              <a:t>poylab</a:t>
            </a:r>
            <a:r>
              <a:rPr lang="en-US" sz="1600" dirty="0" smtClean="0"/>
              <a:t>  </a:t>
            </a:r>
            <a:r>
              <a:rPr lang="en-US" sz="1600" dirty="0" err="1" smtClean="0"/>
              <a:t>turar</a:t>
            </a:r>
            <a:r>
              <a:rPr lang="en-US" sz="1600" dirty="0" smtClean="0"/>
              <a:t>,  </a:t>
            </a:r>
            <a:r>
              <a:rPr lang="en-US" sz="1600" dirty="0" err="1" smtClean="0"/>
              <a:t>maymunning</a:t>
            </a:r>
            <a:r>
              <a:rPr lang="en-US" sz="1600" dirty="0" smtClean="0"/>
              <a:t>  </a:t>
            </a:r>
            <a:r>
              <a:rPr lang="en-US" sz="1600" dirty="0" err="1" smtClean="0"/>
              <a:t>bo‘yniga</a:t>
            </a:r>
            <a:r>
              <a:rPr lang="en-US" sz="1600" dirty="0" smtClean="0"/>
              <a:t>  </a:t>
            </a:r>
            <a:r>
              <a:rPr lang="en-US" sz="1600" dirty="0" err="1" smtClean="0"/>
              <a:t>kishan</a:t>
            </a:r>
            <a:r>
              <a:rPr lang="en-US" sz="1600" dirty="0" smtClean="0"/>
              <a:t> </a:t>
            </a:r>
            <a:r>
              <a:rPr lang="en-US" sz="1600" dirty="0" err="1" smtClean="0"/>
              <a:t>solingan</a:t>
            </a:r>
            <a:r>
              <a:rPr lang="en-US" sz="1600" dirty="0" smtClean="0"/>
              <a:t> </a:t>
            </a:r>
            <a:r>
              <a:rPr lang="en-US" sz="1600" dirty="0" err="1" smtClean="0"/>
              <a:t>edi</a:t>
            </a:r>
            <a:r>
              <a:rPr lang="en-US" sz="1600" dirty="0" smtClean="0"/>
              <a:t>”.</a:t>
            </a:r>
            <a:endParaRPr lang="ru-RU" sz="1600" dirty="0"/>
          </a:p>
        </p:txBody>
      </p:sp>
      <p:pic>
        <p:nvPicPr>
          <p:cNvPr id="14" name="Picture 2" descr="C:\Users\lenovo\Desktop\tt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2574" y="1219783"/>
            <a:ext cx="1929459" cy="1336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Inson</a:t>
            </a:r>
            <a:r>
              <a:rPr lang="en-US" sz="2800" dirty="0" smtClean="0"/>
              <a:t> 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tabiat</a:t>
            </a:r>
            <a:r>
              <a:rPr lang="en-US" sz="2800" dirty="0" smtClean="0"/>
              <a:t> 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791952"/>
            <a:ext cx="2988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Maymun</a:t>
            </a:r>
            <a:r>
              <a:rPr lang="en-US" sz="1600" dirty="0" smtClean="0"/>
              <a:t>  </a:t>
            </a:r>
            <a:r>
              <a:rPr lang="en-US" sz="1600" dirty="0" err="1" smtClean="0"/>
              <a:t>bu</a:t>
            </a:r>
            <a:r>
              <a:rPr lang="en-US" sz="1600" dirty="0" smtClean="0"/>
              <a:t> </a:t>
            </a:r>
            <a:r>
              <a:rPr lang="en-US" sz="1600" dirty="0" err="1" smtClean="0"/>
              <a:t>tabiat</a:t>
            </a:r>
            <a:r>
              <a:rPr lang="en-US" sz="1600" dirty="0" smtClean="0"/>
              <a:t>,  </a:t>
            </a:r>
            <a:r>
              <a:rPr lang="en-US" sz="1600" dirty="0" err="1" smtClean="0"/>
              <a:t>yigit</a:t>
            </a:r>
            <a:r>
              <a:rPr lang="en-US" sz="1600" dirty="0" smtClean="0"/>
              <a:t>  </a:t>
            </a:r>
            <a:r>
              <a:rPr lang="en-US" sz="1600" dirty="0" err="1" smtClean="0"/>
              <a:t>esa</a:t>
            </a:r>
            <a:r>
              <a:rPr lang="en-US" sz="1600" dirty="0" smtClean="0"/>
              <a:t>  </a:t>
            </a:r>
            <a:r>
              <a:rPr lang="en-US" sz="1600" dirty="0" err="1" smtClean="0"/>
              <a:t>jamiyat</a:t>
            </a:r>
            <a:r>
              <a:rPr lang="en-US" sz="1600" dirty="0" smtClean="0"/>
              <a:t>  </a:t>
            </a:r>
            <a:r>
              <a:rPr lang="en-US" sz="1600" dirty="0" err="1" smtClean="0"/>
              <a:t>timsoli</a:t>
            </a:r>
            <a:r>
              <a:rPr lang="en-US" sz="1600" dirty="0" smtClean="0"/>
              <a:t>. </a:t>
            </a:r>
            <a:r>
              <a:rPr lang="en-US" sz="1600" dirty="0" err="1" smtClean="0"/>
              <a:t>Ko‘p</a:t>
            </a:r>
            <a:r>
              <a:rPr lang="en-US" sz="1600" dirty="0" smtClean="0"/>
              <a:t>  </a:t>
            </a:r>
            <a:r>
              <a:rPr lang="en-US" sz="1600" dirty="0" err="1" smtClean="0"/>
              <a:t>yillar</a:t>
            </a:r>
            <a:r>
              <a:rPr lang="en-US" sz="1600" dirty="0" smtClean="0"/>
              <a:t>  </a:t>
            </a:r>
            <a:r>
              <a:rPr lang="en-US" sz="1600" dirty="0" err="1" smtClean="0"/>
              <a:t>davomida</a:t>
            </a:r>
            <a:r>
              <a:rPr lang="en-US" sz="1600" dirty="0" smtClean="0"/>
              <a:t>  </a:t>
            </a:r>
            <a:r>
              <a:rPr lang="en-US" sz="1600" dirty="0" err="1" smtClean="0"/>
              <a:t>tabiatni</a:t>
            </a:r>
            <a:r>
              <a:rPr lang="en-US" sz="1600" dirty="0" smtClean="0"/>
              <a:t>  </a:t>
            </a:r>
            <a:r>
              <a:rPr lang="en-US" sz="1600" dirty="0" err="1" smtClean="0"/>
              <a:t>bo‘ysundiramiz</a:t>
            </a:r>
            <a:r>
              <a:rPr lang="en-US" sz="1600" dirty="0" smtClean="0"/>
              <a:t>, </a:t>
            </a:r>
            <a:r>
              <a:rPr lang="en-US" sz="1600" dirty="0" err="1" smtClean="0"/>
              <a:t>o‘z</a:t>
            </a:r>
            <a:r>
              <a:rPr lang="en-US" sz="1600" dirty="0" smtClean="0"/>
              <a:t>  </a:t>
            </a:r>
            <a:r>
              <a:rPr lang="en-US" sz="1600" dirty="0" err="1" smtClean="0"/>
              <a:t>zimmamizga</a:t>
            </a:r>
            <a:r>
              <a:rPr lang="en-US" sz="1600" dirty="0" smtClean="0"/>
              <a:t>  </a:t>
            </a:r>
            <a:r>
              <a:rPr lang="en-US" sz="1600" dirty="0" err="1" smtClean="0"/>
              <a:t>solamiz</a:t>
            </a:r>
            <a:r>
              <a:rPr lang="en-US" sz="1600" dirty="0" smtClean="0"/>
              <a:t>,  </a:t>
            </a:r>
            <a:r>
              <a:rPr lang="en-US" sz="1600" dirty="0" err="1" smtClean="0"/>
              <a:t>deb</a:t>
            </a:r>
            <a:r>
              <a:rPr lang="en-US" sz="1600" dirty="0" smtClean="0"/>
              <a:t>  </a:t>
            </a:r>
            <a:r>
              <a:rPr lang="en-US" sz="1600" dirty="0" err="1" smtClean="0"/>
              <a:t>unga</a:t>
            </a:r>
            <a:r>
              <a:rPr lang="en-US" sz="1600" dirty="0" smtClean="0"/>
              <a:t> </a:t>
            </a:r>
            <a:r>
              <a:rPr lang="en-US" sz="1600" dirty="0" err="1" smtClean="0"/>
              <a:t>zug‘um</a:t>
            </a:r>
            <a:r>
              <a:rPr lang="en-US" sz="1600" dirty="0" smtClean="0"/>
              <a:t>  </a:t>
            </a:r>
            <a:r>
              <a:rPr lang="en-US" sz="1600" dirty="0" err="1" smtClean="0"/>
              <a:t>qildik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pic>
        <p:nvPicPr>
          <p:cNvPr id="7170" name="Picture 2" descr="C:\Users\lenovo\Desktop\tt\Без названия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087" y="791952"/>
            <a:ext cx="2552700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156710</TotalTime>
  <Words>476</Words>
  <Application>Microsoft Office PowerPoint</Application>
  <PresentationFormat>Произвольный</PresentationFormat>
  <Paragraphs>118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Hikoya </vt:lpstr>
      <vt:lpstr>Hikoyalar </vt:lpstr>
      <vt:lpstr>Bugun  darsda</vt:lpstr>
      <vt:lpstr>Nazar Eshonqul</vt:lpstr>
      <vt:lpstr> </vt:lpstr>
      <vt:lpstr>Hikoyachi</vt:lpstr>
      <vt:lpstr>Yillar tahlili</vt:lpstr>
      <vt:lpstr>Inson  va tabiat </vt:lpstr>
      <vt:lpstr>E’tiqod</vt:lpstr>
      <vt:lpstr>She’riyat</vt:lpstr>
      <vt:lpstr>Maymun  yetaklagan  odam</vt:lpstr>
      <vt:lpstr>Falsafiy  haqiqat</vt:lpstr>
      <vt:lpstr>Mustahkamlash</vt:lpstr>
      <vt:lpstr>Javob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2323</cp:revision>
  <dcterms:created xsi:type="dcterms:W3CDTF">2014-10-08T23:03:32Z</dcterms:created>
  <dcterms:modified xsi:type="dcterms:W3CDTF">2021-01-23T05:49:54Z</dcterms:modified>
</cp:coreProperties>
</file>