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1397" r:id="rId2"/>
    <p:sldId id="1405" r:id="rId3"/>
    <p:sldId id="1413" r:id="rId4"/>
    <p:sldId id="1419" r:id="rId5"/>
    <p:sldId id="1412" r:id="rId6"/>
    <p:sldId id="256" r:id="rId7"/>
    <p:sldId id="1409" r:id="rId8"/>
    <p:sldId id="1420" r:id="rId9"/>
    <p:sldId id="1421" r:id="rId10"/>
    <p:sldId id="1411" r:id="rId11"/>
    <p:sldId id="1423" r:id="rId12"/>
    <p:sldId id="1422" r:id="rId13"/>
    <p:sldId id="1424" r:id="rId14"/>
    <p:sldId id="1425" r:id="rId15"/>
    <p:sldId id="1426" r:id="rId16"/>
    <p:sldId id="1427" r:id="rId17"/>
    <p:sldId id="1428" r:id="rId18"/>
    <p:sldId id="1418" r:id="rId19"/>
    <p:sldId id="1429" r:id="rId20"/>
    <p:sldId id="1430" r:id="rId21"/>
    <p:sldId id="1432" r:id="rId22"/>
    <p:sldId id="1414" r:id="rId23"/>
  </p:sldIdLst>
  <p:sldSz cx="12192000" cy="6858000"/>
  <p:notesSz cx="6858000" cy="9144000"/>
  <p:custDataLst>
    <p:tags r:id="rId2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FF00"/>
    <a:srgbClr val="FF9999"/>
    <a:srgbClr val="FF0066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778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7B700E-CA8E-46BA-9E06-A8EB58144506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76E3D855-E212-4978-BBE2-7DB4CCF36855}">
      <dgm:prSet phldrT="[Текст]" custT="1"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en-US" sz="4000" b="1" dirty="0">
              <a:solidFill>
                <a:schemeClr val="tx1"/>
              </a:solidFill>
            </a:rPr>
            <a:t>217</a:t>
          </a:r>
          <a:endParaRPr lang="ru-RU" sz="4000" b="1" dirty="0">
            <a:solidFill>
              <a:schemeClr val="tx1"/>
            </a:solidFill>
          </a:endParaRPr>
        </a:p>
      </dgm:t>
    </dgm:pt>
    <dgm:pt modelId="{C95C2665-8D80-45FD-AAD7-E56F5EA65A8A}" type="parTrans" cxnId="{1729909A-B366-490E-BBF3-589328270724}">
      <dgm:prSet/>
      <dgm:spPr/>
      <dgm:t>
        <a:bodyPr/>
        <a:lstStyle/>
        <a:p>
          <a:endParaRPr lang="ru-RU" sz="4000" b="1">
            <a:solidFill>
              <a:schemeClr val="tx1"/>
            </a:solidFill>
          </a:endParaRPr>
        </a:p>
      </dgm:t>
    </dgm:pt>
    <dgm:pt modelId="{15708BBC-E5AB-491B-B7F5-97D3CBD3C1B7}" type="sibTrans" cxnId="{1729909A-B366-490E-BBF3-589328270724}">
      <dgm:prSet/>
      <dgm:spPr/>
      <dgm:t>
        <a:bodyPr/>
        <a:lstStyle/>
        <a:p>
          <a:endParaRPr lang="ru-RU" sz="4000" b="1">
            <a:solidFill>
              <a:schemeClr val="tx1"/>
            </a:solidFill>
          </a:endParaRPr>
        </a:p>
      </dgm:t>
    </dgm:pt>
    <dgm:pt modelId="{A036BA4A-29F1-4700-A83A-FA3DB70CDB05}">
      <dgm:prSet phldrT="[Текст]" custT="1"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en-US" sz="4000" b="1" dirty="0">
              <a:solidFill>
                <a:schemeClr val="tx1"/>
              </a:solidFill>
            </a:rPr>
            <a:t>219</a:t>
          </a:r>
          <a:endParaRPr lang="ru-RU" sz="4000" b="1" dirty="0">
            <a:solidFill>
              <a:schemeClr val="tx1"/>
            </a:solidFill>
          </a:endParaRPr>
        </a:p>
      </dgm:t>
    </dgm:pt>
    <dgm:pt modelId="{71D43CE5-712C-4287-9247-149DC421B502}" type="parTrans" cxnId="{FDD9284C-F6BD-48CC-B2AE-223D34241A01}">
      <dgm:prSet/>
      <dgm:spPr/>
      <dgm:t>
        <a:bodyPr/>
        <a:lstStyle/>
        <a:p>
          <a:endParaRPr lang="ru-RU" sz="4000" b="1">
            <a:solidFill>
              <a:schemeClr val="tx1"/>
            </a:solidFill>
          </a:endParaRPr>
        </a:p>
      </dgm:t>
    </dgm:pt>
    <dgm:pt modelId="{1DAE29AF-63CB-4F31-A349-87BFB03E8F93}" type="sibTrans" cxnId="{FDD9284C-F6BD-48CC-B2AE-223D34241A01}">
      <dgm:prSet/>
      <dgm:spPr/>
      <dgm:t>
        <a:bodyPr/>
        <a:lstStyle/>
        <a:p>
          <a:endParaRPr lang="ru-RU" sz="4000" b="1">
            <a:solidFill>
              <a:schemeClr val="tx1"/>
            </a:solidFill>
          </a:endParaRPr>
        </a:p>
      </dgm:t>
    </dgm:pt>
    <dgm:pt modelId="{58776C72-ABE5-4D5D-A544-E8A312089776}">
      <dgm:prSet phldrT="[Текст]" custT="1"/>
      <dgm:spPr>
        <a:solidFill>
          <a:srgbClr val="FF9999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en-US" sz="4000" b="1" dirty="0">
              <a:solidFill>
                <a:schemeClr val="tx1"/>
              </a:solidFill>
            </a:rPr>
            <a:t>230</a:t>
          </a:r>
          <a:endParaRPr lang="ru-RU" sz="4000" b="1" dirty="0">
            <a:solidFill>
              <a:schemeClr val="tx1"/>
            </a:solidFill>
          </a:endParaRPr>
        </a:p>
      </dgm:t>
    </dgm:pt>
    <dgm:pt modelId="{0258B397-2CE1-4736-B6E2-A611A0C4CD40}" type="parTrans" cxnId="{A7955720-4739-4655-9F03-0DFBD6EF17F9}">
      <dgm:prSet/>
      <dgm:spPr/>
      <dgm:t>
        <a:bodyPr/>
        <a:lstStyle/>
        <a:p>
          <a:endParaRPr lang="ru-RU" sz="4000" b="1">
            <a:solidFill>
              <a:schemeClr val="tx1"/>
            </a:solidFill>
          </a:endParaRPr>
        </a:p>
      </dgm:t>
    </dgm:pt>
    <dgm:pt modelId="{D8F057AB-EF8D-4BFA-B9D3-815B97C18212}" type="sibTrans" cxnId="{A7955720-4739-4655-9F03-0DFBD6EF17F9}">
      <dgm:prSet/>
      <dgm:spPr/>
      <dgm:t>
        <a:bodyPr/>
        <a:lstStyle/>
        <a:p>
          <a:endParaRPr lang="ru-RU" sz="4000" b="1">
            <a:solidFill>
              <a:schemeClr val="tx1"/>
            </a:solidFill>
          </a:endParaRPr>
        </a:p>
      </dgm:t>
    </dgm:pt>
    <dgm:pt modelId="{C069A655-6191-46BF-A8F2-E45D1D0C1806}" type="pres">
      <dgm:prSet presAssocID="{3D7B700E-CA8E-46BA-9E06-A8EB58144506}" presName="CompostProcess" presStyleCnt="0">
        <dgm:presLayoutVars>
          <dgm:dir/>
          <dgm:resizeHandles val="exact"/>
        </dgm:presLayoutVars>
      </dgm:prSet>
      <dgm:spPr/>
    </dgm:pt>
    <dgm:pt modelId="{D641AEF5-99CD-40A9-9444-42BC804E70BA}" type="pres">
      <dgm:prSet presAssocID="{3D7B700E-CA8E-46BA-9E06-A8EB58144506}" presName="arrow" presStyleLbl="bgShp" presStyleIdx="0" presStyleCnt="1"/>
      <dgm:spPr>
        <a:solidFill>
          <a:schemeClr val="accent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01600" prst="riblet"/>
        </a:sp3d>
      </dgm:spPr>
    </dgm:pt>
    <dgm:pt modelId="{A5C3C899-6ADB-48FC-814B-CF1AECF00C36}" type="pres">
      <dgm:prSet presAssocID="{3D7B700E-CA8E-46BA-9E06-A8EB58144506}" presName="linearProcess" presStyleCnt="0"/>
      <dgm:spPr/>
    </dgm:pt>
    <dgm:pt modelId="{04AE7681-CB67-453F-BF76-C7E1ADF04069}" type="pres">
      <dgm:prSet presAssocID="{76E3D855-E212-4978-BBE2-7DB4CCF36855}" presName="textNode" presStyleLbl="node1" presStyleIdx="0" presStyleCnt="3" custScaleX="817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85FAEC-1F34-4F19-AC82-1D333A549AEA}" type="pres">
      <dgm:prSet presAssocID="{15708BBC-E5AB-491B-B7F5-97D3CBD3C1B7}" presName="sibTrans" presStyleCnt="0"/>
      <dgm:spPr/>
    </dgm:pt>
    <dgm:pt modelId="{B0475605-9E45-4EC9-B309-CE89B75714A2}" type="pres">
      <dgm:prSet presAssocID="{A036BA4A-29F1-4700-A83A-FA3DB70CDB05}" presName="textNode" presStyleLbl="node1" presStyleIdx="1" presStyleCnt="3" custScaleX="722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E7D83D-D5B4-44E8-9706-71F97B1543A1}" type="pres">
      <dgm:prSet presAssocID="{1DAE29AF-63CB-4F31-A349-87BFB03E8F93}" presName="sibTrans" presStyleCnt="0"/>
      <dgm:spPr/>
    </dgm:pt>
    <dgm:pt modelId="{AC2EC715-8096-419D-8EF9-1A2200D833D8}" type="pres">
      <dgm:prSet presAssocID="{58776C72-ABE5-4D5D-A544-E8A312089776}" presName="textNode" presStyleLbl="node1" presStyleIdx="2" presStyleCnt="3" custScaleX="760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DEFD073-2ED5-4135-97A7-D2BE2B3B206B}" type="presOf" srcId="{3D7B700E-CA8E-46BA-9E06-A8EB58144506}" destId="{C069A655-6191-46BF-A8F2-E45D1D0C1806}" srcOrd="0" destOrd="0" presId="urn:microsoft.com/office/officeart/2005/8/layout/hProcess9"/>
    <dgm:cxn modelId="{FDD9284C-F6BD-48CC-B2AE-223D34241A01}" srcId="{3D7B700E-CA8E-46BA-9E06-A8EB58144506}" destId="{A036BA4A-29F1-4700-A83A-FA3DB70CDB05}" srcOrd="1" destOrd="0" parTransId="{71D43CE5-712C-4287-9247-149DC421B502}" sibTransId="{1DAE29AF-63CB-4F31-A349-87BFB03E8F93}"/>
    <dgm:cxn modelId="{80EDAE8C-84DC-41AE-9697-9CB9DFB72131}" type="presOf" srcId="{76E3D855-E212-4978-BBE2-7DB4CCF36855}" destId="{04AE7681-CB67-453F-BF76-C7E1ADF04069}" srcOrd="0" destOrd="0" presId="urn:microsoft.com/office/officeart/2005/8/layout/hProcess9"/>
    <dgm:cxn modelId="{ACD5EDD0-69A0-4419-8C40-F2CEC704EF6F}" type="presOf" srcId="{A036BA4A-29F1-4700-A83A-FA3DB70CDB05}" destId="{B0475605-9E45-4EC9-B309-CE89B75714A2}" srcOrd="0" destOrd="0" presId="urn:microsoft.com/office/officeart/2005/8/layout/hProcess9"/>
    <dgm:cxn modelId="{1729909A-B366-490E-BBF3-589328270724}" srcId="{3D7B700E-CA8E-46BA-9E06-A8EB58144506}" destId="{76E3D855-E212-4978-BBE2-7DB4CCF36855}" srcOrd="0" destOrd="0" parTransId="{C95C2665-8D80-45FD-AAD7-E56F5EA65A8A}" sibTransId="{15708BBC-E5AB-491B-B7F5-97D3CBD3C1B7}"/>
    <dgm:cxn modelId="{A7955720-4739-4655-9F03-0DFBD6EF17F9}" srcId="{3D7B700E-CA8E-46BA-9E06-A8EB58144506}" destId="{58776C72-ABE5-4D5D-A544-E8A312089776}" srcOrd="2" destOrd="0" parTransId="{0258B397-2CE1-4736-B6E2-A611A0C4CD40}" sibTransId="{D8F057AB-EF8D-4BFA-B9D3-815B97C18212}"/>
    <dgm:cxn modelId="{9E2185F2-6DED-4FC1-816C-3E5A3EE19D3F}" type="presOf" srcId="{58776C72-ABE5-4D5D-A544-E8A312089776}" destId="{AC2EC715-8096-419D-8EF9-1A2200D833D8}" srcOrd="0" destOrd="0" presId="urn:microsoft.com/office/officeart/2005/8/layout/hProcess9"/>
    <dgm:cxn modelId="{8E51D64D-9EAA-402F-B7BF-C14DDB597495}" type="presParOf" srcId="{C069A655-6191-46BF-A8F2-E45D1D0C1806}" destId="{D641AEF5-99CD-40A9-9444-42BC804E70BA}" srcOrd="0" destOrd="0" presId="urn:microsoft.com/office/officeart/2005/8/layout/hProcess9"/>
    <dgm:cxn modelId="{D77E6C34-FCA4-42B1-9B8B-1353BD349213}" type="presParOf" srcId="{C069A655-6191-46BF-A8F2-E45D1D0C1806}" destId="{A5C3C899-6ADB-48FC-814B-CF1AECF00C36}" srcOrd="1" destOrd="0" presId="urn:microsoft.com/office/officeart/2005/8/layout/hProcess9"/>
    <dgm:cxn modelId="{E8A4C4F2-B515-41D8-AFB7-C2615ED2BE76}" type="presParOf" srcId="{A5C3C899-6ADB-48FC-814B-CF1AECF00C36}" destId="{04AE7681-CB67-453F-BF76-C7E1ADF04069}" srcOrd="0" destOrd="0" presId="urn:microsoft.com/office/officeart/2005/8/layout/hProcess9"/>
    <dgm:cxn modelId="{C1A5E13A-807D-40EE-B205-03D1BA87A481}" type="presParOf" srcId="{A5C3C899-6ADB-48FC-814B-CF1AECF00C36}" destId="{5585FAEC-1F34-4F19-AC82-1D333A549AEA}" srcOrd="1" destOrd="0" presId="urn:microsoft.com/office/officeart/2005/8/layout/hProcess9"/>
    <dgm:cxn modelId="{1386EE53-08AF-4C6A-B99A-444028AF65C4}" type="presParOf" srcId="{A5C3C899-6ADB-48FC-814B-CF1AECF00C36}" destId="{B0475605-9E45-4EC9-B309-CE89B75714A2}" srcOrd="2" destOrd="0" presId="urn:microsoft.com/office/officeart/2005/8/layout/hProcess9"/>
    <dgm:cxn modelId="{36767CAD-CD4B-4EFC-9E42-0B3E6EBC2ED1}" type="presParOf" srcId="{A5C3C899-6ADB-48FC-814B-CF1AECF00C36}" destId="{47E7D83D-D5B4-44E8-9706-71F97B1543A1}" srcOrd="3" destOrd="0" presId="urn:microsoft.com/office/officeart/2005/8/layout/hProcess9"/>
    <dgm:cxn modelId="{0B39A21D-13EF-482B-9BA3-C7E0EE6FFB8E}" type="presParOf" srcId="{A5C3C899-6ADB-48FC-814B-CF1AECF00C36}" destId="{AC2EC715-8096-419D-8EF9-1A2200D833D8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41AEF5-99CD-40A9-9444-42BC804E70BA}">
      <dsp:nvSpPr>
        <dsp:cNvPr id="0" name=""/>
        <dsp:cNvSpPr/>
      </dsp:nvSpPr>
      <dsp:spPr>
        <a:xfrm>
          <a:off x="856942" y="0"/>
          <a:ext cx="9712015" cy="2813446"/>
        </a:xfrm>
        <a:prstGeom prst="rightArrow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01600" prst="ribl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AE7681-CB67-453F-BF76-C7E1ADF04069}">
      <dsp:nvSpPr>
        <dsp:cNvPr id="0" name=""/>
        <dsp:cNvSpPr/>
      </dsp:nvSpPr>
      <dsp:spPr>
        <a:xfrm>
          <a:off x="1199839" y="844033"/>
          <a:ext cx="2800522" cy="112537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>
              <a:solidFill>
                <a:schemeClr val="tx1"/>
              </a:solidFill>
            </a:rPr>
            <a:t>217</a:t>
          </a:r>
          <a:endParaRPr lang="ru-RU" sz="4000" b="1" kern="1200" dirty="0">
            <a:solidFill>
              <a:schemeClr val="tx1"/>
            </a:solidFill>
          </a:endParaRPr>
        </a:p>
      </dsp:txBody>
      <dsp:txXfrm>
        <a:off x="1254775" y="898969"/>
        <a:ext cx="2690650" cy="1015506"/>
      </dsp:txXfrm>
    </dsp:sp>
    <dsp:sp modelId="{B0475605-9E45-4EC9-B309-CE89B75714A2}">
      <dsp:nvSpPr>
        <dsp:cNvPr id="0" name=""/>
        <dsp:cNvSpPr/>
      </dsp:nvSpPr>
      <dsp:spPr>
        <a:xfrm>
          <a:off x="4571656" y="844033"/>
          <a:ext cx="2475226" cy="1125378"/>
        </a:xfrm>
        <a:prstGeom prst="roundRect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>
              <a:solidFill>
                <a:schemeClr val="tx1"/>
              </a:solidFill>
            </a:rPr>
            <a:t>219</a:t>
          </a:r>
          <a:endParaRPr lang="ru-RU" sz="4000" b="1" kern="1200" dirty="0">
            <a:solidFill>
              <a:schemeClr val="tx1"/>
            </a:solidFill>
          </a:endParaRPr>
        </a:p>
      </dsp:txBody>
      <dsp:txXfrm>
        <a:off x="4626592" y="898969"/>
        <a:ext cx="2365354" cy="1015506"/>
      </dsp:txXfrm>
    </dsp:sp>
    <dsp:sp modelId="{AC2EC715-8096-419D-8EF9-1A2200D833D8}">
      <dsp:nvSpPr>
        <dsp:cNvPr id="0" name=""/>
        <dsp:cNvSpPr/>
      </dsp:nvSpPr>
      <dsp:spPr>
        <a:xfrm>
          <a:off x="7618178" y="844033"/>
          <a:ext cx="2607881" cy="1125378"/>
        </a:xfrm>
        <a:prstGeom prst="roundRect">
          <a:avLst/>
        </a:prstGeom>
        <a:solidFill>
          <a:srgbClr val="FF99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>
              <a:solidFill>
                <a:schemeClr val="tx1"/>
              </a:solidFill>
            </a:rPr>
            <a:t>230</a:t>
          </a:r>
          <a:endParaRPr lang="ru-RU" sz="4000" b="1" kern="1200" dirty="0">
            <a:solidFill>
              <a:schemeClr val="tx1"/>
            </a:solidFill>
          </a:endParaRPr>
        </a:p>
      </dsp:txBody>
      <dsp:txXfrm>
        <a:off x="7673114" y="898969"/>
        <a:ext cx="2498009" cy="10155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C88A78-3266-4D1A-8CD2-900AF25E0C46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3F610C-01D2-4CDC-B483-28D55D11B0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09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530F52A-5C4D-4189-8938-3319FDCA78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93606079-B931-413F-ADB1-DF33592E16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D36BC24-6451-4F73-8AED-7B34E6B1E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526D-5AE1-424F-AA70-8CBC79285E1C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CE93181-0993-45A0-B505-1BA598620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223D7C2-3C3B-4514-BADC-2B93D3CF4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BC69-AB78-4AF6-8494-36A6B3A4FF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937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3407763-3A14-4A3A-959C-CF2730D0C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6673EF66-0899-413D-80A5-D89CC6083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82E4704-98B3-465F-9ABA-788577814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526D-5AE1-424F-AA70-8CBC79285E1C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BE6CCEA-9BF1-4BA7-B477-AC17622C5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9BE7C2B-E950-4871-9F63-A60C0B8BE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BC69-AB78-4AF6-8494-36A6B3A4FF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481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1D9F7942-7014-4B8F-815B-C47852E53C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72A26A9D-3C15-4CAC-AE2C-E549AFB19A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92CD1A2-617F-41A8-8AD2-683FF10B7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526D-5AE1-424F-AA70-8CBC79285E1C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230C2F7-A22F-4F03-A1D6-4A61E4CCD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BCFED31-0D4E-4DCA-8A08-59B583D5B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BC69-AB78-4AF6-8494-36A6B3A4FF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9970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5FCD5CD-92D3-42FB-8F57-50555B53E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018CE5A-9A27-4465-B90D-B47FC66B1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A6BCA4A-CAE5-4BF7-895E-0F84595FA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526D-5AE1-424F-AA70-8CBC79285E1C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1B89FA5-BEF5-4838-A745-5E19C2A80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0F19938-6AEC-4534-B35A-F5532B69E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BC69-AB78-4AF6-8494-36A6B3A4FF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828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F6C127E-0237-44A7-9F2A-D305245F6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B10DF50-E355-4F06-ACCA-49F024024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19865B3-7BF1-40A8-BE52-639C3C4CD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526D-5AE1-424F-AA70-8CBC79285E1C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57BE6A9-F8EB-4655-A98C-D13D85056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81991EC-DBF2-4BB8-AB12-B8C490F53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BC69-AB78-4AF6-8494-36A6B3A4FF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493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EC7D037-BFA8-4842-8DD7-3EE3DFF05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DDE0DB5-40AE-417C-AA50-6ABBD4E3A7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91DC33DF-351F-453A-ADF1-D194AAC5CC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3108DAD3-4101-4051-A03B-872D59D77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526D-5AE1-424F-AA70-8CBC79285E1C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1B283C5A-62FC-4191-8FDB-7B74ECBDB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320C01B8-EC55-441D-A36A-79118A91A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BC69-AB78-4AF6-8494-36A6B3A4FF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3363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77D74EF-FCC7-40F1-B001-0055529EE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C557D06-E360-4A1B-92A6-667431AC6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B3FEBAFE-1BAE-4635-B120-238CD4006F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868B79F9-FE3E-43C8-B609-A8EBA86EF6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57F7ACD6-D745-47FC-A640-41DD2083A6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E2D6FD55-9267-4771-8A5B-103E5DBF1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526D-5AE1-424F-AA70-8CBC79285E1C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0C375D5F-C642-4F2F-BB7A-BB8AA537F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D53918A6-FBAF-4C70-B6F7-D630D8E92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BC69-AB78-4AF6-8494-36A6B3A4FF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79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796436E-D6AD-486D-B942-35FFEA3D0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7FB9E5E0-2755-46F1-B233-C171CDA65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526D-5AE1-424F-AA70-8CBC79285E1C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CAA41ACA-8595-489B-863E-E7E047BB2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7A845655-566F-4B8B-AEBB-A00EF41A6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BC69-AB78-4AF6-8494-36A6B3A4FF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130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76B3CFC5-D3D0-4D63-AE27-DF5C95A44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526D-5AE1-424F-AA70-8CBC79285E1C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D5325B88-9BD0-40DB-9AE0-3699BFC7E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69189FEE-5B6E-4FC9-BCE8-ABEDC9702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BC69-AB78-4AF6-8494-36A6B3A4FF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35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4EFDB46-9E21-4977-9BF5-E1AB9BCFC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783BB7F-4548-4AE6-A31E-3BFF10CA0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435F9D66-E4D1-48C7-AAB9-57D15A684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4CCD64FD-099B-4A81-8DF0-5FC81A5F8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526D-5AE1-424F-AA70-8CBC79285E1C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CFCBACE-6AD9-4DAD-9227-B8D7F113F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E44F2296-0065-4F54-8F63-4579A8B4A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BC69-AB78-4AF6-8494-36A6B3A4FF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510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DF6F6C7-D047-4E57-A1E2-BFB5A1BD4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7ADD21DE-B39C-412A-BCE5-7E640D93B6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3C17CFAA-CF33-488C-B9D9-4BBD83611C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551C7376-C307-4DC8-AB9D-E4966016C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526D-5AE1-424F-AA70-8CBC79285E1C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35BE503D-91E5-4FEC-A59A-5E611799A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D2CA5FFD-BA16-4787-9480-8DD3CCD33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BC69-AB78-4AF6-8494-36A6B3A4FF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685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329D25E-E3AB-4DB7-8338-0639CA6B6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005F1B20-7213-471A-85D0-7645593308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C0EA2DC-5EB9-4182-A1EF-218423AB64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5526D-5AE1-424F-AA70-8CBC79285E1C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8A9A899-A740-4C54-B1CC-F53F54241A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4EC215E-B6A0-44B4-BEFA-87D2A483E4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0BC69-AB78-4AF6-8494-36A6B3A4FF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401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13" Type="http://schemas.openxmlformats.org/officeDocument/2006/relationships/image" Target="../media/image75.png"/><Relationship Id="rId3" Type="http://schemas.openxmlformats.org/officeDocument/2006/relationships/image" Target="../media/image65.png"/><Relationship Id="rId7" Type="http://schemas.openxmlformats.org/officeDocument/2006/relationships/image" Target="../media/image69.png"/><Relationship Id="rId12" Type="http://schemas.openxmlformats.org/officeDocument/2006/relationships/image" Target="../media/image74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png"/><Relationship Id="rId11" Type="http://schemas.openxmlformats.org/officeDocument/2006/relationships/image" Target="../media/image73.png"/><Relationship Id="rId5" Type="http://schemas.openxmlformats.org/officeDocument/2006/relationships/image" Target="../media/image67.png"/><Relationship Id="rId10" Type="http://schemas.openxmlformats.org/officeDocument/2006/relationships/image" Target="../media/image72.png"/><Relationship Id="rId4" Type="http://schemas.openxmlformats.org/officeDocument/2006/relationships/image" Target="../media/image66.png"/><Relationship Id="rId9" Type="http://schemas.openxmlformats.org/officeDocument/2006/relationships/image" Target="../media/image7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image" Target="../media/image68.png"/><Relationship Id="rId7" Type="http://schemas.openxmlformats.org/officeDocument/2006/relationships/image" Target="../media/image72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11" Type="http://schemas.openxmlformats.org/officeDocument/2006/relationships/image" Target="../media/image77.png"/><Relationship Id="rId5" Type="http://schemas.openxmlformats.org/officeDocument/2006/relationships/image" Target="../media/image70.png"/><Relationship Id="rId10" Type="http://schemas.openxmlformats.org/officeDocument/2006/relationships/image" Target="../media/image75.png"/><Relationship Id="rId4" Type="http://schemas.openxmlformats.org/officeDocument/2006/relationships/image" Target="../media/image69.png"/><Relationship Id="rId9" Type="http://schemas.openxmlformats.org/officeDocument/2006/relationships/image" Target="../media/image7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3" Type="http://schemas.openxmlformats.org/officeDocument/2006/relationships/image" Target="../media/image79.png"/><Relationship Id="rId7" Type="http://schemas.openxmlformats.org/officeDocument/2006/relationships/image" Target="../media/image71.png"/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png"/><Relationship Id="rId11" Type="http://schemas.openxmlformats.org/officeDocument/2006/relationships/image" Target="../media/image75.png"/><Relationship Id="rId5" Type="http://schemas.openxmlformats.org/officeDocument/2006/relationships/image" Target="../media/image69.png"/><Relationship Id="rId10" Type="http://schemas.openxmlformats.org/officeDocument/2006/relationships/image" Target="../media/image74.png"/><Relationship Id="rId4" Type="http://schemas.openxmlformats.org/officeDocument/2006/relationships/image" Target="../media/image68.png"/><Relationship Id="rId9" Type="http://schemas.openxmlformats.org/officeDocument/2006/relationships/image" Target="../media/image7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image" Target="../media/image69.png"/><Relationship Id="rId7" Type="http://schemas.openxmlformats.org/officeDocument/2006/relationships/image" Target="../media/image73.png"/><Relationship Id="rId12" Type="http://schemas.openxmlformats.org/officeDocument/2006/relationships/image" Target="../media/image82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11" Type="http://schemas.openxmlformats.org/officeDocument/2006/relationships/image" Target="../media/image81.png"/><Relationship Id="rId5" Type="http://schemas.openxmlformats.org/officeDocument/2006/relationships/image" Target="../media/image71.png"/><Relationship Id="rId10" Type="http://schemas.openxmlformats.org/officeDocument/2006/relationships/image" Target="../media/image80.png"/><Relationship Id="rId4" Type="http://schemas.openxmlformats.org/officeDocument/2006/relationships/image" Target="../media/image70.png"/><Relationship Id="rId9" Type="http://schemas.openxmlformats.org/officeDocument/2006/relationships/image" Target="../media/image7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13" Type="http://schemas.openxmlformats.org/officeDocument/2006/relationships/image" Target="../media/image86.png"/><Relationship Id="rId3" Type="http://schemas.openxmlformats.org/officeDocument/2006/relationships/image" Target="../media/image69.png"/><Relationship Id="rId7" Type="http://schemas.openxmlformats.org/officeDocument/2006/relationships/image" Target="../media/image73.png"/><Relationship Id="rId12" Type="http://schemas.openxmlformats.org/officeDocument/2006/relationships/image" Target="../media/image85.png"/><Relationship Id="rId17" Type="http://schemas.openxmlformats.org/officeDocument/2006/relationships/image" Target="../media/image90.png"/><Relationship Id="rId2" Type="http://schemas.openxmlformats.org/officeDocument/2006/relationships/image" Target="../media/image68.png"/><Relationship Id="rId16" Type="http://schemas.openxmlformats.org/officeDocument/2006/relationships/image" Target="../media/image8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11" Type="http://schemas.openxmlformats.org/officeDocument/2006/relationships/image" Target="../media/image84.png"/><Relationship Id="rId5" Type="http://schemas.openxmlformats.org/officeDocument/2006/relationships/image" Target="../media/image71.png"/><Relationship Id="rId15" Type="http://schemas.openxmlformats.org/officeDocument/2006/relationships/image" Target="../media/image88.png"/><Relationship Id="rId10" Type="http://schemas.openxmlformats.org/officeDocument/2006/relationships/image" Target="../media/image83.png"/><Relationship Id="rId4" Type="http://schemas.openxmlformats.org/officeDocument/2006/relationships/image" Target="../media/image70.png"/><Relationship Id="rId9" Type="http://schemas.openxmlformats.org/officeDocument/2006/relationships/image" Target="../media/image75.png"/><Relationship Id="rId14" Type="http://schemas.openxmlformats.org/officeDocument/2006/relationships/image" Target="../media/image8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image" Target="../media/image69.png"/><Relationship Id="rId7" Type="http://schemas.openxmlformats.org/officeDocument/2006/relationships/image" Target="../media/image73.png"/><Relationship Id="rId12" Type="http://schemas.openxmlformats.org/officeDocument/2006/relationships/image" Target="../media/image93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11" Type="http://schemas.openxmlformats.org/officeDocument/2006/relationships/image" Target="../media/image92.png"/><Relationship Id="rId5" Type="http://schemas.openxmlformats.org/officeDocument/2006/relationships/image" Target="../media/image71.png"/><Relationship Id="rId10" Type="http://schemas.openxmlformats.org/officeDocument/2006/relationships/image" Target="../media/image91.png"/><Relationship Id="rId4" Type="http://schemas.openxmlformats.org/officeDocument/2006/relationships/image" Target="../media/image70.png"/><Relationship Id="rId9" Type="http://schemas.openxmlformats.org/officeDocument/2006/relationships/image" Target="../media/image7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95.png"/><Relationship Id="rId7" Type="http://schemas.openxmlformats.org/officeDocument/2006/relationships/image" Target="../media/image99.png"/><Relationship Id="rId12" Type="http://schemas.openxmlformats.org/officeDocument/2006/relationships/image" Target="../media/image104.png"/><Relationship Id="rId2" Type="http://schemas.openxmlformats.org/officeDocument/2006/relationships/image" Target="../media/image9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8.png"/><Relationship Id="rId11" Type="http://schemas.openxmlformats.org/officeDocument/2006/relationships/image" Target="../media/image103.png"/><Relationship Id="rId5" Type="http://schemas.openxmlformats.org/officeDocument/2006/relationships/image" Target="../media/image97.png"/><Relationship Id="rId10" Type="http://schemas.openxmlformats.org/officeDocument/2006/relationships/image" Target="../media/image102.png"/><Relationship Id="rId4" Type="http://schemas.openxmlformats.org/officeDocument/2006/relationships/image" Target="../media/image96.png"/><Relationship Id="rId9" Type="http://schemas.openxmlformats.org/officeDocument/2006/relationships/image" Target="../media/image10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png"/><Relationship Id="rId13" Type="http://schemas.openxmlformats.org/officeDocument/2006/relationships/image" Target="../media/image113.png"/><Relationship Id="rId3" Type="http://schemas.openxmlformats.org/officeDocument/2006/relationships/image" Target="../media/image95.png"/><Relationship Id="rId7" Type="http://schemas.openxmlformats.org/officeDocument/2006/relationships/image" Target="../media/image107.png"/><Relationship Id="rId12" Type="http://schemas.openxmlformats.org/officeDocument/2006/relationships/image" Target="../media/image112.png"/><Relationship Id="rId2" Type="http://schemas.openxmlformats.org/officeDocument/2006/relationships/image" Target="../media/image9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6.png"/><Relationship Id="rId11" Type="http://schemas.openxmlformats.org/officeDocument/2006/relationships/image" Target="../media/image111.png"/><Relationship Id="rId5" Type="http://schemas.openxmlformats.org/officeDocument/2006/relationships/image" Target="../media/image97.png"/><Relationship Id="rId10" Type="http://schemas.openxmlformats.org/officeDocument/2006/relationships/image" Target="../media/image110.png"/><Relationship Id="rId4" Type="http://schemas.openxmlformats.org/officeDocument/2006/relationships/image" Target="../media/image105.png"/><Relationship Id="rId9" Type="http://schemas.openxmlformats.org/officeDocument/2006/relationships/image" Target="../media/image109.png"/><Relationship Id="rId14" Type="http://schemas.openxmlformats.org/officeDocument/2006/relationships/image" Target="../media/image1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png"/><Relationship Id="rId2" Type="http://schemas.openxmlformats.org/officeDocument/2006/relationships/image" Target="../media/image1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1.png"/><Relationship Id="rId3" Type="http://schemas.openxmlformats.org/officeDocument/2006/relationships/image" Target="../media/image116.png"/><Relationship Id="rId7" Type="http://schemas.openxmlformats.org/officeDocument/2006/relationships/image" Target="../media/image120.png"/><Relationship Id="rId2" Type="http://schemas.openxmlformats.org/officeDocument/2006/relationships/image" Target="../media/image1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9.png"/><Relationship Id="rId5" Type="http://schemas.openxmlformats.org/officeDocument/2006/relationships/image" Target="../media/image117.png"/><Relationship Id="rId4" Type="http://schemas.openxmlformats.org/officeDocument/2006/relationships/image" Target="../media/image11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png"/><Relationship Id="rId7" Type="http://schemas.openxmlformats.org/officeDocument/2006/relationships/image" Target="../media/image124.png"/><Relationship Id="rId2" Type="http://schemas.openxmlformats.org/officeDocument/2006/relationships/image" Target="../media/image1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3.png"/><Relationship Id="rId5" Type="http://schemas.openxmlformats.org/officeDocument/2006/relationships/image" Target="../media/image122.png"/><Relationship Id="rId4" Type="http://schemas.openxmlformats.org/officeDocument/2006/relationships/image" Target="../media/image11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9.png"/><Relationship Id="rId2" Type="http://schemas.openxmlformats.org/officeDocument/2006/relationships/image" Target="../media/image1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8.png"/><Relationship Id="rId5" Type="http://schemas.openxmlformats.org/officeDocument/2006/relationships/image" Target="../media/image127.png"/><Relationship Id="rId4" Type="http://schemas.openxmlformats.org/officeDocument/2006/relationships/image" Target="../media/image12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29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11" Type="http://schemas.openxmlformats.org/officeDocument/2006/relationships/image" Target="../media/image50.png"/><Relationship Id="rId5" Type="http://schemas.openxmlformats.org/officeDocument/2006/relationships/image" Target="../media/image44.png"/><Relationship Id="rId10" Type="http://schemas.openxmlformats.org/officeDocument/2006/relationships/image" Target="../media/image49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2.png"/><Relationship Id="rId7" Type="http://schemas.openxmlformats.org/officeDocument/2006/relationships/image" Target="../media/image5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11" Type="http://schemas.openxmlformats.org/officeDocument/2006/relationships/image" Target="../media/image56.png"/><Relationship Id="rId5" Type="http://schemas.openxmlformats.org/officeDocument/2006/relationships/image" Target="../media/image48.png"/><Relationship Id="rId10" Type="http://schemas.openxmlformats.org/officeDocument/2006/relationships/image" Target="../media/image55.png"/><Relationship Id="rId4" Type="http://schemas.openxmlformats.org/officeDocument/2006/relationships/image" Target="../media/image43.png"/><Relationship Id="rId9" Type="http://schemas.openxmlformats.org/officeDocument/2006/relationships/image" Target="../media/image5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42.pn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5" Type="http://schemas.openxmlformats.org/officeDocument/2006/relationships/image" Target="../media/image48.png"/><Relationship Id="rId10" Type="http://schemas.openxmlformats.org/officeDocument/2006/relationships/image" Target="../media/image61.png"/><Relationship Id="rId4" Type="http://schemas.openxmlformats.org/officeDocument/2006/relationships/image" Target="../media/image43.png"/><Relationship Id="rId9" Type="http://schemas.openxmlformats.org/officeDocument/2006/relationships/image" Target="../media/image6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="" xmlns:a16="http://schemas.microsoft.com/office/drawing/2014/main" id="{393DE3E3-DF3E-4AE1-B671-AEF335445CFC}"/>
              </a:ext>
            </a:extLst>
          </p:cNvPr>
          <p:cNvSpPr/>
          <p:nvPr/>
        </p:nvSpPr>
        <p:spPr>
          <a:xfrm>
            <a:off x="2985" y="3247"/>
            <a:ext cx="12189015" cy="17551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7" name="object 9">
            <a:extLst>
              <a:ext uri="{FF2B5EF4-FFF2-40B4-BE49-F238E27FC236}">
                <a16:creationId xmlns="" xmlns:a16="http://schemas.microsoft.com/office/drawing/2014/main" id="{F509CE63-EA07-4147-A5FD-1F5904E99FB9}"/>
              </a:ext>
            </a:extLst>
          </p:cNvPr>
          <p:cNvSpPr/>
          <p:nvPr/>
        </p:nvSpPr>
        <p:spPr>
          <a:xfrm>
            <a:off x="9660046" y="450904"/>
            <a:ext cx="2320939" cy="88844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8" name="object 12">
            <a:extLst>
              <a:ext uri="{FF2B5EF4-FFF2-40B4-BE49-F238E27FC236}">
                <a16:creationId xmlns="" xmlns:a16="http://schemas.microsoft.com/office/drawing/2014/main" id="{1009E430-E2A9-4BD4-AC5C-69057C90208A}"/>
              </a:ext>
            </a:extLst>
          </p:cNvPr>
          <p:cNvSpPr txBox="1"/>
          <p:nvPr/>
        </p:nvSpPr>
        <p:spPr>
          <a:xfrm>
            <a:off x="9696266" y="556113"/>
            <a:ext cx="2272995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en-US" sz="4000" b="1" spc="21" dirty="0" smtClean="0">
                <a:solidFill>
                  <a:srgbClr val="FEFEFE"/>
                </a:solidFill>
                <a:latin typeface="Arial"/>
                <a:cs typeface="Arial"/>
              </a:rPr>
              <a:t>11</a:t>
            </a:r>
            <a:r>
              <a:rPr lang="ru-RU" sz="4000" b="1" spc="21" dirty="0" smtClean="0">
                <a:solidFill>
                  <a:srgbClr val="FEFEFE"/>
                </a:solidFill>
                <a:latin typeface="Arial"/>
                <a:cs typeface="Arial"/>
              </a:rPr>
              <a:t>-класс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10" name="object 2">
            <a:extLst>
              <a:ext uri="{FF2B5EF4-FFF2-40B4-BE49-F238E27FC236}">
                <a16:creationId xmlns="" xmlns:a16="http://schemas.microsoft.com/office/drawing/2014/main" id="{E90F6910-3ECD-4DFB-8ECF-6AF3799CA502}"/>
              </a:ext>
            </a:extLst>
          </p:cNvPr>
          <p:cNvSpPr txBox="1">
            <a:spLocks/>
          </p:cNvSpPr>
          <p:nvPr/>
        </p:nvSpPr>
        <p:spPr>
          <a:xfrm>
            <a:off x="2883876" y="222738"/>
            <a:ext cx="6799386" cy="1046876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>
              <a:spcBef>
                <a:spcPts val="241"/>
              </a:spcBef>
              <a:defRPr/>
            </a:pPr>
            <a:r>
              <a:rPr lang="ru-RU" sz="6600" kern="0" spc="21" dirty="0" smtClean="0">
                <a:solidFill>
                  <a:sysClr val="window" lastClr="FFFFFF"/>
                </a:solidFill>
              </a:rPr>
              <a:t>Решение задач</a:t>
            </a:r>
            <a:endParaRPr lang="en-US" sz="6600" kern="0" spc="21" dirty="0">
              <a:solidFill>
                <a:sysClr val="window" lastClr="FFFFFF"/>
              </a:solidFill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="" xmlns:a16="http://schemas.microsoft.com/office/drawing/2014/main" id="{4A8F95AD-6C6B-4BAD-BCA4-7A90954DE64F}"/>
              </a:ext>
            </a:extLst>
          </p:cNvPr>
          <p:cNvSpPr/>
          <p:nvPr/>
        </p:nvSpPr>
        <p:spPr>
          <a:xfrm>
            <a:off x="1362834" y="260921"/>
            <a:ext cx="770139" cy="106179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81519" y="2473251"/>
            <a:ext cx="540000" cy="11262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3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481520" y="3800521"/>
            <a:ext cx="540000" cy="13548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4" name="object 4">
            <a:extLst>
              <a:ext uri="{FF2B5EF4-FFF2-40B4-BE49-F238E27FC236}">
                <a16:creationId xmlns="" xmlns:a16="http://schemas.microsoft.com/office/drawing/2014/main" id="{14392D96-CF1D-4433-B4AC-FEF43CEB7C4B}"/>
              </a:ext>
            </a:extLst>
          </p:cNvPr>
          <p:cNvSpPr txBox="1"/>
          <p:nvPr/>
        </p:nvSpPr>
        <p:spPr>
          <a:xfrm>
            <a:off x="1569380" y="2822699"/>
            <a:ext cx="10622620" cy="2030361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1200"/>
              </a:spcBef>
            </a:pPr>
            <a:r>
              <a:rPr lang="ru-RU" sz="6000" b="1" dirty="0" smtClean="0">
                <a:solidFill>
                  <a:srgbClr val="000066"/>
                </a:solidFill>
                <a:latin typeface="Arial"/>
                <a:cs typeface="Arial"/>
              </a:rPr>
              <a:t>Тема</a:t>
            </a:r>
            <a:r>
              <a:rPr sz="6000" b="1" dirty="0" smtClean="0">
                <a:solidFill>
                  <a:srgbClr val="000066"/>
                </a:solidFill>
                <a:latin typeface="Arial"/>
                <a:cs typeface="Arial"/>
              </a:rPr>
              <a:t>:</a:t>
            </a:r>
            <a:endParaRPr lang="en-US" sz="6000" b="1" dirty="0" smtClean="0">
              <a:solidFill>
                <a:srgbClr val="000066"/>
              </a:solidFill>
              <a:latin typeface="Arial"/>
              <a:cs typeface="Arial"/>
            </a:endParaRPr>
          </a:p>
          <a:p>
            <a:pPr marL="38918">
              <a:spcBef>
                <a:spcPts val="1200"/>
              </a:spcBef>
              <a:spcAft>
                <a:spcPts val="1200"/>
              </a:spcAft>
            </a:pPr>
            <a:r>
              <a:rPr lang="ru-RU" sz="6000" b="1" dirty="0" smtClean="0">
                <a:solidFill>
                  <a:srgbClr val="000066"/>
                </a:solidFill>
                <a:latin typeface="Arial"/>
                <a:cs typeface="Arial"/>
              </a:rPr>
              <a:t>Решение </a:t>
            </a:r>
            <a:r>
              <a:rPr lang="ru-RU" sz="6000" b="1" dirty="0" smtClean="0">
                <a:solidFill>
                  <a:srgbClr val="000066"/>
                </a:solidFill>
                <a:latin typeface="Arial"/>
                <a:cs typeface="Arial"/>
              </a:rPr>
              <a:t>задач</a:t>
            </a:r>
            <a:endParaRPr lang="en-US" sz="6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20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>
            <a:extLst>
              <a:ext uri="{FF2B5EF4-FFF2-40B4-BE49-F238E27FC236}">
                <a16:creationId xmlns="" xmlns:a16="http://schemas.microsoft.com/office/drawing/2014/main" id="{04243846-2B34-4B27-A9AD-FAEAB7E921E4}"/>
              </a:ext>
            </a:extLst>
          </p:cNvPr>
          <p:cNvSpPr/>
          <p:nvPr/>
        </p:nvSpPr>
        <p:spPr>
          <a:xfrm>
            <a:off x="2985" y="3248"/>
            <a:ext cx="12189015" cy="6840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21580A59-F08D-4F40-B9D5-E3B9AA1BCED8}"/>
              </a:ext>
            </a:extLst>
          </p:cNvPr>
          <p:cNvSpPr txBox="1"/>
          <p:nvPr/>
        </p:nvSpPr>
        <p:spPr>
          <a:xfrm>
            <a:off x="2141934" y="-42401"/>
            <a:ext cx="822602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</a:rPr>
              <a:t>Задача </a:t>
            </a:r>
            <a:r>
              <a:rPr lang="ru-RU" sz="4400" b="1" dirty="0" smtClean="0">
                <a:solidFill>
                  <a:schemeClr val="bg1"/>
                </a:solidFill>
              </a:rPr>
              <a:t>№3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8A92F157-38C6-4AE5-98FE-883565646ABF}"/>
              </a:ext>
            </a:extLst>
          </p:cNvPr>
          <p:cNvSpPr txBox="1"/>
          <p:nvPr/>
        </p:nvSpPr>
        <p:spPr>
          <a:xfrm>
            <a:off x="899853" y="1026854"/>
            <a:ext cx="16289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</a:t>
            </a:r>
            <a:r>
              <a:rPr lang="en-US" sz="40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F940CDAD-4572-4101-B011-CED6198FE7DC}"/>
                  </a:ext>
                </a:extLst>
              </p:cNvPr>
              <p:cNvSpPr txBox="1"/>
              <p:nvPr/>
            </p:nvSpPr>
            <p:spPr>
              <a:xfrm>
                <a:off x="931057" y="1660602"/>
                <a:ext cx="2581348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/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F940CDAD-4572-4101-B011-CED6198FE7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057" y="1660602"/>
                <a:ext cx="2581348" cy="629468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33C624EA-6D5B-410C-B395-63E1E66D9257}"/>
                  </a:ext>
                </a:extLst>
              </p:cNvPr>
              <p:cNvSpPr txBox="1"/>
              <p:nvPr/>
            </p:nvSpPr>
            <p:spPr>
              <a:xfrm>
                <a:off x="963905" y="2348739"/>
                <a:ext cx="2461123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33C624EA-6D5B-410C-B395-63E1E66D92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3905" y="2348739"/>
                <a:ext cx="2461123" cy="629468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D681D120-A9CE-4FCC-8E7B-22114F57678E}"/>
                  </a:ext>
                </a:extLst>
              </p:cNvPr>
              <p:cNvSpPr txBox="1"/>
              <p:nvPr/>
            </p:nvSpPr>
            <p:spPr>
              <a:xfrm>
                <a:off x="1021068" y="4576729"/>
                <a:ext cx="117339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D681D120-A9CE-4FCC-8E7B-22114F5767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068" y="4576729"/>
                <a:ext cx="1173398" cy="553998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68A6DD2E-E26F-48D4-829F-C75C5D2660EF}"/>
              </a:ext>
            </a:extLst>
          </p:cNvPr>
          <p:cNvSpPr txBox="1"/>
          <p:nvPr/>
        </p:nvSpPr>
        <p:spPr>
          <a:xfrm>
            <a:off x="931057" y="3754453"/>
            <a:ext cx="1850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Найти</a:t>
            </a:r>
            <a:r>
              <a:rPr lang="en-US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4A4405E8-A59F-402A-A980-C5227A7A847C}"/>
                  </a:ext>
                </a:extLst>
              </p:cNvPr>
              <p:cNvSpPr txBox="1"/>
              <p:nvPr/>
            </p:nvSpPr>
            <p:spPr>
              <a:xfrm>
                <a:off x="963905" y="3036876"/>
                <a:ext cx="2461123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A4405E8-A59F-402A-A980-C5227A7A84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3905" y="3036876"/>
                <a:ext cx="2461123" cy="629468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>
            <a:extLst>
              <a:ext uri="{FF2B5EF4-FFF2-40B4-BE49-F238E27FC236}">
                <a16:creationId xmlns="" xmlns:a16="http://schemas.microsoft.com/office/drawing/2014/main" id="{C5A2631D-54A3-4F4D-AD75-BC41CD7C8E74}"/>
              </a:ext>
            </a:extLst>
          </p:cNvPr>
          <p:cNvCxnSpPr>
            <a:cxnSpLocks/>
          </p:cNvCxnSpPr>
          <p:nvPr/>
        </p:nvCxnSpPr>
        <p:spPr>
          <a:xfrm>
            <a:off x="4437559" y="1211917"/>
            <a:ext cx="0" cy="3918810"/>
          </a:xfrm>
          <a:prstGeom prst="line">
            <a:avLst/>
          </a:prstGeom>
          <a:ln w="28575">
            <a:solidFill>
              <a:srgbClr val="11C1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Куб 16">
            <a:extLst>
              <a:ext uri="{FF2B5EF4-FFF2-40B4-BE49-F238E27FC236}">
                <a16:creationId xmlns="" xmlns:a16="http://schemas.microsoft.com/office/drawing/2014/main" id="{CE492867-F774-4603-9812-668D7F665827}"/>
              </a:ext>
            </a:extLst>
          </p:cNvPr>
          <p:cNvSpPr/>
          <p:nvPr/>
        </p:nvSpPr>
        <p:spPr>
          <a:xfrm>
            <a:off x="8279092" y="1349432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FF9999"/>
              </a:gs>
              <a:gs pos="89000">
                <a:srgbClr val="FF9999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="" xmlns:a16="http://schemas.microsoft.com/office/drawing/2014/main" id="{E94108F5-D8F6-4919-A216-A01CEF907047}"/>
              </a:ext>
            </a:extLst>
          </p:cNvPr>
          <p:cNvCxnSpPr>
            <a:cxnSpLocks/>
          </p:cNvCxnSpPr>
          <p:nvPr/>
        </p:nvCxnSpPr>
        <p:spPr>
          <a:xfrm>
            <a:off x="9026039" y="1327627"/>
            <a:ext cx="0" cy="253054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="" xmlns:a16="http://schemas.microsoft.com/office/drawing/2014/main" id="{2731B197-99A8-4CEE-BDF3-6AB8D89098D8}"/>
              </a:ext>
            </a:extLst>
          </p:cNvPr>
          <p:cNvCxnSpPr>
            <a:cxnSpLocks/>
          </p:cNvCxnSpPr>
          <p:nvPr/>
        </p:nvCxnSpPr>
        <p:spPr>
          <a:xfrm>
            <a:off x="9059825" y="3849205"/>
            <a:ext cx="1841148" cy="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="" xmlns:a16="http://schemas.microsoft.com/office/drawing/2014/main" id="{90638185-121E-439B-A301-9E6CDE2E37B7}"/>
              </a:ext>
            </a:extLst>
          </p:cNvPr>
          <p:cNvCxnSpPr>
            <a:cxnSpLocks/>
          </p:cNvCxnSpPr>
          <p:nvPr/>
        </p:nvCxnSpPr>
        <p:spPr>
          <a:xfrm flipH="1">
            <a:off x="8279092" y="3871011"/>
            <a:ext cx="746947" cy="757776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араллелограмм 21">
            <a:extLst>
              <a:ext uri="{FF2B5EF4-FFF2-40B4-BE49-F238E27FC236}">
                <a16:creationId xmlns="" xmlns:a16="http://schemas.microsoft.com/office/drawing/2014/main" id="{B050E572-9167-4930-9B4C-FF8FF93E595C}"/>
              </a:ext>
            </a:extLst>
          </p:cNvPr>
          <p:cNvSpPr/>
          <p:nvPr/>
        </p:nvSpPr>
        <p:spPr>
          <a:xfrm rot="20636084">
            <a:off x="7904274" y="1784718"/>
            <a:ext cx="3393962" cy="2372061"/>
          </a:xfrm>
          <a:prstGeom prst="parallelogram">
            <a:avLst>
              <a:gd name="adj" fmla="val 29177"/>
            </a:avLst>
          </a:prstGeom>
          <a:solidFill>
            <a:srgbClr val="FFC000">
              <a:alpha val="4392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араллелограмм 22">
            <a:extLst>
              <a:ext uri="{FF2B5EF4-FFF2-40B4-BE49-F238E27FC236}">
                <a16:creationId xmlns="" xmlns:a16="http://schemas.microsoft.com/office/drawing/2014/main" id="{E1E6E3F5-376A-4FCF-8F1B-4B8B798A5D86}"/>
              </a:ext>
            </a:extLst>
          </p:cNvPr>
          <p:cNvSpPr/>
          <p:nvPr/>
        </p:nvSpPr>
        <p:spPr>
          <a:xfrm rot="1811801" flipH="1">
            <a:off x="8306082" y="1875579"/>
            <a:ext cx="2581254" cy="2166423"/>
          </a:xfrm>
          <a:prstGeom prst="parallelogram">
            <a:avLst>
              <a:gd name="adj" fmla="val 57621"/>
            </a:avLst>
          </a:prstGeom>
          <a:solidFill>
            <a:srgbClr val="00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="" xmlns:a16="http://schemas.microsoft.com/office/drawing/2014/main" id="{650F0E53-BF7F-47FB-A1D0-B9602CB089CC}"/>
              </a:ext>
            </a:extLst>
          </p:cNvPr>
          <p:cNvCxnSpPr>
            <a:cxnSpLocks/>
          </p:cNvCxnSpPr>
          <p:nvPr/>
        </p:nvCxnSpPr>
        <p:spPr>
          <a:xfrm flipH="1">
            <a:off x="8279093" y="1349432"/>
            <a:ext cx="2621880" cy="751742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="" xmlns:a16="http://schemas.microsoft.com/office/drawing/2014/main" id="{9E723A2C-DC0B-4795-95C5-7E8D1D83850B}"/>
              </a:ext>
            </a:extLst>
          </p:cNvPr>
          <p:cNvCxnSpPr>
            <a:cxnSpLocks/>
          </p:cNvCxnSpPr>
          <p:nvPr/>
        </p:nvCxnSpPr>
        <p:spPr>
          <a:xfrm flipH="1">
            <a:off x="8279091" y="3850934"/>
            <a:ext cx="2621880" cy="751742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="" xmlns:a16="http://schemas.microsoft.com/office/drawing/2014/main" id="{6CD63D01-3A5C-44F1-9FDB-277610F1B0CE}"/>
              </a:ext>
            </a:extLst>
          </p:cNvPr>
          <p:cNvCxnSpPr>
            <a:cxnSpLocks/>
          </p:cNvCxnSpPr>
          <p:nvPr/>
        </p:nvCxnSpPr>
        <p:spPr>
          <a:xfrm flipH="1" flipV="1">
            <a:off x="9026039" y="3855826"/>
            <a:ext cx="1139365" cy="72090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="" xmlns:a16="http://schemas.microsoft.com/office/drawing/2014/main" id="{54B4634C-8322-4277-9114-D21AC06FA4C7}"/>
              </a:ext>
            </a:extLst>
          </p:cNvPr>
          <p:cNvCxnSpPr>
            <a:cxnSpLocks/>
          </p:cNvCxnSpPr>
          <p:nvPr/>
        </p:nvCxnSpPr>
        <p:spPr>
          <a:xfrm flipH="1" flipV="1">
            <a:off x="9059825" y="1367296"/>
            <a:ext cx="1139365" cy="72090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xmlns="" id="{334A6710-6B40-426C-8BEB-206A5FDE32D0}"/>
                  </a:ext>
                </a:extLst>
              </p:cNvPr>
              <p:cNvSpPr txBox="1"/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334A6710-6B40-426C-8BEB-206A5FDE32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xmlns="" id="{1084B00F-F76C-4995-86B2-F8446C286EAE}"/>
                  </a:ext>
                </a:extLst>
              </p:cNvPr>
              <p:cNvSpPr txBox="1"/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1084B00F-F76C-4995-86B2-F8446C286E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blipFill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xmlns="" id="{0E554CF4-8F2B-4365-AB8F-2990A661F0AC}"/>
                  </a:ext>
                </a:extLst>
              </p:cNvPr>
              <p:cNvSpPr txBox="1"/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0E554CF4-8F2B-4365-AB8F-2990A661F0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blipFill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xmlns="" id="{C240311D-D106-4484-943A-9415BC35B09D}"/>
                  </a:ext>
                </a:extLst>
              </p:cNvPr>
              <p:cNvSpPr txBox="1"/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C240311D-D106-4484-943A-9415BC35B0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blipFill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xmlns="" id="{696E486E-34E3-435C-B374-D99C1963E1C9}"/>
                  </a:ext>
                </a:extLst>
              </p:cNvPr>
              <p:cNvSpPr txBox="1"/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696E486E-34E3-435C-B374-D99C1963E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blipFill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xmlns="" id="{89ACA258-F392-49FF-93EB-90FB85310C13}"/>
                  </a:ext>
                </a:extLst>
              </p:cNvPr>
              <p:cNvSpPr txBox="1"/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89ACA258-F392-49FF-93EB-90FB85310C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blipFill>
                <a:blip r:embed="rId1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xmlns="" id="{A68D81BB-2C6F-44E5-9E02-CCEE8579573F}"/>
                  </a:ext>
                </a:extLst>
              </p:cNvPr>
              <p:cNvSpPr txBox="1"/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A68D81BB-2C6F-44E5-9E02-CCEE857957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blipFill>
                <a:blip r:embed="rId1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xmlns="" id="{56866E91-FFAB-42F1-BF66-4194960F5B30}"/>
                  </a:ext>
                </a:extLst>
              </p:cNvPr>
              <p:cNvSpPr txBox="1"/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56866E91-FFAB-42F1-BF66-4194960F5B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blipFill>
                <a:blip r:embed="rId1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820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33C624EA-6D5B-410C-B395-63E1E66D9257}"/>
                  </a:ext>
                </a:extLst>
              </p:cNvPr>
              <p:cNvSpPr txBox="1"/>
              <p:nvPr/>
            </p:nvSpPr>
            <p:spPr>
              <a:xfrm>
                <a:off x="859064" y="1098269"/>
                <a:ext cx="4424160" cy="6685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𝑨𝑨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𝑨𝑪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33C624EA-6D5B-410C-B395-63E1E66D92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064" y="1098269"/>
                <a:ext cx="4424160" cy="668581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Куб 16">
            <a:extLst>
              <a:ext uri="{FF2B5EF4-FFF2-40B4-BE49-F238E27FC236}">
                <a16:creationId xmlns="" xmlns:a16="http://schemas.microsoft.com/office/drawing/2014/main" id="{CE492867-F774-4603-9812-668D7F665827}"/>
              </a:ext>
            </a:extLst>
          </p:cNvPr>
          <p:cNvSpPr/>
          <p:nvPr/>
        </p:nvSpPr>
        <p:spPr>
          <a:xfrm>
            <a:off x="8279092" y="1349432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FF9999"/>
              </a:gs>
              <a:gs pos="89000">
                <a:srgbClr val="FF9999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="" xmlns:a16="http://schemas.microsoft.com/office/drawing/2014/main" id="{E94108F5-D8F6-4919-A216-A01CEF907047}"/>
              </a:ext>
            </a:extLst>
          </p:cNvPr>
          <p:cNvCxnSpPr>
            <a:cxnSpLocks/>
          </p:cNvCxnSpPr>
          <p:nvPr/>
        </p:nvCxnSpPr>
        <p:spPr>
          <a:xfrm>
            <a:off x="9026039" y="1327627"/>
            <a:ext cx="0" cy="253054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="" xmlns:a16="http://schemas.microsoft.com/office/drawing/2014/main" id="{2731B197-99A8-4CEE-BDF3-6AB8D89098D8}"/>
              </a:ext>
            </a:extLst>
          </p:cNvPr>
          <p:cNvCxnSpPr>
            <a:cxnSpLocks/>
          </p:cNvCxnSpPr>
          <p:nvPr/>
        </p:nvCxnSpPr>
        <p:spPr>
          <a:xfrm>
            <a:off x="9059825" y="3849205"/>
            <a:ext cx="1841148" cy="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="" xmlns:a16="http://schemas.microsoft.com/office/drawing/2014/main" id="{90638185-121E-439B-A301-9E6CDE2E37B7}"/>
              </a:ext>
            </a:extLst>
          </p:cNvPr>
          <p:cNvCxnSpPr>
            <a:cxnSpLocks/>
          </p:cNvCxnSpPr>
          <p:nvPr/>
        </p:nvCxnSpPr>
        <p:spPr>
          <a:xfrm flipH="1">
            <a:off x="8279092" y="3871011"/>
            <a:ext cx="746947" cy="757776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араллелограмм 21">
            <a:extLst>
              <a:ext uri="{FF2B5EF4-FFF2-40B4-BE49-F238E27FC236}">
                <a16:creationId xmlns="" xmlns:a16="http://schemas.microsoft.com/office/drawing/2014/main" id="{B050E572-9167-4930-9B4C-FF8FF93E595C}"/>
              </a:ext>
            </a:extLst>
          </p:cNvPr>
          <p:cNvSpPr/>
          <p:nvPr/>
        </p:nvSpPr>
        <p:spPr>
          <a:xfrm rot="20636084">
            <a:off x="7904274" y="1784718"/>
            <a:ext cx="3393962" cy="2372061"/>
          </a:xfrm>
          <a:prstGeom prst="parallelogram">
            <a:avLst>
              <a:gd name="adj" fmla="val 29177"/>
            </a:avLst>
          </a:prstGeom>
          <a:solidFill>
            <a:srgbClr val="FFC000">
              <a:alpha val="4392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="" xmlns:a16="http://schemas.microsoft.com/office/drawing/2014/main" id="{650F0E53-BF7F-47FB-A1D0-B9602CB089CC}"/>
              </a:ext>
            </a:extLst>
          </p:cNvPr>
          <p:cNvCxnSpPr>
            <a:cxnSpLocks/>
          </p:cNvCxnSpPr>
          <p:nvPr/>
        </p:nvCxnSpPr>
        <p:spPr>
          <a:xfrm flipH="1">
            <a:off x="8279093" y="1349432"/>
            <a:ext cx="2621880" cy="751742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="" xmlns:a16="http://schemas.microsoft.com/office/drawing/2014/main" id="{9E723A2C-DC0B-4795-95C5-7E8D1D83850B}"/>
              </a:ext>
            </a:extLst>
          </p:cNvPr>
          <p:cNvCxnSpPr>
            <a:cxnSpLocks/>
          </p:cNvCxnSpPr>
          <p:nvPr/>
        </p:nvCxnSpPr>
        <p:spPr>
          <a:xfrm flipH="1">
            <a:off x="8279091" y="3850934"/>
            <a:ext cx="2621880" cy="751742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xmlns="" id="{334A6710-6B40-426C-8BEB-206A5FDE32D0}"/>
                  </a:ext>
                </a:extLst>
              </p:cNvPr>
              <p:cNvSpPr txBox="1"/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334A6710-6B40-426C-8BEB-206A5FDE32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xmlns="" id="{1084B00F-F76C-4995-86B2-F8446C286EAE}"/>
                  </a:ext>
                </a:extLst>
              </p:cNvPr>
              <p:cNvSpPr txBox="1"/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1084B00F-F76C-4995-86B2-F8446C286E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xmlns="" id="{0E554CF4-8F2B-4365-AB8F-2990A661F0AC}"/>
                  </a:ext>
                </a:extLst>
              </p:cNvPr>
              <p:cNvSpPr txBox="1"/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0E554CF4-8F2B-4365-AB8F-2990A661F0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xmlns="" id="{C240311D-D106-4484-943A-9415BC35B09D}"/>
                  </a:ext>
                </a:extLst>
              </p:cNvPr>
              <p:cNvSpPr txBox="1"/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C240311D-D106-4484-943A-9415BC35B0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xmlns="" id="{696E486E-34E3-435C-B374-D99C1963E1C9}"/>
                  </a:ext>
                </a:extLst>
              </p:cNvPr>
              <p:cNvSpPr txBox="1"/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696E486E-34E3-435C-B374-D99C1963E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blipFill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xmlns="" id="{89ACA258-F392-49FF-93EB-90FB85310C13}"/>
                  </a:ext>
                </a:extLst>
              </p:cNvPr>
              <p:cNvSpPr txBox="1"/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89ACA258-F392-49FF-93EB-90FB85310C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blipFill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xmlns="" id="{A68D81BB-2C6F-44E5-9E02-CCEE8579573F}"/>
                  </a:ext>
                </a:extLst>
              </p:cNvPr>
              <p:cNvSpPr txBox="1"/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A68D81BB-2C6F-44E5-9E02-CCEE857957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blipFill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xmlns="" id="{56866E91-FFAB-42F1-BF66-4194960F5B30}"/>
                  </a:ext>
                </a:extLst>
              </p:cNvPr>
              <p:cNvSpPr txBox="1"/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56866E91-FFAB-42F1-BF66-4194960F5B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blipFill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xmlns="" id="{8ADF67BC-1A31-4933-BA51-1063166F0070}"/>
                  </a:ext>
                </a:extLst>
              </p:cNvPr>
              <p:cNvSpPr txBox="1"/>
              <p:nvPr/>
            </p:nvSpPr>
            <p:spPr>
              <a:xfrm>
                <a:off x="859064" y="2285120"/>
                <a:ext cx="304936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𝑨𝑨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𝑨𝑪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8ADF67BC-1A31-4933-BA51-1063166F00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064" y="2285120"/>
                <a:ext cx="3049361" cy="615553"/>
              </a:xfrm>
              <a:prstGeom prst="rect">
                <a:avLst/>
              </a:prstGeom>
              <a:blipFill>
                <a:blip r:embed="rId1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174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33C624EA-6D5B-410C-B395-63E1E66D9257}"/>
                  </a:ext>
                </a:extLst>
              </p:cNvPr>
              <p:cNvSpPr txBox="1"/>
              <p:nvPr/>
            </p:nvSpPr>
            <p:spPr>
              <a:xfrm>
                <a:off x="926679" y="1222070"/>
                <a:ext cx="4712700" cy="6685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𝑩𝑩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𝑩𝑫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33C624EA-6D5B-410C-B395-63E1E66D92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679" y="1222070"/>
                <a:ext cx="4712700" cy="668581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4A4405E8-A59F-402A-A980-C5227A7A847C}"/>
                  </a:ext>
                </a:extLst>
              </p:cNvPr>
              <p:cNvSpPr txBox="1"/>
              <p:nvPr/>
            </p:nvSpPr>
            <p:spPr>
              <a:xfrm>
                <a:off x="934974" y="2290070"/>
                <a:ext cx="320324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𝑩𝑩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𝑩𝑫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A4405E8-A59F-402A-A980-C5227A7A84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974" y="2290070"/>
                <a:ext cx="3203249" cy="615553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Куб 16">
            <a:extLst>
              <a:ext uri="{FF2B5EF4-FFF2-40B4-BE49-F238E27FC236}">
                <a16:creationId xmlns="" xmlns:a16="http://schemas.microsoft.com/office/drawing/2014/main" id="{CE492867-F774-4603-9812-668D7F665827}"/>
              </a:ext>
            </a:extLst>
          </p:cNvPr>
          <p:cNvSpPr/>
          <p:nvPr/>
        </p:nvSpPr>
        <p:spPr>
          <a:xfrm>
            <a:off x="8279092" y="1349432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FF9999"/>
              </a:gs>
              <a:gs pos="89000">
                <a:srgbClr val="FF9999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="" xmlns:a16="http://schemas.microsoft.com/office/drawing/2014/main" id="{E94108F5-D8F6-4919-A216-A01CEF907047}"/>
              </a:ext>
            </a:extLst>
          </p:cNvPr>
          <p:cNvCxnSpPr>
            <a:cxnSpLocks/>
          </p:cNvCxnSpPr>
          <p:nvPr/>
        </p:nvCxnSpPr>
        <p:spPr>
          <a:xfrm>
            <a:off x="9026039" y="1327627"/>
            <a:ext cx="0" cy="253054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="" xmlns:a16="http://schemas.microsoft.com/office/drawing/2014/main" id="{2731B197-99A8-4CEE-BDF3-6AB8D89098D8}"/>
              </a:ext>
            </a:extLst>
          </p:cNvPr>
          <p:cNvCxnSpPr>
            <a:cxnSpLocks/>
          </p:cNvCxnSpPr>
          <p:nvPr/>
        </p:nvCxnSpPr>
        <p:spPr>
          <a:xfrm>
            <a:off x="9059825" y="3849205"/>
            <a:ext cx="1841148" cy="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="" xmlns:a16="http://schemas.microsoft.com/office/drawing/2014/main" id="{90638185-121E-439B-A301-9E6CDE2E37B7}"/>
              </a:ext>
            </a:extLst>
          </p:cNvPr>
          <p:cNvCxnSpPr>
            <a:cxnSpLocks/>
          </p:cNvCxnSpPr>
          <p:nvPr/>
        </p:nvCxnSpPr>
        <p:spPr>
          <a:xfrm flipH="1">
            <a:off x="8279092" y="3871011"/>
            <a:ext cx="746948" cy="73597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араллелограмм 22">
            <a:extLst>
              <a:ext uri="{FF2B5EF4-FFF2-40B4-BE49-F238E27FC236}">
                <a16:creationId xmlns="" xmlns:a16="http://schemas.microsoft.com/office/drawing/2014/main" id="{E1E6E3F5-376A-4FCF-8F1B-4B8B798A5D86}"/>
              </a:ext>
            </a:extLst>
          </p:cNvPr>
          <p:cNvSpPr/>
          <p:nvPr/>
        </p:nvSpPr>
        <p:spPr>
          <a:xfrm rot="1811801" flipH="1">
            <a:off x="8306082" y="1875579"/>
            <a:ext cx="2581254" cy="2166423"/>
          </a:xfrm>
          <a:prstGeom prst="parallelogram">
            <a:avLst>
              <a:gd name="adj" fmla="val 57621"/>
            </a:avLst>
          </a:prstGeom>
          <a:solidFill>
            <a:srgbClr val="00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="" xmlns:a16="http://schemas.microsoft.com/office/drawing/2014/main" id="{6CD63D01-3A5C-44F1-9FDB-277610F1B0CE}"/>
              </a:ext>
            </a:extLst>
          </p:cNvPr>
          <p:cNvCxnSpPr>
            <a:cxnSpLocks/>
          </p:cNvCxnSpPr>
          <p:nvPr/>
        </p:nvCxnSpPr>
        <p:spPr>
          <a:xfrm flipH="1" flipV="1">
            <a:off x="9026039" y="3855826"/>
            <a:ext cx="1139365" cy="72090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="" xmlns:a16="http://schemas.microsoft.com/office/drawing/2014/main" id="{54B4634C-8322-4277-9114-D21AC06FA4C7}"/>
              </a:ext>
            </a:extLst>
          </p:cNvPr>
          <p:cNvCxnSpPr>
            <a:cxnSpLocks/>
          </p:cNvCxnSpPr>
          <p:nvPr/>
        </p:nvCxnSpPr>
        <p:spPr>
          <a:xfrm flipH="1" flipV="1">
            <a:off x="9059825" y="1367296"/>
            <a:ext cx="1139365" cy="72090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xmlns="" id="{334A6710-6B40-426C-8BEB-206A5FDE32D0}"/>
                  </a:ext>
                </a:extLst>
              </p:cNvPr>
              <p:cNvSpPr txBox="1"/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334A6710-6B40-426C-8BEB-206A5FDE32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xmlns="" id="{1084B00F-F76C-4995-86B2-F8446C286EAE}"/>
                  </a:ext>
                </a:extLst>
              </p:cNvPr>
              <p:cNvSpPr txBox="1"/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1084B00F-F76C-4995-86B2-F8446C286E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xmlns="" id="{0E554CF4-8F2B-4365-AB8F-2990A661F0AC}"/>
                  </a:ext>
                </a:extLst>
              </p:cNvPr>
              <p:cNvSpPr txBox="1"/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0E554CF4-8F2B-4365-AB8F-2990A661F0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xmlns="" id="{C240311D-D106-4484-943A-9415BC35B09D}"/>
                  </a:ext>
                </a:extLst>
              </p:cNvPr>
              <p:cNvSpPr txBox="1"/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C240311D-D106-4484-943A-9415BC35B0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blipFill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xmlns="" id="{696E486E-34E3-435C-B374-D99C1963E1C9}"/>
                  </a:ext>
                </a:extLst>
              </p:cNvPr>
              <p:cNvSpPr txBox="1"/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696E486E-34E3-435C-B374-D99C1963E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blipFill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xmlns="" id="{89ACA258-F392-49FF-93EB-90FB85310C13}"/>
                  </a:ext>
                </a:extLst>
              </p:cNvPr>
              <p:cNvSpPr txBox="1"/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89ACA258-F392-49FF-93EB-90FB85310C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blipFill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xmlns="" id="{A68D81BB-2C6F-44E5-9E02-CCEE8579573F}"/>
                  </a:ext>
                </a:extLst>
              </p:cNvPr>
              <p:cNvSpPr txBox="1"/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A68D81BB-2C6F-44E5-9E02-CCEE857957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blipFill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xmlns="" id="{56866E91-FFAB-42F1-BF66-4194960F5B30}"/>
                  </a:ext>
                </a:extLst>
              </p:cNvPr>
              <p:cNvSpPr txBox="1"/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56866E91-FFAB-42F1-BF66-4194960F5B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blipFill>
                <a:blip r:embed="rId1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65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Куб 16">
            <a:extLst>
              <a:ext uri="{FF2B5EF4-FFF2-40B4-BE49-F238E27FC236}">
                <a16:creationId xmlns="" xmlns:a16="http://schemas.microsoft.com/office/drawing/2014/main" id="{CE492867-F774-4603-9812-668D7F665827}"/>
              </a:ext>
            </a:extLst>
          </p:cNvPr>
          <p:cNvSpPr/>
          <p:nvPr/>
        </p:nvSpPr>
        <p:spPr>
          <a:xfrm>
            <a:off x="8279092" y="1349432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FF9999"/>
              </a:gs>
              <a:gs pos="89000">
                <a:srgbClr val="FF9999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="" xmlns:a16="http://schemas.microsoft.com/office/drawing/2014/main" id="{E94108F5-D8F6-4919-A216-A01CEF907047}"/>
              </a:ext>
            </a:extLst>
          </p:cNvPr>
          <p:cNvCxnSpPr>
            <a:cxnSpLocks/>
          </p:cNvCxnSpPr>
          <p:nvPr/>
        </p:nvCxnSpPr>
        <p:spPr>
          <a:xfrm>
            <a:off x="9026039" y="1327627"/>
            <a:ext cx="0" cy="253054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="" xmlns:a16="http://schemas.microsoft.com/office/drawing/2014/main" id="{2731B197-99A8-4CEE-BDF3-6AB8D89098D8}"/>
              </a:ext>
            </a:extLst>
          </p:cNvPr>
          <p:cNvCxnSpPr>
            <a:cxnSpLocks/>
          </p:cNvCxnSpPr>
          <p:nvPr/>
        </p:nvCxnSpPr>
        <p:spPr>
          <a:xfrm>
            <a:off x="9042932" y="3852525"/>
            <a:ext cx="1841148" cy="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="" xmlns:a16="http://schemas.microsoft.com/office/drawing/2014/main" id="{90638185-121E-439B-A301-9E6CDE2E37B7}"/>
              </a:ext>
            </a:extLst>
          </p:cNvPr>
          <p:cNvCxnSpPr>
            <a:cxnSpLocks/>
          </p:cNvCxnSpPr>
          <p:nvPr/>
        </p:nvCxnSpPr>
        <p:spPr>
          <a:xfrm flipH="1">
            <a:off x="8270177" y="3871011"/>
            <a:ext cx="755863" cy="74259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xmlns="" id="{334A6710-6B40-426C-8BEB-206A5FDE32D0}"/>
                  </a:ext>
                </a:extLst>
              </p:cNvPr>
              <p:cNvSpPr txBox="1"/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334A6710-6B40-426C-8BEB-206A5FDE32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xmlns="" id="{1084B00F-F76C-4995-86B2-F8446C286EAE}"/>
                  </a:ext>
                </a:extLst>
              </p:cNvPr>
              <p:cNvSpPr txBox="1"/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1084B00F-F76C-4995-86B2-F8446C286E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xmlns="" id="{0E554CF4-8F2B-4365-AB8F-2990A661F0AC}"/>
                  </a:ext>
                </a:extLst>
              </p:cNvPr>
              <p:cNvSpPr txBox="1"/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0E554CF4-8F2B-4365-AB8F-2990A661F0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xmlns="" id="{C240311D-D106-4484-943A-9415BC35B09D}"/>
                  </a:ext>
                </a:extLst>
              </p:cNvPr>
              <p:cNvSpPr txBox="1"/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C240311D-D106-4484-943A-9415BC35B0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xmlns="" id="{696E486E-34E3-435C-B374-D99C1963E1C9}"/>
                  </a:ext>
                </a:extLst>
              </p:cNvPr>
              <p:cNvSpPr txBox="1"/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696E486E-34E3-435C-B374-D99C1963E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xmlns="" id="{89ACA258-F392-49FF-93EB-90FB85310C13}"/>
                  </a:ext>
                </a:extLst>
              </p:cNvPr>
              <p:cNvSpPr txBox="1"/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89ACA258-F392-49FF-93EB-90FB85310C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blipFill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xmlns="" id="{A68D81BB-2C6F-44E5-9E02-CCEE8579573F}"/>
                  </a:ext>
                </a:extLst>
              </p:cNvPr>
              <p:cNvSpPr txBox="1"/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A68D81BB-2C6F-44E5-9E02-CCEE857957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blipFill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xmlns="" id="{56866E91-FFAB-42F1-BF66-4194960F5B30}"/>
                  </a:ext>
                </a:extLst>
              </p:cNvPr>
              <p:cNvSpPr txBox="1"/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56866E91-FFAB-42F1-BF66-4194960F5B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blipFill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араллелограмм 10">
            <a:extLst>
              <a:ext uri="{FF2B5EF4-FFF2-40B4-BE49-F238E27FC236}">
                <a16:creationId xmlns="" xmlns:a16="http://schemas.microsoft.com/office/drawing/2014/main" id="{99468B5B-8FCF-4B9E-B02B-8C5089240D11}"/>
              </a:ext>
            </a:extLst>
          </p:cNvPr>
          <p:cNvSpPr/>
          <p:nvPr/>
        </p:nvSpPr>
        <p:spPr>
          <a:xfrm>
            <a:off x="8330943" y="3877275"/>
            <a:ext cx="2518820" cy="706697"/>
          </a:xfrm>
          <a:prstGeom prst="parallelogram">
            <a:avLst>
              <a:gd name="adj" fmla="val 102313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0" name="Прямая соединительная линия 29">
            <a:extLst>
              <a:ext uri="{FF2B5EF4-FFF2-40B4-BE49-F238E27FC236}">
                <a16:creationId xmlns="" xmlns:a16="http://schemas.microsoft.com/office/drawing/2014/main" id="{7C8574E1-B2D4-4387-95A3-3A011DC10E54}"/>
              </a:ext>
            </a:extLst>
          </p:cNvPr>
          <p:cNvCxnSpPr>
            <a:cxnSpLocks/>
          </p:cNvCxnSpPr>
          <p:nvPr/>
        </p:nvCxnSpPr>
        <p:spPr>
          <a:xfrm flipH="1" flipV="1">
            <a:off x="9015294" y="3852525"/>
            <a:ext cx="1139365" cy="72090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="" xmlns:a16="http://schemas.microsoft.com/office/drawing/2014/main" id="{F6EC30FA-5F24-471B-BBF3-A79FF8D72FAA}"/>
              </a:ext>
            </a:extLst>
          </p:cNvPr>
          <p:cNvCxnSpPr>
            <a:cxnSpLocks/>
          </p:cNvCxnSpPr>
          <p:nvPr/>
        </p:nvCxnSpPr>
        <p:spPr>
          <a:xfrm flipH="1">
            <a:off x="8330943" y="3852524"/>
            <a:ext cx="2578946" cy="73939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xmlns="" id="{465A0B1A-D5BE-4CBA-B698-BB5FDFAB81EB}"/>
                  </a:ext>
                </a:extLst>
              </p:cNvPr>
              <p:cNvSpPr txBox="1"/>
              <p:nvPr/>
            </p:nvSpPr>
            <p:spPr>
              <a:xfrm>
                <a:off x="1306376" y="973320"/>
                <a:ext cx="3230500" cy="11524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/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𝑨𝑪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𝑩𝑫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465A0B1A-D5BE-4CBA-B698-BB5FDFAB81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6376" y="973320"/>
                <a:ext cx="3230500" cy="1152495"/>
              </a:xfrm>
              <a:prstGeom prst="rect">
                <a:avLst/>
              </a:prstGeom>
              <a:blipFill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xmlns="" id="{ED91EB1E-6EF9-4121-8C6B-0C1D1E04BF6D}"/>
                  </a:ext>
                </a:extLst>
              </p:cNvPr>
              <p:cNvSpPr txBox="1"/>
              <p:nvPr/>
            </p:nvSpPr>
            <p:spPr>
              <a:xfrm>
                <a:off x="1352810" y="2523432"/>
                <a:ext cx="2878993" cy="11524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𝑨𝑪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𝑩𝑫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ED91EB1E-6EF9-4121-8C6B-0C1D1E04BF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2810" y="2523432"/>
                <a:ext cx="2878993" cy="1152495"/>
              </a:xfrm>
              <a:prstGeom prst="rect">
                <a:avLst/>
              </a:prstGeom>
              <a:blipFill>
                <a:blip r:embed="rId1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xmlns="" id="{8BA4EE74-9FA0-41F0-9D68-AEED1B4DC1A2}"/>
                  </a:ext>
                </a:extLst>
              </p:cNvPr>
              <p:cNvSpPr txBox="1"/>
              <p:nvPr/>
            </p:nvSpPr>
            <p:spPr>
              <a:xfrm>
                <a:off x="1390081" y="4073545"/>
                <a:ext cx="287899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𝑨𝑪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𝑩𝑫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8BA4EE74-9FA0-41F0-9D68-AEED1B4DC1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0081" y="4073545"/>
                <a:ext cx="2878993" cy="615553"/>
              </a:xfrm>
              <a:prstGeom prst="rect">
                <a:avLst/>
              </a:prstGeom>
              <a:blipFill>
                <a:blip r:embed="rId1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Прямая соединительная линия 49">
            <a:extLst>
              <a:ext uri="{FF2B5EF4-FFF2-40B4-BE49-F238E27FC236}">
                <a16:creationId xmlns="" xmlns:a16="http://schemas.microsoft.com/office/drawing/2014/main" id="{EBFFA411-643D-4864-B5D0-6AF08F356A18}"/>
              </a:ext>
            </a:extLst>
          </p:cNvPr>
          <p:cNvCxnSpPr>
            <a:cxnSpLocks/>
          </p:cNvCxnSpPr>
          <p:nvPr/>
        </p:nvCxnSpPr>
        <p:spPr>
          <a:xfrm>
            <a:off x="10154659" y="2076442"/>
            <a:ext cx="0" cy="253054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936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Куб 16">
            <a:extLst>
              <a:ext uri="{FF2B5EF4-FFF2-40B4-BE49-F238E27FC236}">
                <a16:creationId xmlns="" xmlns:a16="http://schemas.microsoft.com/office/drawing/2014/main" id="{CE492867-F774-4603-9812-668D7F665827}"/>
              </a:ext>
            </a:extLst>
          </p:cNvPr>
          <p:cNvSpPr/>
          <p:nvPr/>
        </p:nvSpPr>
        <p:spPr>
          <a:xfrm>
            <a:off x="8279092" y="1349432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FF9999"/>
              </a:gs>
              <a:gs pos="89000">
                <a:srgbClr val="FF9999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="" xmlns:a16="http://schemas.microsoft.com/office/drawing/2014/main" id="{E94108F5-D8F6-4919-A216-A01CEF907047}"/>
              </a:ext>
            </a:extLst>
          </p:cNvPr>
          <p:cNvCxnSpPr>
            <a:cxnSpLocks/>
          </p:cNvCxnSpPr>
          <p:nvPr/>
        </p:nvCxnSpPr>
        <p:spPr>
          <a:xfrm>
            <a:off x="9026039" y="1327627"/>
            <a:ext cx="0" cy="253054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="" xmlns:a16="http://schemas.microsoft.com/office/drawing/2014/main" id="{2731B197-99A8-4CEE-BDF3-6AB8D89098D8}"/>
              </a:ext>
            </a:extLst>
          </p:cNvPr>
          <p:cNvCxnSpPr>
            <a:cxnSpLocks/>
          </p:cNvCxnSpPr>
          <p:nvPr/>
        </p:nvCxnSpPr>
        <p:spPr>
          <a:xfrm>
            <a:off x="9059825" y="3849205"/>
            <a:ext cx="1841148" cy="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="" xmlns:a16="http://schemas.microsoft.com/office/drawing/2014/main" id="{90638185-121E-439B-A301-9E6CDE2E37B7}"/>
              </a:ext>
            </a:extLst>
          </p:cNvPr>
          <p:cNvCxnSpPr>
            <a:cxnSpLocks/>
          </p:cNvCxnSpPr>
          <p:nvPr/>
        </p:nvCxnSpPr>
        <p:spPr>
          <a:xfrm flipH="1">
            <a:off x="8279092" y="3871011"/>
            <a:ext cx="746947" cy="757776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араллелограмм 21">
            <a:extLst>
              <a:ext uri="{FF2B5EF4-FFF2-40B4-BE49-F238E27FC236}">
                <a16:creationId xmlns="" xmlns:a16="http://schemas.microsoft.com/office/drawing/2014/main" id="{B050E572-9167-4930-9B4C-FF8FF93E595C}"/>
              </a:ext>
            </a:extLst>
          </p:cNvPr>
          <p:cNvSpPr/>
          <p:nvPr/>
        </p:nvSpPr>
        <p:spPr>
          <a:xfrm rot="20636084">
            <a:off x="7904274" y="1784718"/>
            <a:ext cx="3393962" cy="2372061"/>
          </a:xfrm>
          <a:prstGeom prst="parallelogram">
            <a:avLst>
              <a:gd name="adj" fmla="val 29177"/>
            </a:avLst>
          </a:prstGeom>
          <a:solidFill>
            <a:srgbClr val="FFC000">
              <a:alpha val="4392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араллелограмм 22">
            <a:extLst>
              <a:ext uri="{FF2B5EF4-FFF2-40B4-BE49-F238E27FC236}">
                <a16:creationId xmlns="" xmlns:a16="http://schemas.microsoft.com/office/drawing/2014/main" id="{E1E6E3F5-376A-4FCF-8F1B-4B8B798A5D86}"/>
              </a:ext>
            </a:extLst>
          </p:cNvPr>
          <p:cNvSpPr/>
          <p:nvPr/>
        </p:nvSpPr>
        <p:spPr>
          <a:xfrm rot="1811801" flipH="1">
            <a:off x="8306082" y="1875579"/>
            <a:ext cx="2581254" cy="2166423"/>
          </a:xfrm>
          <a:prstGeom prst="parallelogram">
            <a:avLst>
              <a:gd name="adj" fmla="val 57621"/>
            </a:avLst>
          </a:prstGeom>
          <a:solidFill>
            <a:srgbClr val="00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="" xmlns:a16="http://schemas.microsoft.com/office/drawing/2014/main" id="{650F0E53-BF7F-47FB-A1D0-B9602CB089CC}"/>
              </a:ext>
            </a:extLst>
          </p:cNvPr>
          <p:cNvCxnSpPr>
            <a:cxnSpLocks/>
          </p:cNvCxnSpPr>
          <p:nvPr/>
        </p:nvCxnSpPr>
        <p:spPr>
          <a:xfrm flipH="1">
            <a:off x="8279093" y="1349432"/>
            <a:ext cx="2621880" cy="751742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="" xmlns:a16="http://schemas.microsoft.com/office/drawing/2014/main" id="{9E723A2C-DC0B-4795-95C5-7E8D1D83850B}"/>
              </a:ext>
            </a:extLst>
          </p:cNvPr>
          <p:cNvCxnSpPr>
            <a:cxnSpLocks/>
          </p:cNvCxnSpPr>
          <p:nvPr/>
        </p:nvCxnSpPr>
        <p:spPr>
          <a:xfrm flipH="1">
            <a:off x="8279091" y="3850934"/>
            <a:ext cx="2621880" cy="751742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="" xmlns:a16="http://schemas.microsoft.com/office/drawing/2014/main" id="{6CD63D01-3A5C-44F1-9FDB-277610F1B0CE}"/>
              </a:ext>
            </a:extLst>
          </p:cNvPr>
          <p:cNvCxnSpPr>
            <a:cxnSpLocks/>
          </p:cNvCxnSpPr>
          <p:nvPr/>
        </p:nvCxnSpPr>
        <p:spPr>
          <a:xfrm flipH="1" flipV="1">
            <a:off x="9026039" y="3855826"/>
            <a:ext cx="1139365" cy="72090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="" xmlns:a16="http://schemas.microsoft.com/office/drawing/2014/main" id="{54B4634C-8322-4277-9114-D21AC06FA4C7}"/>
              </a:ext>
            </a:extLst>
          </p:cNvPr>
          <p:cNvCxnSpPr>
            <a:cxnSpLocks/>
          </p:cNvCxnSpPr>
          <p:nvPr/>
        </p:nvCxnSpPr>
        <p:spPr>
          <a:xfrm flipH="1" flipV="1">
            <a:off x="9059825" y="1367296"/>
            <a:ext cx="1139365" cy="72090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xmlns="" id="{334A6710-6B40-426C-8BEB-206A5FDE32D0}"/>
                  </a:ext>
                </a:extLst>
              </p:cNvPr>
              <p:cNvSpPr txBox="1"/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334A6710-6B40-426C-8BEB-206A5FDE32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xmlns="" id="{1084B00F-F76C-4995-86B2-F8446C286EAE}"/>
                  </a:ext>
                </a:extLst>
              </p:cNvPr>
              <p:cNvSpPr txBox="1"/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1084B00F-F76C-4995-86B2-F8446C286E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xmlns="" id="{0E554CF4-8F2B-4365-AB8F-2990A661F0AC}"/>
                  </a:ext>
                </a:extLst>
              </p:cNvPr>
              <p:cNvSpPr txBox="1"/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0E554CF4-8F2B-4365-AB8F-2990A661F0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xmlns="" id="{C240311D-D106-4484-943A-9415BC35B09D}"/>
                  </a:ext>
                </a:extLst>
              </p:cNvPr>
              <p:cNvSpPr txBox="1"/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C240311D-D106-4484-943A-9415BC35B0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xmlns="" id="{696E486E-34E3-435C-B374-D99C1963E1C9}"/>
                  </a:ext>
                </a:extLst>
              </p:cNvPr>
              <p:cNvSpPr txBox="1"/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696E486E-34E3-435C-B374-D99C1963E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xmlns="" id="{89ACA258-F392-49FF-93EB-90FB85310C13}"/>
                  </a:ext>
                </a:extLst>
              </p:cNvPr>
              <p:cNvSpPr txBox="1"/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89ACA258-F392-49FF-93EB-90FB85310C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blipFill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xmlns="" id="{A68D81BB-2C6F-44E5-9E02-CCEE8579573F}"/>
                  </a:ext>
                </a:extLst>
              </p:cNvPr>
              <p:cNvSpPr txBox="1"/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A68D81BB-2C6F-44E5-9E02-CCEE857957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blipFill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xmlns="" id="{56866E91-FFAB-42F1-BF66-4194960F5B30}"/>
                  </a:ext>
                </a:extLst>
              </p:cNvPr>
              <p:cNvSpPr txBox="1"/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56866E91-FFAB-42F1-BF66-4194960F5B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blipFill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xmlns="" id="{02558C09-D1D5-4BF9-8174-8E3E3492BE06}"/>
                  </a:ext>
                </a:extLst>
              </p:cNvPr>
              <p:cNvSpPr txBox="1"/>
              <p:nvPr/>
            </p:nvSpPr>
            <p:spPr>
              <a:xfrm>
                <a:off x="893440" y="953183"/>
                <a:ext cx="320324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𝑩𝑩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𝑩𝑫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02558C09-D1D5-4BF9-8174-8E3E3492BE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440" y="953183"/>
                <a:ext cx="3203249" cy="615553"/>
              </a:xfrm>
              <a:prstGeom prst="rect">
                <a:avLst/>
              </a:prstGeom>
              <a:blipFill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id="{94989D69-AF53-43C6-A0F8-69EDBF9F5D59}"/>
                  </a:ext>
                </a:extLst>
              </p:cNvPr>
              <p:cNvSpPr txBox="1"/>
              <p:nvPr/>
            </p:nvSpPr>
            <p:spPr>
              <a:xfrm>
                <a:off x="889512" y="261273"/>
                <a:ext cx="304936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𝑨𝑨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𝑨𝑪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94989D69-AF53-43C6-A0F8-69EDBF9F5D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12" y="261273"/>
                <a:ext cx="3049361" cy="615553"/>
              </a:xfrm>
              <a:prstGeom prst="rect">
                <a:avLst/>
              </a:prstGeom>
              <a:blipFill>
                <a:blip r:embed="rId1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id="{4BF336F3-DB9B-4427-BFF8-ACDC4FB9FF3E}"/>
                  </a:ext>
                </a:extLst>
              </p:cNvPr>
              <p:cNvSpPr txBox="1"/>
              <p:nvPr/>
            </p:nvSpPr>
            <p:spPr>
              <a:xfrm>
                <a:off x="908365" y="1772055"/>
                <a:ext cx="621368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𝑨𝑨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𝑩𝑩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𝑩𝑫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BF336F3-DB9B-4427-BFF8-ACDC4FB9FF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365" y="1772055"/>
                <a:ext cx="6213689" cy="615553"/>
              </a:xfrm>
              <a:prstGeom prst="rect">
                <a:avLst/>
              </a:prstGeom>
              <a:blipFill>
                <a:blip r:embed="rId1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xmlns="" id="{91B98178-84D2-4DF6-BCE3-CA8486853B21}"/>
                  </a:ext>
                </a:extLst>
              </p:cNvPr>
              <p:cNvSpPr txBox="1"/>
              <p:nvPr/>
            </p:nvSpPr>
            <p:spPr>
              <a:xfrm>
                <a:off x="789156" y="2540275"/>
                <a:ext cx="3049361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  <m:t>𝑨𝑨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  <m:t>𝑩𝑩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4000" dirty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91B98178-84D2-4DF6-BCE3-CA8486853B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156" y="2540275"/>
                <a:ext cx="3049361" cy="707886"/>
              </a:xfrm>
              <a:prstGeom prst="rect">
                <a:avLst/>
              </a:prstGeom>
              <a:blipFill>
                <a:blip r:embed="rId1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xmlns="" id="{425FA270-9599-449E-95C6-5DBDFB6C4204}"/>
                  </a:ext>
                </a:extLst>
              </p:cNvPr>
              <p:cNvSpPr txBox="1"/>
              <p:nvPr/>
            </p:nvSpPr>
            <p:spPr>
              <a:xfrm>
                <a:off x="921326" y="3339082"/>
                <a:ext cx="5154296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𝟏𝟖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𝑨𝑨</m:t>
                                  </m:r>
                                </m:e>
                                <m:sub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𝑩𝑫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25FA270-9599-449E-95C6-5DBDFB6C42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326" y="3339082"/>
                <a:ext cx="5154296" cy="629468"/>
              </a:xfrm>
              <a:prstGeom prst="rect">
                <a:avLst/>
              </a:prstGeom>
              <a:blipFill>
                <a:blip r:embed="rId1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xmlns="" id="{6CA93336-17B1-4DC6-822B-293341C3E90B}"/>
                  </a:ext>
                </a:extLst>
              </p:cNvPr>
              <p:cNvSpPr txBox="1"/>
              <p:nvPr/>
            </p:nvSpPr>
            <p:spPr>
              <a:xfrm>
                <a:off x="930141" y="4199635"/>
                <a:ext cx="3671133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𝟏𝟖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𝑨𝑨</m:t>
                                  </m:r>
                                </m:e>
                                <m:sub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6CA93336-17B1-4DC6-822B-293341C3E9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141" y="4199635"/>
                <a:ext cx="3671133" cy="629468"/>
              </a:xfrm>
              <a:prstGeom prst="rect">
                <a:avLst/>
              </a:prstGeom>
              <a:blipFill>
                <a:blip r:embed="rId1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xmlns="" id="{5C0E874E-EA9E-48E1-A5E4-BA0736DB926D}"/>
                  </a:ext>
                </a:extLst>
              </p:cNvPr>
              <p:cNvSpPr txBox="1"/>
              <p:nvPr/>
            </p:nvSpPr>
            <p:spPr>
              <a:xfrm>
                <a:off x="930141" y="4958171"/>
                <a:ext cx="2686505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𝑨𝑨</m:t>
                                  </m:r>
                                </m:e>
                                <m:sub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5C0E874E-EA9E-48E1-A5E4-BA0736DB92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141" y="4958171"/>
                <a:ext cx="2686505" cy="629468"/>
              </a:xfrm>
              <a:prstGeom prst="rect">
                <a:avLst/>
              </a:prstGeom>
              <a:blipFill>
                <a:blip r:embed="rId1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xmlns="" id="{B046DD3B-357A-4B1B-AFBC-229112D6D514}"/>
                  </a:ext>
                </a:extLst>
              </p:cNvPr>
              <p:cNvSpPr txBox="1"/>
              <p:nvPr/>
            </p:nvSpPr>
            <p:spPr>
              <a:xfrm>
                <a:off x="1082749" y="5716707"/>
                <a:ext cx="201503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𝑨𝑨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B046DD3B-357A-4B1B-AFBC-229112D6D5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749" y="5716707"/>
                <a:ext cx="2015039" cy="615553"/>
              </a:xfrm>
              <a:prstGeom prst="rect">
                <a:avLst/>
              </a:prstGeom>
              <a:blipFill>
                <a:blip r:embed="rId1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Выгнутая вверх стрелка 1"/>
          <p:cNvSpPr/>
          <p:nvPr/>
        </p:nvSpPr>
        <p:spPr>
          <a:xfrm rot="16200000">
            <a:off x="194885" y="726270"/>
            <a:ext cx="776020" cy="412521"/>
          </a:xfrm>
          <a:prstGeom prst="curvedDownArrow">
            <a:avLst/>
          </a:prstGeom>
          <a:solidFill>
            <a:srgbClr val="00FF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9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Куб 16">
            <a:extLst>
              <a:ext uri="{FF2B5EF4-FFF2-40B4-BE49-F238E27FC236}">
                <a16:creationId xmlns="" xmlns:a16="http://schemas.microsoft.com/office/drawing/2014/main" id="{CE492867-F774-4603-9812-668D7F665827}"/>
              </a:ext>
            </a:extLst>
          </p:cNvPr>
          <p:cNvSpPr/>
          <p:nvPr/>
        </p:nvSpPr>
        <p:spPr>
          <a:xfrm>
            <a:off x="8279092" y="1349432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FF9999"/>
              </a:gs>
              <a:gs pos="89000">
                <a:srgbClr val="FF9999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="" xmlns:a16="http://schemas.microsoft.com/office/drawing/2014/main" id="{E94108F5-D8F6-4919-A216-A01CEF907047}"/>
              </a:ext>
            </a:extLst>
          </p:cNvPr>
          <p:cNvCxnSpPr>
            <a:cxnSpLocks/>
          </p:cNvCxnSpPr>
          <p:nvPr/>
        </p:nvCxnSpPr>
        <p:spPr>
          <a:xfrm>
            <a:off x="9026039" y="1327627"/>
            <a:ext cx="0" cy="253054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="" xmlns:a16="http://schemas.microsoft.com/office/drawing/2014/main" id="{2731B197-99A8-4CEE-BDF3-6AB8D89098D8}"/>
              </a:ext>
            </a:extLst>
          </p:cNvPr>
          <p:cNvCxnSpPr>
            <a:cxnSpLocks/>
          </p:cNvCxnSpPr>
          <p:nvPr/>
        </p:nvCxnSpPr>
        <p:spPr>
          <a:xfrm>
            <a:off x="9042932" y="3852525"/>
            <a:ext cx="1841148" cy="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="" xmlns:a16="http://schemas.microsoft.com/office/drawing/2014/main" id="{90638185-121E-439B-A301-9E6CDE2E37B7}"/>
              </a:ext>
            </a:extLst>
          </p:cNvPr>
          <p:cNvCxnSpPr>
            <a:cxnSpLocks/>
          </p:cNvCxnSpPr>
          <p:nvPr/>
        </p:nvCxnSpPr>
        <p:spPr>
          <a:xfrm flipH="1">
            <a:off x="8270177" y="3871011"/>
            <a:ext cx="755863" cy="74259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xmlns="" id="{334A6710-6B40-426C-8BEB-206A5FDE32D0}"/>
                  </a:ext>
                </a:extLst>
              </p:cNvPr>
              <p:cNvSpPr txBox="1"/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334A6710-6B40-426C-8BEB-206A5FDE32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23602" y="4441853"/>
                <a:ext cx="625416" cy="523220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xmlns="" id="{1084B00F-F76C-4995-86B2-F8446C286EAE}"/>
                  </a:ext>
                </a:extLst>
              </p:cNvPr>
              <p:cNvSpPr txBox="1"/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1084B00F-F76C-4995-86B2-F8446C286E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2132" y="3492843"/>
                <a:ext cx="625416" cy="523220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xmlns="" id="{0E554CF4-8F2B-4365-AB8F-2990A661F0AC}"/>
                  </a:ext>
                </a:extLst>
              </p:cNvPr>
              <p:cNvSpPr txBox="1"/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0E554CF4-8F2B-4365-AB8F-2990A661F0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3550325"/>
                <a:ext cx="625416" cy="523220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xmlns="" id="{C240311D-D106-4484-943A-9415BC35B09D}"/>
                  </a:ext>
                </a:extLst>
              </p:cNvPr>
              <p:cNvSpPr txBox="1"/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C240311D-D106-4484-943A-9415BC35B0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6075" y="4434951"/>
                <a:ext cx="625416" cy="523220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xmlns="" id="{696E486E-34E3-435C-B374-D99C1963E1C9}"/>
                  </a:ext>
                </a:extLst>
              </p:cNvPr>
              <p:cNvSpPr txBox="1"/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696E486E-34E3-435C-B374-D99C1963E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4442" y="1766850"/>
                <a:ext cx="625416" cy="523220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xmlns="" id="{89ACA258-F392-49FF-93EB-90FB85310C13}"/>
                  </a:ext>
                </a:extLst>
              </p:cNvPr>
              <p:cNvSpPr txBox="1"/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89ACA258-F392-49FF-93EB-90FB85310C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0520" y="776302"/>
                <a:ext cx="625416" cy="523220"/>
              </a:xfrm>
              <a:prstGeom prst="rect">
                <a:avLst/>
              </a:prstGeom>
              <a:blipFill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xmlns="" id="{A68D81BB-2C6F-44E5-9E02-CCEE8579573F}"/>
                  </a:ext>
                </a:extLst>
              </p:cNvPr>
              <p:cNvSpPr txBox="1"/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A68D81BB-2C6F-44E5-9E02-CCEE857957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2675" y="801257"/>
                <a:ext cx="625416" cy="523220"/>
              </a:xfrm>
              <a:prstGeom prst="rect">
                <a:avLst/>
              </a:prstGeom>
              <a:blipFill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xmlns="" id="{56866E91-FFAB-42F1-BF66-4194960F5B30}"/>
                  </a:ext>
                </a:extLst>
              </p:cNvPr>
              <p:cNvSpPr txBox="1"/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56866E91-FFAB-42F1-BF66-4194960F5B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4659" y="1890296"/>
                <a:ext cx="625416" cy="523220"/>
              </a:xfrm>
              <a:prstGeom prst="rect">
                <a:avLst/>
              </a:prstGeom>
              <a:blipFill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араллелограмм 10">
            <a:extLst>
              <a:ext uri="{FF2B5EF4-FFF2-40B4-BE49-F238E27FC236}">
                <a16:creationId xmlns="" xmlns:a16="http://schemas.microsoft.com/office/drawing/2014/main" id="{99468B5B-8FCF-4B9E-B02B-8C5089240D11}"/>
              </a:ext>
            </a:extLst>
          </p:cNvPr>
          <p:cNvSpPr/>
          <p:nvPr/>
        </p:nvSpPr>
        <p:spPr>
          <a:xfrm>
            <a:off x="8330943" y="3877275"/>
            <a:ext cx="2518820" cy="706697"/>
          </a:xfrm>
          <a:prstGeom prst="parallelogram">
            <a:avLst>
              <a:gd name="adj" fmla="val 102313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xmlns="" id="{465A0B1A-D5BE-4CBA-B698-BB5FDFAB81EB}"/>
                  </a:ext>
                </a:extLst>
              </p:cNvPr>
              <p:cNvSpPr txBox="1"/>
              <p:nvPr/>
            </p:nvSpPr>
            <p:spPr>
              <a:xfrm>
                <a:off x="1306376" y="973320"/>
                <a:ext cx="307225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/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𝑨𝑨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465A0B1A-D5BE-4CBA-B698-BB5FDFAB81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6376" y="973320"/>
                <a:ext cx="3072251" cy="615553"/>
              </a:xfrm>
              <a:prstGeom prst="rect">
                <a:avLst/>
              </a:prstGeom>
              <a:blipFill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FE096643-F5B1-43C6-A32D-C4D133849644}"/>
                  </a:ext>
                </a:extLst>
              </p:cNvPr>
              <p:cNvSpPr txBox="1"/>
              <p:nvPr/>
            </p:nvSpPr>
            <p:spPr>
              <a:xfrm>
                <a:off x="9019859" y="3783044"/>
                <a:ext cx="1197666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/>
                      </m:sSub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FE096643-F5B1-43C6-A32D-C4D1338496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19859" y="3783044"/>
                <a:ext cx="1197666" cy="646331"/>
              </a:xfrm>
              <a:prstGeom prst="rect">
                <a:avLst/>
              </a:prstGeom>
              <a:blipFill>
                <a:blip r:embed="rId1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>
            <a:extLst>
              <a:ext uri="{FF2B5EF4-FFF2-40B4-BE49-F238E27FC236}">
                <a16:creationId xmlns="" xmlns:a16="http://schemas.microsoft.com/office/drawing/2014/main" id="{ECED2361-EF98-4C6C-9360-E6DF303B0D57}"/>
              </a:ext>
            </a:extLst>
          </p:cNvPr>
          <p:cNvCxnSpPr>
            <a:cxnSpLocks/>
          </p:cNvCxnSpPr>
          <p:nvPr/>
        </p:nvCxnSpPr>
        <p:spPr>
          <a:xfrm>
            <a:off x="10154659" y="2076442"/>
            <a:ext cx="0" cy="253054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xmlns="" id="{42229B6D-FC25-464F-84A7-1CCF2B95D4F3}"/>
                  </a:ext>
                </a:extLst>
              </p:cNvPr>
              <p:cNvSpPr txBox="1"/>
              <p:nvPr/>
            </p:nvSpPr>
            <p:spPr>
              <a:xfrm>
                <a:off x="1363278" y="2105739"/>
                <a:ext cx="307577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2229B6D-FC25-464F-84A7-1CCF2B95D4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3278" y="2105739"/>
                <a:ext cx="3075778" cy="615553"/>
              </a:xfrm>
              <a:prstGeom prst="rect">
                <a:avLst/>
              </a:prstGeom>
              <a:blipFill>
                <a:blip r:embed="rId1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Прямоугольник 24"/>
          <p:cNvSpPr/>
          <p:nvPr/>
        </p:nvSpPr>
        <p:spPr>
          <a:xfrm>
            <a:off x="1159580" y="3319027"/>
            <a:ext cx="35423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Ответ:</a:t>
            </a:r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54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65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="" xmlns:a16="http://schemas.microsoft.com/office/drawing/2014/main" id="{3483F5B8-643D-45A8-9C53-82F741407E21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88927CF-57C1-49B3-B759-CB06CF253AF5}"/>
              </a:ext>
            </a:extLst>
          </p:cNvPr>
          <p:cNvSpPr txBox="1"/>
          <p:nvPr/>
        </p:nvSpPr>
        <p:spPr>
          <a:xfrm>
            <a:off x="2141934" y="-42401"/>
            <a:ext cx="822602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Задача №4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B23F4DA-1D4B-44BB-8272-B65357F51BA7}"/>
              </a:ext>
            </a:extLst>
          </p:cNvPr>
          <p:cNvSpPr txBox="1"/>
          <p:nvPr/>
        </p:nvSpPr>
        <p:spPr>
          <a:xfrm>
            <a:off x="2141934" y="1500649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220-masala (166-sahifa)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6AAEF227-9B00-4B65-B6C5-6C48F598C316}"/>
              </a:ext>
            </a:extLst>
          </p:cNvPr>
          <p:cNvSpPr txBox="1"/>
          <p:nvPr/>
        </p:nvSpPr>
        <p:spPr>
          <a:xfrm>
            <a:off x="292768" y="845389"/>
            <a:ext cx="1160646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Вычислить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объём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многогранника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="" xmlns:a16="http://schemas.microsoft.com/office/drawing/2014/main" id="{5A0C41C6-5EBB-4BA3-991A-516241C93BEF}"/>
              </a:ext>
            </a:extLst>
          </p:cNvPr>
          <p:cNvCxnSpPr>
            <a:cxnSpLocks/>
          </p:cNvCxnSpPr>
          <p:nvPr/>
        </p:nvCxnSpPr>
        <p:spPr>
          <a:xfrm flipV="1">
            <a:off x="8394526" y="3289126"/>
            <a:ext cx="0" cy="251460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="" xmlns:a16="http://schemas.microsoft.com/office/drawing/2014/main" id="{11F9FF83-8283-487F-B9F5-612104EE49A3}"/>
              </a:ext>
            </a:extLst>
          </p:cNvPr>
          <p:cNvCxnSpPr>
            <a:cxnSpLocks/>
          </p:cNvCxnSpPr>
          <p:nvPr/>
        </p:nvCxnSpPr>
        <p:spPr>
          <a:xfrm flipV="1">
            <a:off x="9085545" y="3289126"/>
            <a:ext cx="0" cy="25146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="" xmlns:a16="http://schemas.microsoft.com/office/drawing/2014/main" id="{10CBC467-B1A6-4270-8AC9-2C55D476A072}"/>
              </a:ext>
            </a:extLst>
          </p:cNvPr>
          <p:cNvCxnSpPr>
            <a:cxnSpLocks/>
          </p:cNvCxnSpPr>
          <p:nvPr/>
        </p:nvCxnSpPr>
        <p:spPr>
          <a:xfrm flipV="1">
            <a:off x="9686794" y="3289126"/>
            <a:ext cx="0" cy="25146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="" xmlns:a16="http://schemas.microsoft.com/office/drawing/2014/main" id="{B4D0E929-E222-44EF-83B3-FBDC3026E9B7}"/>
              </a:ext>
            </a:extLst>
          </p:cNvPr>
          <p:cNvCxnSpPr>
            <a:cxnSpLocks/>
          </p:cNvCxnSpPr>
          <p:nvPr/>
        </p:nvCxnSpPr>
        <p:spPr>
          <a:xfrm flipV="1">
            <a:off x="10367962" y="3303218"/>
            <a:ext cx="0" cy="251460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="" xmlns:a16="http://schemas.microsoft.com/office/drawing/2014/main" id="{31532F0D-6D7A-4387-AC33-82E71543CE25}"/>
              </a:ext>
            </a:extLst>
          </p:cNvPr>
          <p:cNvCxnSpPr>
            <a:cxnSpLocks/>
          </p:cNvCxnSpPr>
          <p:nvPr/>
        </p:nvCxnSpPr>
        <p:spPr>
          <a:xfrm flipV="1">
            <a:off x="9990899" y="3016141"/>
            <a:ext cx="6054" cy="2480059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="" xmlns:a16="http://schemas.microsoft.com/office/drawing/2014/main" id="{C7083BFA-CD76-483D-A422-1EAFCF77D5AB}"/>
              </a:ext>
            </a:extLst>
          </p:cNvPr>
          <p:cNvCxnSpPr>
            <a:cxnSpLocks/>
          </p:cNvCxnSpPr>
          <p:nvPr/>
        </p:nvCxnSpPr>
        <p:spPr>
          <a:xfrm flipV="1">
            <a:off x="9384884" y="3026423"/>
            <a:ext cx="0" cy="2463843"/>
          </a:xfrm>
          <a:prstGeom prst="line">
            <a:avLst/>
          </a:prstGeom>
          <a:ln w="5715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="" xmlns:a16="http://schemas.microsoft.com/office/drawing/2014/main" id="{BD57B934-1514-45A5-BC8D-A79716F8AA39}"/>
              </a:ext>
            </a:extLst>
          </p:cNvPr>
          <p:cNvCxnSpPr>
            <a:cxnSpLocks/>
          </p:cNvCxnSpPr>
          <p:nvPr/>
        </p:nvCxnSpPr>
        <p:spPr>
          <a:xfrm flipV="1">
            <a:off x="11559721" y="2171700"/>
            <a:ext cx="0" cy="2514600"/>
          </a:xfrm>
          <a:prstGeom prst="line">
            <a:avLst/>
          </a:prstGeom>
          <a:ln w="762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="" xmlns:a16="http://schemas.microsoft.com/office/drawing/2014/main" id="{970B444E-53B2-47AB-BB78-485C64BF88B7}"/>
              </a:ext>
            </a:extLst>
          </p:cNvPr>
          <p:cNvCxnSpPr>
            <a:cxnSpLocks/>
          </p:cNvCxnSpPr>
          <p:nvPr/>
        </p:nvCxnSpPr>
        <p:spPr>
          <a:xfrm flipV="1">
            <a:off x="9583902" y="2171700"/>
            <a:ext cx="0" cy="2514600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="" xmlns:a16="http://schemas.microsoft.com/office/drawing/2014/main" id="{99976482-0702-4B9E-ADCC-77FCDAF791AD}"/>
              </a:ext>
            </a:extLst>
          </p:cNvPr>
          <p:cNvCxnSpPr>
            <a:cxnSpLocks/>
          </p:cNvCxnSpPr>
          <p:nvPr/>
        </p:nvCxnSpPr>
        <p:spPr>
          <a:xfrm flipV="1">
            <a:off x="8394526" y="2171700"/>
            <a:ext cx="1189376" cy="113151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="" xmlns:a16="http://schemas.microsoft.com/office/drawing/2014/main" id="{E7A7C6FF-6B95-4004-B860-EDEEBA92466E}"/>
              </a:ext>
            </a:extLst>
          </p:cNvPr>
          <p:cNvCxnSpPr>
            <a:cxnSpLocks/>
          </p:cNvCxnSpPr>
          <p:nvPr/>
        </p:nvCxnSpPr>
        <p:spPr>
          <a:xfrm flipV="1">
            <a:off x="10359018" y="2201205"/>
            <a:ext cx="1189376" cy="113151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="" xmlns:a16="http://schemas.microsoft.com/office/drawing/2014/main" id="{90DF6AC6-7D9E-4E19-806A-1E5A395E96BB}"/>
              </a:ext>
            </a:extLst>
          </p:cNvPr>
          <p:cNvCxnSpPr>
            <a:cxnSpLocks/>
          </p:cNvCxnSpPr>
          <p:nvPr/>
        </p:nvCxnSpPr>
        <p:spPr>
          <a:xfrm flipV="1">
            <a:off x="9058098" y="3016141"/>
            <a:ext cx="365649" cy="326173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="" xmlns:a16="http://schemas.microsoft.com/office/drawing/2014/main" id="{648FA301-CB86-47B4-90F7-7A28F6F9228B}"/>
              </a:ext>
            </a:extLst>
          </p:cNvPr>
          <p:cNvCxnSpPr>
            <a:cxnSpLocks/>
          </p:cNvCxnSpPr>
          <p:nvPr/>
        </p:nvCxnSpPr>
        <p:spPr>
          <a:xfrm flipV="1">
            <a:off x="9661729" y="3039877"/>
            <a:ext cx="339990" cy="30243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="" xmlns:a16="http://schemas.microsoft.com/office/drawing/2014/main" id="{E99A9394-1C7D-487B-BFB6-EEA03E208EBA}"/>
              </a:ext>
            </a:extLst>
          </p:cNvPr>
          <p:cNvCxnSpPr>
            <a:cxnSpLocks/>
          </p:cNvCxnSpPr>
          <p:nvPr/>
        </p:nvCxnSpPr>
        <p:spPr>
          <a:xfrm flipV="1">
            <a:off x="8403471" y="4647305"/>
            <a:ext cx="1188855" cy="1137138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="" xmlns:a16="http://schemas.microsoft.com/office/drawing/2014/main" id="{D91560CC-22D5-4EA9-82A8-107E606DFBF2}"/>
              </a:ext>
            </a:extLst>
          </p:cNvPr>
          <p:cNvCxnSpPr>
            <a:cxnSpLocks/>
          </p:cNvCxnSpPr>
          <p:nvPr/>
        </p:nvCxnSpPr>
        <p:spPr>
          <a:xfrm flipV="1">
            <a:off x="9711671" y="5482294"/>
            <a:ext cx="279228" cy="286892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="" xmlns:a16="http://schemas.microsoft.com/office/drawing/2014/main" id="{A5FB8776-EAE8-46EB-94CD-4E8D6C0F0741}"/>
              </a:ext>
            </a:extLst>
          </p:cNvPr>
          <p:cNvCxnSpPr>
            <a:cxnSpLocks/>
          </p:cNvCxnSpPr>
          <p:nvPr/>
        </p:nvCxnSpPr>
        <p:spPr>
          <a:xfrm>
            <a:off x="9608968" y="4641372"/>
            <a:ext cx="1950753" cy="5934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>
                <a16:creationId xmlns="" xmlns:a16="http://schemas.microsoft.com/office/drawing/2014/main" id="{0B96C2D0-AFD2-44FD-9F2A-B795D2B28724}"/>
              </a:ext>
            </a:extLst>
          </p:cNvPr>
          <p:cNvCxnSpPr>
            <a:cxnSpLocks/>
          </p:cNvCxnSpPr>
          <p:nvPr/>
        </p:nvCxnSpPr>
        <p:spPr>
          <a:xfrm>
            <a:off x="9563318" y="2178955"/>
            <a:ext cx="2007731" cy="12028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="" xmlns:a16="http://schemas.microsoft.com/office/drawing/2014/main" id="{77234645-01F6-4DB7-9533-A935EAF4B87D}"/>
              </a:ext>
            </a:extLst>
          </p:cNvPr>
          <p:cNvCxnSpPr>
            <a:cxnSpLocks/>
          </p:cNvCxnSpPr>
          <p:nvPr/>
        </p:nvCxnSpPr>
        <p:spPr>
          <a:xfrm>
            <a:off x="9396212" y="3026423"/>
            <a:ext cx="612068" cy="13454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="" xmlns:a16="http://schemas.microsoft.com/office/drawing/2014/main" id="{3F2FDCCC-CC12-406A-97A9-9CE5006329F1}"/>
              </a:ext>
            </a:extLst>
          </p:cNvPr>
          <p:cNvCxnSpPr>
            <a:cxnSpLocks/>
          </p:cNvCxnSpPr>
          <p:nvPr/>
        </p:nvCxnSpPr>
        <p:spPr>
          <a:xfrm flipV="1">
            <a:off x="9693613" y="3320042"/>
            <a:ext cx="640699" cy="13454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="" xmlns:a16="http://schemas.microsoft.com/office/drawing/2014/main" id="{B65078CF-F5E5-4D18-B820-80A641B0721F}"/>
              </a:ext>
            </a:extLst>
          </p:cNvPr>
          <p:cNvCxnSpPr>
            <a:cxnSpLocks/>
          </p:cNvCxnSpPr>
          <p:nvPr/>
        </p:nvCxnSpPr>
        <p:spPr>
          <a:xfrm>
            <a:off x="8428788" y="3296491"/>
            <a:ext cx="653344" cy="1954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>
            <a:extLst>
              <a:ext uri="{FF2B5EF4-FFF2-40B4-BE49-F238E27FC236}">
                <a16:creationId xmlns="" xmlns:a16="http://schemas.microsoft.com/office/drawing/2014/main" id="{DDC73AA1-75E6-4FBD-B776-33587D3BE5CF}"/>
              </a:ext>
            </a:extLst>
          </p:cNvPr>
          <p:cNvCxnSpPr>
            <a:cxnSpLocks/>
          </p:cNvCxnSpPr>
          <p:nvPr/>
        </p:nvCxnSpPr>
        <p:spPr>
          <a:xfrm>
            <a:off x="9364707" y="5454933"/>
            <a:ext cx="612068" cy="13454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>
            <a:extLst>
              <a:ext uri="{FF2B5EF4-FFF2-40B4-BE49-F238E27FC236}">
                <a16:creationId xmlns="" xmlns:a16="http://schemas.microsoft.com/office/drawing/2014/main" id="{4AB64A8F-F889-43F7-A963-A89CD649ED7A}"/>
              </a:ext>
            </a:extLst>
          </p:cNvPr>
          <p:cNvCxnSpPr>
            <a:cxnSpLocks/>
          </p:cNvCxnSpPr>
          <p:nvPr/>
        </p:nvCxnSpPr>
        <p:spPr>
          <a:xfrm>
            <a:off x="8372981" y="5769186"/>
            <a:ext cx="714686" cy="15257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="" xmlns:a16="http://schemas.microsoft.com/office/drawing/2014/main" id="{EF1FFB07-F7E1-46BE-BBBB-1578C562F63A}"/>
              </a:ext>
            </a:extLst>
          </p:cNvPr>
          <p:cNvCxnSpPr>
            <a:cxnSpLocks/>
          </p:cNvCxnSpPr>
          <p:nvPr/>
        </p:nvCxnSpPr>
        <p:spPr>
          <a:xfrm>
            <a:off x="9670741" y="5769186"/>
            <a:ext cx="714686" cy="15257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>
            <a:extLst>
              <a:ext uri="{FF2B5EF4-FFF2-40B4-BE49-F238E27FC236}">
                <a16:creationId xmlns="" xmlns:a16="http://schemas.microsoft.com/office/drawing/2014/main" id="{4828FC9E-DAAA-4788-BFF1-E8AB9330862B}"/>
              </a:ext>
            </a:extLst>
          </p:cNvPr>
          <p:cNvCxnSpPr>
            <a:cxnSpLocks/>
          </p:cNvCxnSpPr>
          <p:nvPr/>
        </p:nvCxnSpPr>
        <p:spPr>
          <a:xfrm flipV="1">
            <a:off x="9065833" y="5444075"/>
            <a:ext cx="325914" cy="359651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>
            <a:extLst>
              <a:ext uri="{FF2B5EF4-FFF2-40B4-BE49-F238E27FC236}">
                <a16:creationId xmlns="" xmlns:a16="http://schemas.microsoft.com/office/drawing/2014/main" id="{29941312-6C0B-4855-A8C7-F560FCABB82B}"/>
              </a:ext>
            </a:extLst>
          </p:cNvPr>
          <p:cNvCxnSpPr>
            <a:cxnSpLocks/>
          </p:cNvCxnSpPr>
          <p:nvPr/>
        </p:nvCxnSpPr>
        <p:spPr>
          <a:xfrm flipV="1">
            <a:off x="10359018" y="4653766"/>
            <a:ext cx="1206743" cy="114996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xmlns="" id="{A5EF9925-09C5-48D0-AD3E-04429D383003}"/>
                  </a:ext>
                </a:extLst>
              </p:cNvPr>
              <p:cNvSpPr txBox="1"/>
              <p:nvPr/>
            </p:nvSpPr>
            <p:spPr>
              <a:xfrm>
                <a:off x="8543656" y="2201878"/>
                <a:ext cx="42159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A5EF9925-09C5-48D0-AD3E-04429D3830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3656" y="2201878"/>
                <a:ext cx="421590" cy="615553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xmlns="" id="{D5B93392-13FB-41E2-BC7A-2E243FBAC9CB}"/>
                  </a:ext>
                </a:extLst>
              </p:cNvPr>
              <p:cNvSpPr txBox="1"/>
              <p:nvPr/>
            </p:nvSpPr>
            <p:spPr>
              <a:xfrm>
                <a:off x="10297110" y="1593293"/>
                <a:ext cx="42159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D5B93392-13FB-41E2-BC7A-2E243FBAC9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97110" y="1593293"/>
                <a:ext cx="421590" cy="615553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xmlns="" id="{955E1851-6500-4BDC-BF94-9179FBB33720}"/>
                  </a:ext>
                </a:extLst>
              </p:cNvPr>
              <p:cNvSpPr txBox="1"/>
              <p:nvPr/>
            </p:nvSpPr>
            <p:spPr>
              <a:xfrm>
                <a:off x="7919295" y="4218578"/>
                <a:ext cx="42159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955E1851-6500-4BDC-BF94-9179FBB337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9295" y="4218578"/>
                <a:ext cx="421590" cy="615553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xmlns="" id="{4BA1B348-4FE6-467F-A804-946776FF6D48}"/>
                  </a:ext>
                </a:extLst>
              </p:cNvPr>
              <p:cNvSpPr txBox="1"/>
              <p:nvPr/>
            </p:nvSpPr>
            <p:spPr>
              <a:xfrm>
                <a:off x="9127814" y="5623900"/>
                <a:ext cx="42159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BA1B348-4FE6-467F-A804-946776FF6D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7814" y="5623900"/>
                <a:ext cx="421590" cy="615553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xmlns="" id="{9E16A56A-912B-43E4-8346-15B865A5C7A0}"/>
                  </a:ext>
                </a:extLst>
              </p:cNvPr>
              <p:cNvSpPr txBox="1"/>
              <p:nvPr/>
            </p:nvSpPr>
            <p:spPr>
              <a:xfrm>
                <a:off x="1163089" y="2870006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9E16A56A-912B-43E4-8346-15B865A5C7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3089" y="2870006"/>
                <a:ext cx="1654364" cy="615553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Box 64">
            <a:extLst>
              <a:ext uri="{FF2B5EF4-FFF2-40B4-BE49-F238E27FC236}">
                <a16:creationId xmlns="" xmlns:a16="http://schemas.microsoft.com/office/drawing/2014/main" id="{1A69096C-7AB8-4508-A69B-14BB536DB59C}"/>
              </a:ext>
            </a:extLst>
          </p:cNvPr>
          <p:cNvSpPr txBox="1"/>
          <p:nvPr/>
        </p:nvSpPr>
        <p:spPr>
          <a:xfrm>
            <a:off x="1163089" y="2201205"/>
            <a:ext cx="16289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</a:t>
            </a:r>
            <a:r>
              <a:rPr lang="en-US" sz="40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xmlns="" id="{6027CCD2-94BE-4A30-B944-4C441AB4567F}"/>
                  </a:ext>
                </a:extLst>
              </p:cNvPr>
              <p:cNvSpPr txBox="1"/>
              <p:nvPr/>
            </p:nvSpPr>
            <p:spPr>
              <a:xfrm>
                <a:off x="1163089" y="3454777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6027CCD2-94BE-4A30-B944-4C441AB456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3089" y="3454777"/>
                <a:ext cx="1654364" cy="615553"/>
              </a:xfrm>
              <a:prstGeom prst="rect">
                <a:avLst/>
              </a:prstGeom>
              <a:blipFill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xmlns="" id="{C06F479A-6633-4A72-9234-87057995C257}"/>
                  </a:ext>
                </a:extLst>
              </p:cNvPr>
              <p:cNvSpPr txBox="1"/>
              <p:nvPr/>
            </p:nvSpPr>
            <p:spPr>
              <a:xfrm>
                <a:off x="1152751" y="4039548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7" name="TextBox 66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C06F479A-6633-4A72-9234-87057995C2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2751" y="4039548"/>
                <a:ext cx="1654364" cy="615553"/>
              </a:xfrm>
              <a:prstGeom prst="rect">
                <a:avLst/>
              </a:prstGeom>
              <a:blipFill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xmlns="" id="{62F567BA-6D28-4063-A0AB-C4F322A50965}"/>
                  </a:ext>
                </a:extLst>
              </p:cNvPr>
              <p:cNvSpPr txBox="1"/>
              <p:nvPr/>
            </p:nvSpPr>
            <p:spPr>
              <a:xfrm>
                <a:off x="3571121" y="2830177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8" name="TextBox 67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62F567BA-6D28-4063-A0AB-C4F322A509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1121" y="2830177"/>
                <a:ext cx="1654364" cy="615553"/>
              </a:xfrm>
              <a:prstGeom prst="rect">
                <a:avLst/>
              </a:prstGeom>
              <a:blipFill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xmlns="" id="{465A9092-2291-4C6E-94D3-03C6F7B2B07B}"/>
                  </a:ext>
                </a:extLst>
              </p:cNvPr>
              <p:cNvSpPr txBox="1"/>
              <p:nvPr/>
            </p:nvSpPr>
            <p:spPr>
              <a:xfrm>
                <a:off x="3571121" y="3414948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65A9092-2291-4C6E-94D3-03C6F7B2B0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1121" y="3414948"/>
                <a:ext cx="1654364" cy="615553"/>
              </a:xfrm>
              <a:prstGeom prst="rect">
                <a:avLst/>
              </a:prstGeom>
              <a:blipFill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xmlns="" id="{5E8DDDE2-E9C1-4652-A88B-6AC77E6D9FEA}"/>
                  </a:ext>
                </a:extLst>
              </p:cNvPr>
              <p:cNvSpPr txBox="1"/>
              <p:nvPr/>
            </p:nvSpPr>
            <p:spPr>
              <a:xfrm>
                <a:off x="3560783" y="3999719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5E8DDDE2-E9C1-4652-A88B-6AC77E6D9F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0783" y="3999719"/>
                <a:ext cx="1654364" cy="615553"/>
              </a:xfrm>
              <a:prstGeom prst="rect">
                <a:avLst/>
              </a:prstGeom>
              <a:blipFill>
                <a:blip r:embed="rId1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xmlns="" id="{1AAB192A-4B1D-4E38-929F-D1890AD04386}"/>
                  </a:ext>
                </a:extLst>
              </p:cNvPr>
              <p:cNvSpPr txBox="1"/>
              <p:nvPr/>
            </p:nvSpPr>
            <p:spPr>
              <a:xfrm>
                <a:off x="1230164" y="5268503"/>
                <a:ext cx="273902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1" name="TextBox 70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1AAB192A-4B1D-4E38-929F-D1890AD043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0164" y="5268503"/>
                <a:ext cx="2739020" cy="615553"/>
              </a:xfrm>
              <a:prstGeom prst="rect">
                <a:avLst/>
              </a:prstGeom>
              <a:blipFill>
                <a:blip r:embed="rId1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TextBox 71">
            <a:extLst>
              <a:ext uri="{FF2B5EF4-FFF2-40B4-BE49-F238E27FC236}">
                <a16:creationId xmlns="" xmlns:a16="http://schemas.microsoft.com/office/drawing/2014/main" id="{3435F32C-647D-4657-A78B-DF9F13A62E1D}"/>
              </a:ext>
            </a:extLst>
          </p:cNvPr>
          <p:cNvSpPr txBox="1"/>
          <p:nvPr/>
        </p:nvSpPr>
        <p:spPr>
          <a:xfrm>
            <a:off x="1152751" y="4613121"/>
            <a:ext cx="17219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Найти</a:t>
            </a:r>
            <a:r>
              <a:rPr lang="en-US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65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="" xmlns:a16="http://schemas.microsoft.com/office/drawing/2014/main" id="{3483F5B8-643D-45A8-9C53-82F741407E21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88927CF-57C1-49B3-B759-CB06CF253AF5}"/>
              </a:ext>
            </a:extLst>
          </p:cNvPr>
          <p:cNvSpPr txBox="1"/>
          <p:nvPr/>
        </p:nvSpPr>
        <p:spPr>
          <a:xfrm>
            <a:off x="2141934" y="-42401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800" dirty="0" smtClean="0">
                <a:solidFill>
                  <a:schemeClr val="bg1"/>
                </a:solidFill>
              </a:rPr>
              <a:t>Решение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B23F4DA-1D4B-44BB-8272-B65357F51BA7}"/>
              </a:ext>
            </a:extLst>
          </p:cNvPr>
          <p:cNvSpPr txBox="1"/>
          <p:nvPr/>
        </p:nvSpPr>
        <p:spPr>
          <a:xfrm>
            <a:off x="2141934" y="1500649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220-masala (166-sahifa)</a:t>
            </a:r>
            <a:endParaRPr lang="ru-RU" sz="4800" dirty="0">
              <a:solidFill>
                <a:schemeClr val="bg1"/>
              </a:solidFill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="" xmlns:a16="http://schemas.microsoft.com/office/drawing/2014/main" id="{5A0C41C6-5EBB-4BA3-991A-516241C93BEF}"/>
              </a:ext>
            </a:extLst>
          </p:cNvPr>
          <p:cNvCxnSpPr>
            <a:cxnSpLocks/>
          </p:cNvCxnSpPr>
          <p:nvPr/>
        </p:nvCxnSpPr>
        <p:spPr>
          <a:xfrm flipV="1">
            <a:off x="8394526" y="3289126"/>
            <a:ext cx="0" cy="251460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="" xmlns:a16="http://schemas.microsoft.com/office/drawing/2014/main" id="{11F9FF83-8283-487F-B9F5-612104EE49A3}"/>
              </a:ext>
            </a:extLst>
          </p:cNvPr>
          <p:cNvCxnSpPr>
            <a:cxnSpLocks/>
          </p:cNvCxnSpPr>
          <p:nvPr/>
        </p:nvCxnSpPr>
        <p:spPr>
          <a:xfrm flipV="1">
            <a:off x="9085545" y="3289126"/>
            <a:ext cx="0" cy="25146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="" xmlns:a16="http://schemas.microsoft.com/office/drawing/2014/main" id="{10CBC467-B1A6-4270-8AC9-2C55D476A072}"/>
              </a:ext>
            </a:extLst>
          </p:cNvPr>
          <p:cNvCxnSpPr>
            <a:cxnSpLocks/>
          </p:cNvCxnSpPr>
          <p:nvPr/>
        </p:nvCxnSpPr>
        <p:spPr>
          <a:xfrm flipV="1">
            <a:off x="9686794" y="3289126"/>
            <a:ext cx="0" cy="25146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="" xmlns:a16="http://schemas.microsoft.com/office/drawing/2014/main" id="{B4D0E929-E222-44EF-83B3-FBDC3026E9B7}"/>
              </a:ext>
            </a:extLst>
          </p:cNvPr>
          <p:cNvCxnSpPr>
            <a:cxnSpLocks/>
          </p:cNvCxnSpPr>
          <p:nvPr/>
        </p:nvCxnSpPr>
        <p:spPr>
          <a:xfrm flipV="1">
            <a:off x="10367962" y="3303218"/>
            <a:ext cx="0" cy="251460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="" xmlns:a16="http://schemas.microsoft.com/office/drawing/2014/main" id="{31532F0D-6D7A-4387-AC33-82E71543CE25}"/>
              </a:ext>
            </a:extLst>
          </p:cNvPr>
          <p:cNvCxnSpPr>
            <a:cxnSpLocks/>
          </p:cNvCxnSpPr>
          <p:nvPr/>
        </p:nvCxnSpPr>
        <p:spPr>
          <a:xfrm flipV="1">
            <a:off x="9990899" y="3016141"/>
            <a:ext cx="6054" cy="2480059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="" xmlns:a16="http://schemas.microsoft.com/office/drawing/2014/main" id="{C7083BFA-CD76-483D-A422-1EAFCF77D5AB}"/>
              </a:ext>
            </a:extLst>
          </p:cNvPr>
          <p:cNvCxnSpPr>
            <a:cxnSpLocks/>
          </p:cNvCxnSpPr>
          <p:nvPr/>
        </p:nvCxnSpPr>
        <p:spPr>
          <a:xfrm flipV="1">
            <a:off x="9384884" y="3026423"/>
            <a:ext cx="0" cy="2463843"/>
          </a:xfrm>
          <a:prstGeom prst="line">
            <a:avLst/>
          </a:prstGeom>
          <a:ln w="5715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="" xmlns:a16="http://schemas.microsoft.com/office/drawing/2014/main" id="{BD57B934-1514-45A5-BC8D-A79716F8AA39}"/>
              </a:ext>
            </a:extLst>
          </p:cNvPr>
          <p:cNvCxnSpPr>
            <a:cxnSpLocks/>
          </p:cNvCxnSpPr>
          <p:nvPr/>
        </p:nvCxnSpPr>
        <p:spPr>
          <a:xfrm flipV="1">
            <a:off x="11559721" y="2171700"/>
            <a:ext cx="0" cy="2514600"/>
          </a:xfrm>
          <a:prstGeom prst="line">
            <a:avLst/>
          </a:prstGeom>
          <a:ln w="762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="" xmlns:a16="http://schemas.microsoft.com/office/drawing/2014/main" id="{970B444E-53B2-47AB-BB78-485C64BF88B7}"/>
              </a:ext>
            </a:extLst>
          </p:cNvPr>
          <p:cNvCxnSpPr>
            <a:cxnSpLocks/>
          </p:cNvCxnSpPr>
          <p:nvPr/>
        </p:nvCxnSpPr>
        <p:spPr>
          <a:xfrm flipV="1">
            <a:off x="9583902" y="2171700"/>
            <a:ext cx="0" cy="2514600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="" xmlns:a16="http://schemas.microsoft.com/office/drawing/2014/main" id="{99976482-0702-4B9E-ADCC-77FCDAF791AD}"/>
              </a:ext>
            </a:extLst>
          </p:cNvPr>
          <p:cNvCxnSpPr>
            <a:cxnSpLocks/>
          </p:cNvCxnSpPr>
          <p:nvPr/>
        </p:nvCxnSpPr>
        <p:spPr>
          <a:xfrm flipV="1">
            <a:off x="8394526" y="2171700"/>
            <a:ext cx="1189376" cy="113151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="" xmlns:a16="http://schemas.microsoft.com/office/drawing/2014/main" id="{E7A7C6FF-6B95-4004-B860-EDEEBA92466E}"/>
              </a:ext>
            </a:extLst>
          </p:cNvPr>
          <p:cNvCxnSpPr>
            <a:cxnSpLocks/>
          </p:cNvCxnSpPr>
          <p:nvPr/>
        </p:nvCxnSpPr>
        <p:spPr>
          <a:xfrm flipV="1">
            <a:off x="10359018" y="2201205"/>
            <a:ext cx="1189376" cy="113151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="" xmlns:a16="http://schemas.microsoft.com/office/drawing/2014/main" id="{90DF6AC6-7D9E-4E19-806A-1E5A395E96BB}"/>
              </a:ext>
            </a:extLst>
          </p:cNvPr>
          <p:cNvCxnSpPr>
            <a:cxnSpLocks/>
          </p:cNvCxnSpPr>
          <p:nvPr/>
        </p:nvCxnSpPr>
        <p:spPr>
          <a:xfrm flipV="1">
            <a:off x="9058098" y="3016141"/>
            <a:ext cx="365649" cy="326173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="" xmlns:a16="http://schemas.microsoft.com/office/drawing/2014/main" id="{648FA301-CB86-47B4-90F7-7A28F6F9228B}"/>
              </a:ext>
            </a:extLst>
          </p:cNvPr>
          <p:cNvCxnSpPr>
            <a:cxnSpLocks/>
          </p:cNvCxnSpPr>
          <p:nvPr/>
        </p:nvCxnSpPr>
        <p:spPr>
          <a:xfrm flipV="1">
            <a:off x="9661729" y="3039877"/>
            <a:ext cx="339990" cy="30243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="" xmlns:a16="http://schemas.microsoft.com/office/drawing/2014/main" id="{E99A9394-1C7D-487B-BFB6-EEA03E208EBA}"/>
              </a:ext>
            </a:extLst>
          </p:cNvPr>
          <p:cNvCxnSpPr>
            <a:cxnSpLocks/>
          </p:cNvCxnSpPr>
          <p:nvPr/>
        </p:nvCxnSpPr>
        <p:spPr>
          <a:xfrm flipV="1">
            <a:off x="8403471" y="4647305"/>
            <a:ext cx="1188855" cy="1137138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="" xmlns:a16="http://schemas.microsoft.com/office/drawing/2014/main" id="{D91560CC-22D5-4EA9-82A8-107E606DFBF2}"/>
              </a:ext>
            </a:extLst>
          </p:cNvPr>
          <p:cNvCxnSpPr>
            <a:cxnSpLocks/>
          </p:cNvCxnSpPr>
          <p:nvPr/>
        </p:nvCxnSpPr>
        <p:spPr>
          <a:xfrm flipV="1">
            <a:off x="9711671" y="5482294"/>
            <a:ext cx="279228" cy="286892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="" xmlns:a16="http://schemas.microsoft.com/office/drawing/2014/main" id="{A5FB8776-EAE8-46EB-94CD-4E8D6C0F0741}"/>
              </a:ext>
            </a:extLst>
          </p:cNvPr>
          <p:cNvCxnSpPr>
            <a:cxnSpLocks/>
          </p:cNvCxnSpPr>
          <p:nvPr/>
        </p:nvCxnSpPr>
        <p:spPr>
          <a:xfrm>
            <a:off x="9608968" y="4641372"/>
            <a:ext cx="1950753" cy="5934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>
                <a16:creationId xmlns="" xmlns:a16="http://schemas.microsoft.com/office/drawing/2014/main" id="{0B96C2D0-AFD2-44FD-9F2A-B795D2B28724}"/>
              </a:ext>
            </a:extLst>
          </p:cNvPr>
          <p:cNvCxnSpPr>
            <a:cxnSpLocks/>
          </p:cNvCxnSpPr>
          <p:nvPr/>
        </p:nvCxnSpPr>
        <p:spPr>
          <a:xfrm>
            <a:off x="9563318" y="2178955"/>
            <a:ext cx="2007731" cy="12028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="" xmlns:a16="http://schemas.microsoft.com/office/drawing/2014/main" id="{77234645-01F6-4DB7-9533-A935EAF4B87D}"/>
              </a:ext>
            </a:extLst>
          </p:cNvPr>
          <p:cNvCxnSpPr>
            <a:cxnSpLocks/>
          </p:cNvCxnSpPr>
          <p:nvPr/>
        </p:nvCxnSpPr>
        <p:spPr>
          <a:xfrm>
            <a:off x="9396212" y="3026423"/>
            <a:ext cx="612068" cy="13454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="" xmlns:a16="http://schemas.microsoft.com/office/drawing/2014/main" id="{3F2FDCCC-CC12-406A-97A9-9CE5006329F1}"/>
              </a:ext>
            </a:extLst>
          </p:cNvPr>
          <p:cNvCxnSpPr>
            <a:cxnSpLocks/>
          </p:cNvCxnSpPr>
          <p:nvPr/>
        </p:nvCxnSpPr>
        <p:spPr>
          <a:xfrm flipV="1">
            <a:off x="9693613" y="3320042"/>
            <a:ext cx="640699" cy="13454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="" xmlns:a16="http://schemas.microsoft.com/office/drawing/2014/main" id="{B65078CF-F5E5-4D18-B820-80A641B0721F}"/>
              </a:ext>
            </a:extLst>
          </p:cNvPr>
          <p:cNvCxnSpPr>
            <a:cxnSpLocks/>
          </p:cNvCxnSpPr>
          <p:nvPr/>
        </p:nvCxnSpPr>
        <p:spPr>
          <a:xfrm>
            <a:off x="8428788" y="3296491"/>
            <a:ext cx="653344" cy="1954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>
            <a:extLst>
              <a:ext uri="{FF2B5EF4-FFF2-40B4-BE49-F238E27FC236}">
                <a16:creationId xmlns="" xmlns:a16="http://schemas.microsoft.com/office/drawing/2014/main" id="{DDC73AA1-75E6-4FBD-B776-33587D3BE5CF}"/>
              </a:ext>
            </a:extLst>
          </p:cNvPr>
          <p:cNvCxnSpPr>
            <a:cxnSpLocks/>
          </p:cNvCxnSpPr>
          <p:nvPr/>
        </p:nvCxnSpPr>
        <p:spPr>
          <a:xfrm>
            <a:off x="9364707" y="5454933"/>
            <a:ext cx="612068" cy="13454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>
            <a:extLst>
              <a:ext uri="{FF2B5EF4-FFF2-40B4-BE49-F238E27FC236}">
                <a16:creationId xmlns="" xmlns:a16="http://schemas.microsoft.com/office/drawing/2014/main" id="{4AB64A8F-F889-43F7-A963-A89CD649ED7A}"/>
              </a:ext>
            </a:extLst>
          </p:cNvPr>
          <p:cNvCxnSpPr>
            <a:cxnSpLocks/>
          </p:cNvCxnSpPr>
          <p:nvPr/>
        </p:nvCxnSpPr>
        <p:spPr>
          <a:xfrm>
            <a:off x="8372981" y="5769186"/>
            <a:ext cx="714686" cy="15257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="" xmlns:a16="http://schemas.microsoft.com/office/drawing/2014/main" id="{EF1FFB07-F7E1-46BE-BBBB-1578C562F63A}"/>
              </a:ext>
            </a:extLst>
          </p:cNvPr>
          <p:cNvCxnSpPr>
            <a:cxnSpLocks/>
          </p:cNvCxnSpPr>
          <p:nvPr/>
        </p:nvCxnSpPr>
        <p:spPr>
          <a:xfrm>
            <a:off x="9670741" y="5769186"/>
            <a:ext cx="714686" cy="15257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>
            <a:extLst>
              <a:ext uri="{FF2B5EF4-FFF2-40B4-BE49-F238E27FC236}">
                <a16:creationId xmlns="" xmlns:a16="http://schemas.microsoft.com/office/drawing/2014/main" id="{4828FC9E-DAAA-4788-BFF1-E8AB9330862B}"/>
              </a:ext>
            </a:extLst>
          </p:cNvPr>
          <p:cNvCxnSpPr>
            <a:cxnSpLocks/>
          </p:cNvCxnSpPr>
          <p:nvPr/>
        </p:nvCxnSpPr>
        <p:spPr>
          <a:xfrm flipV="1">
            <a:off x="9065833" y="5444075"/>
            <a:ext cx="325914" cy="359651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>
            <a:extLst>
              <a:ext uri="{FF2B5EF4-FFF2-40B4-BE49-F238E27FC236}">
                <a16:creationId xmlns="" xmlns:a16="http://schemas.microsoft.com/office/drawing/2014/main" id="{29941312-6C0B-4855-A8C7-F560FCABB82B}"/>
              </a:ext>
            </a:extLst>
          </p:cNvPr>
          <p:cNvCxnSpPr>
            <a:cxnSpLocks/>
          </p:cNvCxnSpPr>
          <p:nvPr/>
        </p:nvCxnSpPr>
        <p:spPr>
          <a:xfrm flipV="1">
            <a:off x="10359018" y="4653766"/>
            <a:ext cx="1206743" cy="114996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xmlns="" id="{A5EF9925-09C5-48D0-AD3E-04429D383003}"/>
                  </a:ext>
                </a:extLst>
              </p:cNvPr>
              <p:cNvSpPr txBox="1"/>
              <p:nvPr/>
            </p:nvSpPr>
            <p:spPr>
              <a:xfrm>
                <a:off x="8543656" y="2201878"/>
                <a:ext cx="42159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A5EF9925-09C5-48D0-AD3E-04429D3830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3656" y="2201878"/>
                <a:ext cx="421590" cy="615553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xmlns="" id="{D5B93392-13FB-41E2-BC7A-2E243FBAC9CB}"/>
                  </a:ext>
                </a:extLst>
              </p:cNvPr>
              <p:cNvSpPr txBox="1"/>
              <p:nvPr/>
            </p:nvSpPr>
            <p:spPr>
              <a:xfrm>
                <a:off x="10297110" y="1593293"/>
                <a:ext cx="42159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D5B93392-13FB-41E2-BC7A-2E243FBAC9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97110" y="1593293"/>
                <a:ext cx="421590" cy="615553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xmlns="" id="{955E1851-6500-4BDC-BF94-9179FBB33720}"/>
                  </a:ext>
                </a:extLst>
              </p:cNvPr>
              <p:cNvSpPr txBox="1"/>
              <p:nvPr/>
            </p:nvSpPr>
            <p:spPr>
              <a:xfrm>
                <a:off x="11610302" y="3101538"/>
                <a:ext cx="42159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955E1851-6500-4BDC-BF94-9179FBB337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10302" y="3101538"/>
                <a:ext cx="421590" cy="615553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xmlns="" id="{4BA1B348-4FE6-467F-A804-946776FF6D48}"/>
                  </a:ext>
                </a:extLst>
              </p:cNvPr>
              <p:cNvSpPr txBox="1"/>
              <p:nvPr/>
            </p:nvSpPr>
            <p:spPr>
              <a:xfrm>
                <a:off x="9127814" y="5623900"/>
                <a:ext cx="42159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BA1B348-4FE6-467F-A804-946776FF6D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7814" y="5623900"/>
                <a:ext cx="421590" cy="615553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xmlns="" id="{9E16A56A-912B-43E4-8346-15B865A5C7A0}"/>
                  </a:ext>
                </a:extLst>
              </p:cNvPr>
              <p:cNvSpPr txBox="1"/>
              <p:nvPr/>
            </p:nvSpPr>
            <p:spPr>
              <a:xfrm>
                <a:off x="419129" y="1335353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9E16A56A-912B-43E4-8346-15B865A5C7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29" y="1335353"/>
                <a:ext cx="1654364" cy="615553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xmlns="" id="{6027CCD2-94BE-4A30-B944-4C441AB4567F}"/>
                  </a:ext>
                </a:extLst>
              </p:cNvPr>
              <p:cNvSpPr txBox="1"/>
              <p:nvPr/>
            </p:nvSpPr>
            <p:spPr>
              <a:xfrm>
                <a:off x="2669976" y="1347642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6027CCD2-94BE-4A30-B944-4C441AB456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9976" y="1347642"/>
                <a:ext cx="1654364" cy="615553"/>
              </a:xfrm>
              <a:prstGeom prst="rect">
                <a:avLst/>
              </a:prstGeom>
              <a:blipFill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xmlns="" id="{C06F479A-6633-4A72-9234-87057995C257}"/>
                  </a:ext>
                </a:extLst>
              </p:cNvPr>
              <p:cNvSpPr txBox="1"/>
              <p:nvPr/>
            </p:nvSpPr>
            <p:spPr>
              <a:xfrm>
                <a:off x="4743121" y="1335353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7" name="TextBox 66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C06F479A-6633-4A72-9234-87057995C2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3121" y="1335353"/>
                <a:ext cx="1654364" cy="615553"/>
              </a:xfrm>
              <a:prstGeom prst="rect">
                <a:avLst/>
              </a:prstGeom>
              <a:blipFill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xmlns="" id="{62F567BA-6D28-4063-A0AB-C4F322A50965}"/>
                  </a:ext>
                </a:extLst>
              </p:cNvPr>
              <p:cNvSpPr txBox="1"/>
              <p:nvPr/>
            </p:nvSpPr>
            <p:spPr>
              <a:xfrm>
                <a:off x="419129" y="3090285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8" name="TextBox 67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62F567BA-6D28-4063-A0AB-C4F322A509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29" y="3090285"/>
                <a:ext cx="1654364" cy="615553"/>
              </a:xfrm>
              <a:prstGeom prst="rect">
                <a:avLst/>
              </a:prstGeom>
              <a:blipFill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xmlns="" id="{465A9092-2291-4C6E-94D3-03C6F7B2B07B}"/>
                  </a:ext>
                </a:extLst>
              </p:cNvPr>
              <p:cNvSpPr txBox="1"/>
              <p:nvPr/>
            </p:nvSpPr>
            <p:spPr>
              <a:xfrm>
                <a:off x="2684187" y="3101538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65A9092-2291-4C6E-94D3-03C6F7B2B0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4187" y="3101538"/>
                <a:ext cx="1654364" cy="615553"/>
              </a:xfrm>
              <a:prstGeom prst="rect">
                <a:avLst/>
              </a:prstGeom>
              <a:blipFill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xmlns="" id="{5E8DDDE2-E9C1-4652-A88B-6AC77E6D9FEA}"/>
                  </a:ext>
                </a:extLst>
              </p:cNvPr>
              <p:cNvSpPr txBox="1"/>
              <p:nvPr/>
            </p:nvSpPr>
            <p:spPr>
              <a:xfrm>
                <a:off x="4899586" y="3054122"/>
                <a:ext cx="16543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5E8DDDE2-E9C1-4652-A88B-6AC77E6D9F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9586" y="3054122"/>
                <a:ext cx="1654364" cy="615553"/>
              </a:xfrm>
              <a:prstGeom prst="rect">
                <a:avLst/>
              </a:prstGeom>
              <a:blipFill>
                <a:blip r:embed="rId1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xmlns="" id="{1AAB192A-4B1D-4E38-929F-D1890AD04386}"/>
                  </a:ext>
                </a:extLst>
              </p:cNvPr>
              <p:cNvSpPr txBox="1"/>
              <p:nvPr/>
            </p:nvSpPr>
            <p:spPr>
              <a:xfrm>
                <a:off x="398764" y="5049574"/>
                <a:ext cx="536294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1" name="TextBox 70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1AAB192A-4B1D-4E38-929F-D1890AD043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764" y="5049574"/>
                <a:ext cx="5362943" cy="615553"/>
              </a:xfrm>
              <a:prstGeom prst="rect">
                <a:avLst/>
              </a:prstGeom>
              <a:blipFill>
                <a:blip r:embed="rId1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xmlns="" id="{7CFF6E03-7D0C-4395-9F16-57498B2D6821}"/>
                  </a:ext>
                </a:extLst>
              </p:cNvPr>
              <p:cNvSpPr txBox="1"/>
              <p:nvPr/>
            </p:nvSpPr>
            <p:spPr>
              <a:xfrm>
                <a:off x="419129" y="2180603"/>
                <a:ext cx="734553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𝟑𝟔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7CFF6E03-7D0C-4395-9F16-57498B2D68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29" y="2180603"/>
                <a:ext cx="7345537" cy="615553"/>
              </a:xfrm>
              <a:prstGeom prst="rect">
                <a:avLst/>
              </a:prstGeom>
              <a:blipFill>
                <a:blip r:embed="rId1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xmlns="" id="{F4303DC1-EEF1-4EFA-B8BD-4BB53DA9625A}"/>
                  </a:ext>
                </a:extLst>
              </p:cNvPr>
              <p:cNvSpPr txBox="1"/>
              <p:nvPr/>
            </p:nvSpPr>
            <p:spPr>
              <a:xfrm>
                <a:off x="391458" y="4098664"/>
                <a:ext cx="703936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F4303DC1-EEF1-4EFA-B8BD-4BB53DA962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458" y="4098664"/>
                <a:ext cx="7039363" cy="615553"/>
              </a:xfrm>
              <a:prstGeom prst="rect">
                <a:avLst/>
              </a:prstGeom>
              <a:blipFill>
                <a:blip r:embed="rId1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Прямоугольник 46"/>
          <p:cNvSpPr/>
          <p:nvPr/>
        </p:nvSpPr>
        <p:spPr>
          <a:xfrm>
            <a:off x="2976077" y="5651919"/>
            <a:ext cx="39655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33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22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="" xmlns:a16="http://schemas.microsoft.com/office/drawing/2014/main" id="{075D89D9-CD07-47F3-94F4-19801DC82CAE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76FC94B5-FAE8-4020-B06D-64DB87AE5263}"/>
              </a:ext>
            </a:extLst>
          </p:cNvPr>
          <p:cNvSpPr txBox="1"/>
          <p:nvPr/>
        </p:nvSpPr>
        <p:spPr>
          <a:xfrm>
            <a:off x="2141934" y="-42401"/>
            <a:ext cx="822602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Задача №5</a:t>
            </a:r>
            <a:endParaRPr lang="ru-RU" sz="4400" dirty="0">
              <a:solidFill>
                <a:schemeClr val="bg1"/>
              </a:solidFill>
            </a:endParaRPr>
          </a:p>
        </p:txBody>
      </p:sp>
      <p:sp>
        <p:nvSpPr>
          <p:cNvPr id="6" name="Куб 5">
            <a:extLst>
              <a:ext uri="{FF2B5EF4-FFF2-40B4-BE49-F238E27FC236}">
                <a16:creationId xmlns="" xmlns:a16="http://schemas.microsoft.com/office/drawing/2014/main" id="{7B5BD3E6-CAC3-41D0-9333-559821F6330B}"/>
              </a:ext>
            </a:extLst>
          </p:cNvPr>
          <p:cNvSpPr/>
          <p:nvPr/>
        </p:nvSpPr>
        <p:spPr>
          <a:xfrm>
            <a:off x="8361754" y="1517057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00B0F0"/>
              </a:gs>
              <a:gs pos="89000">
                <a:srgbClr val="00B0F0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="" xmlns:a16="http://schemas.microsoft.com/office/drawing/2014/main" id="{95CA3AD1-A528-4915-B529-D4739F3E2604}"/>
              </a:ext>
            </a:extLst>
          </p:cNvPr>
          <p:cNvCxnSpPr>
            <a:cxnSpLocks/>
          </p:cNvCxnSpPr>
          <p:nvPr/>
        </p:nvCxnSpPr>
        <p:spPr>
          <a:xfrm flipV="1">
            <a:off x="9127108" y="1516322"/>
            <a:ext cx="0" cy="251460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="" xmlns:a16="http://schemas.microsoft.com/office/drawing/2014/main" id="{17570981-BE9C-4C4A-8569-E256D28FCF82}"/>
              </a:ext>
            </a:extLst>
          </p:cNvPr>
          <p:cNvCxnSpPr>
            <a:cxnSpLocks/>
          </p:cNvCxnSpPr>
          <p:nvPr/>
        </p:nvCxnSpPr>
        <p:spPr>
          <a:xfrm>
            <a:off x="9127108" y="4030922"/>
            <a:ext cx="1856527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="" xmlns:a16="http://schemas.microsoft.com/office/drawing/2014/main" id="{F04232B1-A449-4778-A7E5-5D57868F4BA8}"/>
              </a:ext>
            </a:extLst>
          </p:cNvPr>
          <p:cNvCxnSpPr>
            <a:cxnSpLocks/>
          </p:cNvCxnSpPr>
          <p:nvPr/>
        </p:nvCxnSpPr>
        <p:spPr>
          <a:xfrm flipV="1">
            <a:off x="8361754" y="4030922"/>
            <a:ext cx="765354" cy="74295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482DF3BF-A477-40A2-9C47-B4EE97F10FF7}"/>
                  </a:ext>
                </a:extLst>
              </p:cNvPr>
              <p:cNvSpPr txBox="1"/>
              <p:nvPr/>
            </p:nvSpPr>
            <p:spPr>
              <a:xfrm>
                <a:off x="8921740" y="4709466"/>
                <a:ext cx="665017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82DF3BF-A477-40A2-9C47-B4EE97F10F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1740" y="4709466"/>
                <a:ext cx="665017" cy="523220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BE3D512A-8A56-4A0D-B728-7CBC587B6225}"/>
                  </a:ext>
                </a:extLst>
              </p:cNvPr>
              <p:cNvSpPr txBox="1"/>
              <p:nvPr/>
            </p:nvSpPr>
            <p:spPr>
              <a:xfrm>
                <a:off x="8361753" y="3879177"/>
                <a:ext cx="665017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BE3D512A-8A56-4A0D-B728-7CBC587B62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1753" y="3879177"/>
                <a:ext cx="665017" cy="523220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Дуга 15">
            <a:extLst>
              <a:ext uri="{FF2B5EF4-FFF2-40B4-BE49-F238E27FC236}">
                <a16:creationId xmlns="" xmlns:a16="http://schemas.microsoft.com/office/drawing/2014/main" id="{7DF14E84-2BD9-4C9E-88D6-852492F3C7C4}"/>
              </a:ext>
            </a:extLst>
          </p:cNvPr>
          <p:cNvSpPr/>
          <p:nvPr/>
        </p:nvSpPr>
        <p:spPr>
          <a:xfrm rot="1159980">
            <a:off x="8052279" y="4387153"/>
            <a:ext cx="693339" cy="719666"/>
          </a:xfrm>
          <a:prstGeom prst="arc">
            <a:avLst>
              <a:gd name="adj1" fmla="val 17969224"/>
              <a:gd name="adj2" fmla="val 20435255"/>
            </a:avLst>
          </a:prstGeom>
          <a:solidFill>
            <a:srgbClr val="FF0066"/>
          </a:solidFill>
          <a:ln w="952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C0C2F6D8-DBF8-4E89-8321-F51CC906F60F}"/>
                  </a:ext>
                </a:extLst>
              </p:cNvPr>
              <p:cNvSpPr txBox="1"/>
              <p:nvPr/>
            </p:nvSpPr>
            <p:spPr>
              <a:xfrm>
                <a:off x="8756151" y="4188135"/>
                <a:ext cx="541237" cy="5329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𝟑𝟎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C0C2F6D8-DBF8-4E89-8321-F51CC906F6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6151" y="4188135"/>
                <a:ext cx="541237" cy="532966"/>
              </a:xfrm>
              <a:prstGeom prst="rect">
                <a:avLst/>
              </a:prstGeom>
              <a:blipFill>
                <a:blip r:embed="rId4" cstate="print"/>
                <a:stretch>
                  <a:fillRect r="-224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Прямоугольник 16"/>
          <p:cNvSpPr/>
          <p:nvPr/>
        </p:nvSpPr>
        <p:spPr>
          <a:xfrm>
            <a:off x="467306" y="932591"/>
            <a:ext cx="7649953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прямом параллелепипеде стороны основания а и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угол между ними 300.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Полная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поверхность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S.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Найти объём параллелепипеда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7031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="" xmlns:a16="http://schemas.microsoft.com/office/drawing/2014/main" id="{075D89D9-CD07-47F3-94F4-19801DC82CAE}"/>
              </a:ext>
            </a:extLst>
          </p:cNvPr>
          <p:cNvSpPr/>
          <p:nvPr/>
        </p:nvSpPr>
        <p:spPr>
          <a:xfrm>
            <a:off x="2985" y="0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6" name="Куб 5">
            <a:extLst>
              <a:ext uri="{FF2B5EF4-FFF2-40B4-BE49-F238E27FC236}">
                <a16:creationId xmlns="" xmlns:a16="http://schemas.microsoft.com/office/drawing/2014/main" id="{7B5BD3E6-CAC3-41D0-9333-559821F6330B}"/>
              </a:ext>
            </a:extLst>
          </p:cNvPr>
          <p:cNvSpPr/>
          <p:nvPr/>
        </p:nvSpPr>
        <p:spPr>
          <a:xfrm>
            <a:off x="8361754" y="1517057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00B0F0"/>
              </a:gs>
              <a:gs pos="89000">
                <a:srgbClr val="00B0F0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="" xmlns:a16="http://schemas.microsoft.com/office/drawing/2014/main" id="{95CA3AD1-A528-4915-B529-D4739F3E2604}"/>
              </a:ext>
            </a:extLst>
          </p:cNvPr>
          <p:cNvCxnSpPr>
            <a:cxnSpLocks/>
          </p:cNvCxnSpPr>
          <p:nvPr/>
        </p:nvCxnSpPr>
        <p:spPr>
          <a:xfrm flipV="1">
            <a:off x="9127108" y="1516322"/>
            <a:ext cx="0" cy="251460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="" xmlns:a16="http://schemas.microsoft.com/office/drawing/2014/main" id="{17570981-BE9C-4C4A-8569-E256D28FCF82}"/>
              </a:ext>
            </a:extLst>
          </p:cNvPr>
          <p:cNvCxnSpPr>
            <a:cxnSpLocks/>
          </p:cNvCxnSpPr>
          <p:nvPr/>
        </p:nvCxnSpPr>
        <p:spPr>
          <a:xfrm>
            <a:off x="9127108" y="4030922"/>
            <a:ext cx="1856527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="" xmlns:a16="http://schemas.microsoft.com/office/drawing/2014/main" id="{F04232B1-A449-4778-A7E5-5D57868F4BA8}"/>
              </a:ext>
            </a:extLst>
          </p:cNvPr>
          <p:cNvCxnSpPr>
            <a:cxnSpLocks/>
          </p:cNvCxnSpPr>
          <p:nvPr/>
        </p:nvCxnSpPr>
        <p:spPr>
          <a:xfrm flipV="1">
            <a:off x="8361754" y="4030922"/>
            <a:ext cx="765354" cy="74295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482DF3BF-A477-40A2-9C47-B4EE97F10FF7}"/>
                  </a:ext>
                </a:extLst>
              </p:cNvPr>
              <p:cNvSpPr txBox="1"/>
              <p:nvPr/>
            </p:nvSpPr>
            <p:spPr>
              <a:xfrm>
                <a:off x="8921740" y="4709466"/>
                <a:ext cx="665017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82DF3BF-A477-40A2-9C47-B4EE97F10F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1740" y="4709466"/>
                <a:ext cx="665017" cy="523220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BE3D512A-8A56-4A0D-B728-7CBC587B6225}"/>
                  </a:ext>
                </a:extLst>
              </p:cNvPr>
              <p:cNvSpPr txBox="1"/>
              <p:nvPr/>
            </p:nvSpPr>
            <p:spPr>
              <a:xfrm>
                <a:off x="8361753" y="3879177"/>
                <a:ext cx="665017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BE3D512A-8A56-4A0D-B728-7CBC587B62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1753" y="3879177"/>
                <a:ext cx="665017" cy="523220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1FFEAEEC-6DD7-4102-85A4-7081BE35F1A8}"/>
              </a:ext>
            </a:extLst>
          </p:cNvPr>
          <p:cNvSpPr txBox="1"/>
          <p:nvPr/>
        </p:nvSpPr>
        <p:spPr>
          <a:xfrm>
            <a:off x="2141934" y="-42401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Решение</a:t>
            </a:r>
            <a:endParaRPr lang="ru-RU" sz="48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56FACFB8-23C3-4714-AF9B-9B56A07427C2}"/>
                  </a:ext>
                </a:extLst>
              </p:cNvPr>
              <p:cNvSpPr txBox="1"/>
              <p:nvPr/>
            </p:nvSpPr>
            <p:spPr>
              <a:xfrm>
                <a:off x="576354" y="1221680"/>
                <a:ext cx="5992923" cy="11652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ru-RU" sz="4000" b="1" i="1" smtClean="0">
                              <a:latin typeface="Cambria Math" panose="02040503050406030204" pitchFamily="18" charset="0"/>
                            </a:rPr>
                            <m:t>осн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𝒔𝒊𝒏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𝒂𝒃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6FACFB8-23C3-4714-AF9B-9B56A07427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354" y="1221680"/>
                <a:ext cx="5992923" cy="1165255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Параллелограмм 16">
            <a:extLst>
              <a:ext uri="{FF2B5EF4-FFF2-40B4-BE49-F238E27FC236}">
                <a16:creationId xmlns="" xmlns:a16="http://schemas.microsoft.com/office/drawing/2014/main" id="{1BA7243E-7F78-4A7D-9517-FDE9E25E832E}"/>
              </a:ext>
            </a:extLst>
          </p:cNvPr>
          <p:cNvSpPr/>
          <p:nvPr/>
        </p:nvSpPr>
        <p:spPr>
          <a:xfrm>
            <a:off x="8448032" y="4055515"/>
            <a:ext cx="2449324" cy="691471"/>
          </a:xfrm>
          <a:prstGeom prst="parallelogram">
            <a:avLst>
              <a:gd name="adj" fmla="val 102313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>
            <a:extLst>
              <a:ext uri="{FF2B5EF4-FFF2-40B4-BE49-F238E27FC236}">
                <a16:creationId xmlns="" xmlns:a16="http://schemas.microsoft.com/office/drawing/2014/main" id="{3EE232A3-7382-4129-B143-04F0C2105B90}"/>
              </a:ext>
            </a:extLst>
          </p:cNvPr>
          <p:cNvSpPr/>
          <p:nvPr/>
        </p:nvSpPr>
        <p:spPr>
          <a:xfrm rot="1159980">
            <a:off x="8065638" y="4400095"/>
            <a:ext cx="693339" cy="719666"/>
          </a:xfrm>
          <a:prstGeom prst="arc">
            <a:avLst>
              <a:gd name="adj1" fmla="val 17836766"/>
              <a:gd name="adj2" fmla="val 20435255"/>
            </a:avLst>
          </a:prstGeom>
          <a:solidFill>
            <a:srgbClr val="FF0066"/>
          </a:solidFill>
          <a:ln w="952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F7060688-C692-45CD-8F3B-15F3FF30DE47}"/>
                  </a:ext>
                </a:extLst>
              </p:cNvPr>
              <p:cNvSpPr txBox="1"/>
              <p:nvPr/>
            </p:nvSpPr>
            <p:spPr>
              <a:xfrm>
                <a:off x="8756151" y="4188135"/>
                <a:ext cx="541237" cy="5329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𝟑𝟎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F7060688-C692-45CD-8F3B-15F3FF30DE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6151" y="4188135"/>
                <a:ext cx="541237" cy="532966"/>
              </a:xfrm>
              <a:prstGeom prst="rect">
                <a:avLst/>
              </a:prstGeom>
              <a:blipFill>
                <a:blip r:embed="rId5" cstate="print"/>
                <a:stretch>
                  <a:fillRect r="-224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A645D6F0-6A67-42E9-B7BA-FDD103DB1B3C}"/>
                  </a:ext>
                </a:extLst>
              </p:cNvPr>
              <p:cNvSpPr txBox="1"/>
              <p:nvPr/>
            </p:nvSpPr>
            <p:spPr>
              <a:xfrm>
                <a:off x="7746906" y="3218609"/>
                <a:ext cx="665017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𝒉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A645D6F0-6A67-42E9-B7BA-FDD103DB1B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6906" y="3218609"/>
                <a:ext cx="665017" cy="523220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xmlns="" id="{2DC1AF23-D3FC-4667-92BF-CA5D68B89280}"/>
                  </a:ext>
                </a:extLst>
              </p:cNvPr>
              <p:cNvSpPr txBox="1"/>
              <p:nvPr/>
            </p:nvSpPr>
            <p:spPr>
              <a:xfrm>
                <a:off x="576354" y="2530750"/>
                <a:ext cx="274799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ru-RU" sz="4000" b="1" i="1" smtClean="0">
                              <a:latin typeface="Cambria Math" panose="02040503050406030204" pitchFamily="18" charset="0"/>
                            </a:rPr>
                            <m:t>бок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2DC1AF23-D3FC-4667-92BF-CA5D68B892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354" y="2530750"/>
                <a:ext cx="2747996" cy="615553"/>
              </a:xfrm>
              <a:prstGeom prst="rect">
                <a:avLst/>
              </a:prstGeom>
              <a:blipFill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xmlns="" id="{43B779A6-E141-4C77-B049-1030114C079B}"/>
                  </a:ext>
                </a:extLst>
              </p:cNvPr>
              <p:cNvSpPr txBox="1"/>
              <p:nvPr/>
            </p:nvSpPr>
            <p:spPr>
              <a:xfrm>
                <a:off x="607377" y="3477165"/>
                <a:ext cx="474065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ru-RU" sz="4000" b="1" i="1" smtClean="0">
                              <a:latin typeface="Cambria Math" panose="02040503050406030204" pitchFamily="18" charset="0"/>
                            </a:rPr>
                            <m:t>бок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43B779A6-E141-4C77-B049-1030114C07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377" y="3477165"/>
                <a:ext cx="4740657" cy="615553"/>
              </a:xfrm>
              <a:prstGeom prst="rect">
                <a:avLst/>
              </a:prstGeom>
              <a:blipFill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единительная линия 23">
            <a:extLst>
              <a:ext uri="{FF2B5EF4-FFF2-40B4-BE49-F238E27FC236}">
                <a16:creationId xmlns="" xmlns:a16="http://schemas.microsoft.com/office/drawing/2014/main" id="{03822F51-F3CD-4BCA-8460-86A66605E7E8}"/>
              </a:ext>
            </a:extLst>
          </p:cNvPr>
          <p:cNvCxnSpPr>
            <a:cxnSpLocks/>
          </p:cNvCxnSpPr>
          <p:nvPr/>
        </p:nvCxnSpPr>
        <p:spPr>
          <a:xfrm flipV="1">
            <a:off x="10236280" y="2232386"/>
            <a:ext cx="0" cy="2514600"/>
          </a:xfrm>
          <a:prstGeom prst="line">
            <a:avLst/>
          </a:prstGeom>
          <a:ln w="762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415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="" xmlns:a16="http://schemas.microsoft.com/office/drawing/2014/main" id="{055DE61C-696A-45CB-A374-4A1AE204053F}"/>
              </a:ext>
            </a:extLst>
          </p:cNvPr>
          <p:cNvSpPr/>
          <p:nvPr/>
        </p:nvSpPr>
        <p:spPr>
          <a:xfrm>
            <a:off x="0" y="0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 dirty="0"/>
          </a:p>
        </p:txBody>
      </p:sp>
      <p:sp>
        <p:nvSpPr>
          <p:cNvPr id="6" name="Куб 5">
            <a:extLst>
              <a:ext uri="{FF2B5EF4-FFF2-40B4-BE49-F238E27FC236}">
                <a16:creationId xmlns="" xmlns:a16="http://schemas.microsoft.com/office/drawing/2014/main" id="{ACBA57B2-B523-4DF9-9A2D-F8EFC5784E0F}"/>
              </a:ext>
            </a:extLst>
          </p:cNvPr>
          <p:cNvSpPr/>
          <p:nvPr/>
        </p:nvSpPr>
        <p:spPr>
          <a:xfrm>
            <a:off x="9057021" y="2695158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00FF00"/>
              </a:gs>
              <a:gs pos="89000">
                <a:srgbClr val="00FF00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28003740-42F8-46DB-82F0-E26D4D26B541}"/>
                  </a:ext>
                </a:extLst>
              </p:cNvPr>
              <p:cNvSpPr txBox="1"/>
              <p:nvPr/>
            </p:nvSpPr>
            <p:spPr>
              <a:xfrm>
                <a:off x="10952073" y="4189668"/>
                <a:ext cx="99142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28003740-42F8-46DB-82F0-E26D4D26B5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52073" y="4189668"/>
                <a:ext cx="991425" cy="430887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араллелограмм 11">
            <a:extLst>
              <a:ext uri="{FF2B5EF4-FFF2-40B4-BE49-F238E27FC236}">
                <a16:creationId xmlns="" xmlns:a16="http://schemas.microsoft.com/office/drawing/2014/main" id="{FB122C38-2F0D-4DE3-B77D-4ADF123E2218}"/>
              </a:ext>
            </a:extLst>
          </p:cNvPr>
          <p:cNvSpPr/>
          <p:nvPr/>
        </p:nvSpPr>
        <p:spPr>
          <a:xfrm>
            <a:off x="9119343" y="5227301"/>
            <a:ext cx="2487930" cy="693420"/>
          </a:xfrm>
          <a:prstGeom prst="parallelogram">
            <a:avLst>
              <a:gd name="adj" fmla="val 100683"/>
            </a:avLst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="" xmlns:a16="http://schemas.microsoft.com/office/drawing/2014/main" id="{5C628906-B51F-4E53-90F2-72D8AF43FC18}"/>
              </a:ext>
            </a:extLst>
          </p:cNvPr>
          <p:cNvCxnSpPr>
            <a:cxnSpLocks/>
          </p:cNvCxnSpPr>
          <p:nvPr/>
        </p:nvCxnSpPr>
        <p:spPr>
          <a:xfrm>
            <a:off x="9850751" y="2696761"/>
            <a:ext cx="0" cy="2530540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="" xmlns:a16="http://schemas.microsoft.com/office/drawing/2014/main" id="{7608E671-BDC1-4C59-816D-F83D479466BB}"/>
              </a:ext>
            </a:extLst>
          </p:cNvPr>
          <p:cNvCxnSpPr>
            <a:cxnSpLocks/>
          </p:cNvCxnSpPr>
          <p:nvPr/>
        </p:nvCxnSpPr>
        <p:spPr>
          <a:xfrm flipV="1">
            <a:off x="9074939" y="5192710"/>
            <a:ext cx="790575" cy="752475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4862B2CF-2094-4564-A346-21331DAE67F1}"/>
              </a:ext>
            </a:extLst>
          </p:cNvPr>
          <p:cNvSpPr/>
          <p:nvPr/>
        </p:nvSpPr>
        <p:spPr>
          <a:xfrm>
            <a:off x="10730332" y="5751614"/>
            <a:ext cx="160642" cy="19501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="" xmlns:a16="http://schemas.microsoft.com/office/drawing/2014/main" id="{E68C8E25-0F3C-4BF3-B9F4-2DF5994CAD48}"/>
              </a:ext>
            </a:extLst>
          </p:cNvPr>
          <p:cNvCxnSpPr>
            <a:cxnSpLocks/>
          </p:cNvCxnSpPr>
          <p:nvPr/>
        </p:nvCxnSpPr>
        <p:spPr>
          <a:xfrm>
            <a:off x="9850751" y="5205441"/>
            <a:ext cx="1841148" cy="1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="" xmlns:a16="http://schemas.microsoft.com/office/drawing/2014/main" id="{E3695FDC-6E54-48D4-8EE3-7BA147A7A77C}"/>
              </a:ext>
            </a:extLst>
          </p:cNvPr>
          <p:cNvCxnSpPr>
            <a:cxnSpLocks/>
          </p:cNvCxnSpPr>
          <p:nvPr/>
        </p:nvCxnSpPr>
        <p:spPr>
          <a:xfrm>
            <a:off x="10926041" y="3422168"/>
            <a:ext cx="0" cy="2530540"/>
          </a:xfrm>
          <a:prstGeom prst="line">
            <a:avLst/>
          </a:prstGeom>
          <a:ln w="571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xmlns="" id="{2FB427A1-F7EC-4816-9BA0-327608EFF9AD}"/>
                  </a:ext>
                </a:extLst>
              </p:cNvPr>
              <p:cNvSpPr txBox="1"/>
              <p:nvPr/>
            </p:nvSpPr>
            <p:spPr>
              <a:xfrm rot="21173716">
                <a:off x="9149316" y="5349411"/>
                <a:ext cx="2007031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/>
                      </m:sSub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2FB427A1-F7EC-4816-9BA0-327608EFF9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1173716">
                <a:off x="9149316" y="5349411"/>
                <a:ext cx="2007031" cy="523220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42B4B9B8-1BF1-40D4-AD6D-9C0542E5875E}"/>
              </a:ext>
            </a:extLst>
          </p:cNvPr>
          <p:cNvSpPr txBox="1"/>
          <p:nvPr/>
        </p:nvSpPr>
        <p:spPr>
          <a:xfrm>
            <a:off x="602466" y="3074217"/>
            <a:ext cx="1484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</a:t>
            </a:r>
            <a:r>
              <a:rPr lang="en-US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id="{0A05B71A-B58D-4A1A-AD15-A7E582B50B63}"/>
                  </a:ext>
                </a:extLst>
              </p:cNvPr>
              <p:cNvSpPr txBox="1"/>
              <p:nvPr/>
            </p:nvSpPr>
            <p:spPr>
              <a:xfrm>
                <a:off x="841463" y="3785578"/>
                <a:ext cx="203421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𝒄𝒎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0A05B71A-B58D-4A1A-AD15-A7E582B50B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463" y="3785578"/>
                <a:ext cx="2034211" cy="553998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xmlns="" id="{C9272E87-1F61-4AB4-8DCA-0B70C4B1A736}"/>
                  </a:ext>
                </a:extLst>
              </p:cNvPr>
              <p:cNvSpPr txBox="1"/>
              <p:nvPr/>
            </p:nvSpPr>
            <p:spPr>
              <a:xfrm>
                <a:off x="841463" y="5546217"/>
                <a:ext cx="146347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/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C9272E87-1F61-4AB4-8DCA-0B70C4B1A7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463" y="5546217"/>
                <a:ext cx="1463478" cy="553998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A796B218-0E85-48E5-A095-2BD1C9B78D35}"/>
              </a:ext>
            </a:extLst>
          </p:cNvPr>
          <p:cNvSpPr txBox="1"/>
          <p:nvPr/>
        </p:nvSpPr>
        <p:spPr>
          <a:xfrm>
            <a:off x="584336" y="4844319"/>
            <a:ext cx="17219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Найти</a:t>
            </a:r>
            <a:r>
              <a:rPr lang="en-US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xmlns="" id="{812C7C2C-99FB-43FC-AFA3-693FEB5ACECE}"/>
                  </a:ext>
                </a:extLst>
              </p:cNvPr>
              <p:cNvSpPr txBox="1"/>
              <p:nvPr/>
            </p:nvSpPr>
            <p:spPr>
              <a:xfrm>
                <a:off x="841463" y="4367520"/>
                <a:ext cx="2539093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𝟐𝟒</m:t>
                      </m:r>
                      <m:sSup>
                        <m:sSupPr>
                          <m:ctrlP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𝒄𝒎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812C7C2C-99FB-43FC-AFA3-693FEB5ACE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463" y="4367520"/>
                <a:ext cx="2539093" cy="566565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id="{51A2CB1B-08E1-4878-86B3-773830AD5081}"/>
                  </a:ext>
                </a:extLst>
              </p:cNvPr>
              <p:cNvSpPr txBox="1"/>
              <p:nvPr/>
            </p:nvSpPr>
            <p:spPr>
              <a:xfrm>
                <a:off x="4508488" y="3755787"/>
                <a:ext cx="222169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/>
                      </m:sSub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1A2CB1B-08E1-4878-86B3-773830AD50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8488" y="3755787"/>
                <a:ext cx="2221698" cy="553998"/>
              </a:xfrm>
              <a:prstGeom prst="rect">
                <a:avLst/>
              </a:prstGeom>
              <a:blipFill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EE616400-B008-4680-9EF7-06C850E1B377}"/>
              </a:ext>
            </a:extLst>
          </p:cNvPr>
          <p:cNvSpPr txBox="1"/>
          <p:nvPr/>
        </p:nvSpPr>
        <p:spPr>
          <a:xfrm>
            <a:off x="4418953" y="3105834"/>
            <a:ext cx="2351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</a:t>
            </a:r>
            <a:r>
              <a:rPr lang="en-US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xmlns="" id="{D43DD13A-2608-427B-887E-446639EEEFB1}"/>
                  </a:ext>
                </a:extLst>
              </p:cNvPr>
              <p:cNvSpPr txBox="1"/>
              <p:nvPr/>
            </p:nvSpPr>
            <p:spPr>
              <a:xfrm>
                <a:off x="4491038" y="4361885"/>
                <a:ext cx="2457339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/>
                      </m:sSub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D43DD13A-2608-427B-887E-446639EEEF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1038" y="4361885"/>
                <a:ext cx="2457339" cy="553998"/>
              </a:xfrm>
              <a:prstGeom prst="rect">
                <a:avLst/>
              </a:prstGeom>
              <a:blipFill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Прямая соединительная линия 30">
            <a:extLst>
              <a:ext uri="{FF2B5EF4-FFF2-40B4-BE49-F238E27FC236}">
                <a16:creationId xmlns="" xmlns:a16="http://schemas.microsoft.com/office/drawing/2014/main" id="{047D30DE-53A8-432B-B9AF-2B684E5B683A}"/>
              </a:ext>
            </a:extLst>
          </p:cNvPr>
          <p:cNvCxnSpPr>
            <a:cxnSpLocks/>
          </p:cNvCxnSpPr>
          <p:nvPr/>
        </p:nvCxnSpPr>
        <p:spPr>
          <a:xfrm>
            <a:off x="4072208" y="3105834"/>
            <a:ext cx="0" cy="3364812"/>
          </a:xfrm>
          <a:prstGeom prst="line">
            <a:avLst/>
          </a:prstGeom>
          <a:ln w="28575">
            <a:solidFill>
              <a:srgbClr val="11C1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67354AD5-7805-4018-B5A4-E7F48D94EB8D}"/>
              </a:ext>
            </a:extLst>
          </p:cNvPr>
          <p:cNvSpPr txBox="1"/>
          <p:nvPr/>
        </p:nvSpPr>
        <p:spPr>
          <a:xfrm>
            <a:off x="2141934" y="-42401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209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</a:t>
            </a:r>
            <a:endParaRPr lang="ru-RU" sz="48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xmlns="" id="{03C17E5A-4152-4E8A-9C70-A849D41E0C1A}"/>
                  </a:ext>
                </a:extLst>
              </p:cNvPr>
              <p:cNvSpPr txBox="1"/>
              <p:nvPr/>
            </p:nvSpPr>
            <p:spPr>
              <a:xfrm>
                <a:off x="4485881" y="4906320"/>
                <a:ext cx="1570879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/>
                      </m:sSub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03C17E5A-4152-4E8A-9C70-A849D41E0C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5881" y="4906320"/>
                <a:ext cx="1570879" cy="553998"/>
              </a:xfrm>
              <a:prstGeom prst="rect">
                <a:avLst/>
              </a:prstGeom>
              <a:blipFill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Прямоугольник 29"/>
          <p:cNvSpPr/>
          <p:nvPr/>
        </p:nvSpPr>
        <p:spPr>
          <a:xfrm>
            <a:off x="692993" y="880627"/>
            <a:ext cx="10819069" cy="203132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Объём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прямоугольного параллелепипеда 24, длина одного ребра 3 см. Найти площадь основания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35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="" xmlns:a16="http://schemas.microsoft.com/office/drawing/2014/main" id="{075D89D9-CD07-47F3-94F4-19801DC82CAE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6" name="Куб 5">
            <a:extLst>
              <a:ext uri="{FF2B5EF4-FFF2-40B4-BE49-F238E27FC236}">
                <a16:creationId xmlns="" xmlns:a16="http://schemas.microsoft.com/office/drawing/2014/main" id="{7B5BD3E6-CAC3-41D0-9333-559821F6330B}"/>
              </a:ext>
            </a:extLst>
          </p:cNvPr>
          <p:cNvSpPr/>
          <p:nvPr/>
        </p:nvSpPr>
        <p:spPr>
          <a:xfrm>
            <a:off x="8361754" y="1517057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00B0F0"/>
              </a:gs>
              <a:gs pos="89000">
                <a:srgbClr val="00B0F0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="" xmlns:a16="http://schemas.microsoft.com/office/drawing/2014/main" id="{95CA3AD1-A528-4915-B529-D4739F3E2604}"/>
              </a:ext>
            </a:extLst>
          </p:cNvPr>
          <p:cNvCxnSpPr>
            <a:cxnSpLocks/>
          </p:cNvCxnSpPr>
          <p:nvPr/>
        </p:nvCxnSpPr>
        <p:spPr>
          <a:xfrm flipV="1">
            <a:off x="9127108" y="1516322"/>
            <a:ext cx="0" cy="251460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="" xmlns:a16="http://schemas.microsoft.com/office/drawing/2014/main" id="{17570981-BE9C-4C4A-8569-E256D28FCF82}"/>
              </a:ext>
            </a:extLst>
          </p:cNvPr>
          <p:cNvCxnSpPr>
            <a:cxnSpLocks/>
          </p:cNvCxnSpPr>
          <p:nvPr/>
        </p:nvCxnSpPr>
        <p:spPr>
          <a:xfrm>
            <a:off x="9127108" y="4030922"/>
            <a:ext cx="1856527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="" xmlns:a16="http://schemas.microsoft.com/office/drawing/2014/main" id="{F04232B1-A449-4778-A7E5-5D57868F4BA8}"/>
              </a:ext>
            </a:extLst>
          </p:cNvPr>
          <p:cNvCxnSpPr>
            <a:cxnSpLocks/>
          </p:cNvCxnSpPr>
          <p:nvPr/>
        </p:nvCxnSpPr>
        <p:spPr>
          <a:xfrm flipV="1">
            <a:off x="8361754" y="4030922"/>
            <a:ext cx="765354" cy="74295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482DF3BF-A477-40A2-9C47-B4EE97F10FF7}"/>
                  </a:ext>
                </a:extLst>
              </p:cNvPr>
              <p:cNvSpPr txBox="1"/>
              <p:nvPr/>
            </p:nvSpPr>
            <p:spPr>
              <a:xfrm>
                <a:off x="8921740" y="4709466"/>
                <a:ext cx="665017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82DF3BF-A477-40A2-9C47-B4EE97F10F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1740" y="4709466"/>
                <a:ext cx="665017" cy="523220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BE3D512A-8A56-4A0D-B728-7CBC587B6225}"/>
                  </a:ext>
                </a:extLst>
              </p:cNvPr>
              <p:cNvSpPr txBox="1"/>
              <p:nvPr/>
            </p:nvSpPr>
            <p:spPr>
              <a:xfrm>
                <a:off x="8361753" y="3879177"/>
                <a:ext cx="665017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BE3D512A-8A56-4A0D-B728-7CBC587B62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1753" y="3879177"/>
                <a:ext cx="665017" cy="523220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Дуга 15">
            <a:extLst>
              <a:ext uri="{FF2B5EF4-FFF2-40B4-BE49-F238E27FC236}">
                <a16:creationId xmlns="" xmlns:a16="http://schemas.microsoft.com/office/drawing/2014/main" id="{7DF14E84-2BD9-4C9E-88D6-852492F3C7C4}"/>
              </a:ext>
            </a:extLst>
          </p:cNvPr>
          <p:cNvSpPr/>
          <p:nvPr/>
        </p:nvSpPr>
        <p:spPr>
          <a:xfrm rot="1159980">
            <a:off x="8052279" y="4387153"/>
            <a:ext cx="693339" cy="719666"/>
          </a:xfrm>
          <a:prstGeom prst="arc">
            <a:avLst>
              <a:gd name="adj1" fmla="val 17969224"/>
              <a:gd name="adj2" fmla="val 20435255"/>
            </a:avLst>
          </a:prstGeom>
          <a:solidFill>
            <a:srgbClr val="FF0066"/>
          </a:solidFill>
          <a:ln w="952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C0C2F6D8-DBF8-4E89-8321-F51CC906F60F}"/>
                  </a:ext>
                </a:extLst>
              </p:cNvPr>
              <p:cNvSpPr txBox="1"/>
              <p:nvPr/>
            </p:nvSpPr>
            <p:spPr>
              <a:xfrm>
                <a:off x="8756151" y="4188135"/>
                <a:ext cx="541237" cy="5329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𝟑𝟎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C0C2F6D8-DBF8-4E89-8321-F51CC906F6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6151" y="4188135"/>
                <a:ext cx="541237" cy="532966"/>
              </a:xfrm>
              <a:prstGeom prst="rect">
                <a:avLst/>
              </a:prstGeom>
              <a:blipFill>
                <a:blip r:embed="rId4" cstate="print"/>
                <a:stretch>
                  <a:fillRect r="-224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id="{56740EF2-EBE5-4B52-AD78-72FB25539A29}"/>
                  </a:ext>
                </a:extLst>
              </p:cNvPr>
              <p:cNvSpPr txBox="1"/>
              <p:nvPr/>
            </p:nvSpPr>
            <p:spPr>
              <a:xfrm>
                <a:off x="563974" y="1928696"/>
                <a:ext cx="6848551" cy="12575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𝑺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𝒂𝒃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56740EF2-EBE5-4B52-AD78-72FB25539A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974" y="1928696"/>
                <a:ext cx="6848551" cy="1257588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912FA06F-5DD6-41ED-80E1-7BFEB23A1488}"/>
                  </a:ext>
                </a:extLst>
              </p:cNvPr>
              <p:cNvSpPr txBox="1"/>
              <p:nvPr/>
            </p:nvSpPr>
            <p:spPr>
              <a:xfrm>
                <a:off x="782698" y="3466508"/>
                <a:ext cx="577741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𝑺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𝒂𝒃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912FA06F-5DD6-41ED-80E1-7BFEB23A14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698" y="3466508"/>
                <a:ext cx="5777413" cy="707886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96AF3574-8F52-48F8-BF32-15B47201770B}"/>
                  </a:ext>
                </a:extLst>
              </p:cNvPr>
              <p:cNvSpPr txBox="1"/>
              <p:nvPr/>
            </p:nvSpPr>
            <p:spPr>
              <a:xfrm>
                <a:off x="786213" y="4454618"/>
                <a:ext cx="3954066" cy="13486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𝒉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𝑺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𝒂𝒃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96AF3574-8F52-48F8-BF32-15B4720177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213" y="4454618"/>
                <a:ext cx="3954066" cy="1348639"/>
              </a:xfrm>
              <a:prstGeom prst="rect">
                <a:avLst/>
              </a:prstGeom>
              <a:blipFill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667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="" xmlns:a16="http://schemas.microsoft.com/office/drawing/2014/main" id="{075D89D9-CD07-47F3-94F4-19801DC82CAE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6" name="Куб 5">
            <a:extLst>
              <a:ext uri="{FF2B5EF4-FFF2-40B4-BE49-F238E27FC236}">
                <a16:creationId xmlns="" xmlns:a16="http://schemas.microsoft.com/office/drawing/2014/main" id="{7B5BD3E6-CAC3-41D0-9333-559821F6330B}"/>
              </a:ext>
            </a:extLst>
          </p:cNvPr>
          <p:cNvSpPr/>
          <p:nvPr/>
        </p:nvSpPr>
        <p:spPr>
          <a:xfrm>
            <a:off x="8361754" y="1517057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00B0F0"/>
              </a:gs>
              <a:gs pos="89000">
                <a:srgbClr val="00B0F0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="" xmlns:a16="http://schemas.microsoft.com/office/drawing/2014/main" id="{95CA3AD1-A528-4915-B529-D4739F3E2604}"/>
              </a:ext>
            </a:extLst>
          </p:cNvPr>
          <p:cNvCxnSpPr>
            <a:cxnSpLocks/>
          </p:cNvCxnSpPr>
          <p:nvPr/>
        </p:nvCxnSpPr>
        <p:spPr>
          <a:xfrm flipV="1">
            <a:off x="9127108" y="1516322"/>
            <a:ext cx="0" cy="251460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="" xmlns:a16="http://schemas.microsoft.com/office/drawing/2014/main" id="{17570981-BE9C-4C4A-8569-E256D28FCF82}"/>
              </a:ext>
            </a:extLst>
          </p:cNvPr>
          <p:cNvCxnSpPr>
            <a:cxnSpLocks/>
          </p:cNvCxnSpPr>
          <p:nvPr/>
        </p:nvCxnSpPr>
        <p:spPr>
          <a:xfrm>
            <a:off x="9127108" y="4030922"/>
            <a:ext cx="1856527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="" xmlns:a16="http://schemas.microsoft.com/office/drawing/2014/main" id="{F04232B1-A449-4778-A7E5-5D57868F4BA8}"/>
              </a:ext>
            </a:extLst>
          </p:cNvPr>
          <p:cNvCxnSpPr>
            <a:cxnSpLocks/>
          </p:cNvCxnSpPr>
          <p:nvPr/>
        </p:nvCxnSpPr>
        <p:spPr>
          <a:xfrm flipV="1">
            <a:off x="8361754" y="4030922"/>
            <a:ext cx="765354" cy="74295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56FACFB8-23C3-4714-AF9B-9B56A07427C2}"/>
                  </a:ext>
                </a:extLst>
              </p:cNvPr>
              <p:cNvSpPr txBox="1"/>
              <p:nvPr/>
            </p:nvSpPr>
            <p:spPr>
              <a:xfrm>
                <a:off x="1352968" y="1208545"/>
                <a:ext cx="271112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ru-RU" sz="4000" b="1" i="1" smtClean="0">
                              <a:latin typeface="Cambria Math" panose="02040503050406030204" pitchFamily="18" charset="0"/>
                            </a:rPr>
                            <m:t>осн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6FACFB8-23C3-4714-AF9B-9B56A07427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2968" y="1208545"/>
                <a:ext cx="2711127" cy="615553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Параллелограмм 16">
            <a:extLst>
              <a:ext uri="{FF2B5EF4-FFF2-40B4-BE49-F238E27FC236}">
                <a16:creationId xmlns="" xmlns:a16="http://schemas.microsoft.com/office/drawing/2014/main" id="{1BA7243E-7F78-4A7D-9517-FDE9E25E832E}"/>
              </a:ext>
            </a:extLst>
          </p:cNvPr>
          <p:cNvSpPr/>
          <p:nvPr/>
        </p:nvSpPr>
        <p:spPr>
          <a:xfrm>
            <a:off x="8448032" y="4055515"/>
            <a:ext cx="2449324" cy="691471"/>
          </a:xfrm>
          <a:prstGeom prst="parallelogram">
            <a:avLst>
              <a:gd name="adj" fmla="val 102313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A645D6F0-6A67-42E9-B7BA-FDD103DB1B3C}"/>
                  </a:ext>
                </a:extLst>
              </p:cNvPr>
              <p:cNvSpPr txBox="1"/>
              <p:nvPr/>
            </p:nvSpPr>
            <p:spPr>
              <a:xfrm>
                <a:off x="7746906" y="3218609"/>
                <a:ext cx="665017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𝒉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A645D6F0-6A67-42E9-B7BA-FDD103DB1B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6906" y="3218609"/>
                <a:ext cx="665017" cy="523220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xmlns="" id="{808A2EFD-35EA-4D57-BBD5-2121040F1EF1}"/>
                  </a:ext>
                </a:extLst>
              </p:cNvPr>
              <p:cNvSpPr txBox="1"/>
              <p:nvPr/>
            </p:nvSpPr>
            <p:spPr>
              <a:xfrm>
                <a:off x="8744431" y="4027894"/>
                <a:ext cx="1665425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/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808A2EFD-35EA-4D57-BBD5-2121040F1E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4431" y="4027894"/>
                <a:ext cx="1665425" cy="584775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>
            <a:extLst>
              <a:ext uri="{FF2B5EF4-FFF2-40B4-BE49-F238E27FC236}">
                <a16:creationId xmlns="" xmlns:a16="http://schemas.microsoft.com/office/drawing/2014/main" id="{85F57152-FA92-4E71-9E0F-EAF9B456C5B4}"/>
              </a:ext>
            </a:extLst>
          </p:cNvPr>
          <p:cNvCxnSpPr>
            <a:cxnSpLocks/>
          </p:cNvCxnSpPr>
          <p:nvPr/>
        </p:nvCxnSpPr>
        <p:spPr>
          <a:xfrm flipV="1">
            <a:off x="10236280" y="2232386"/>
            <a:ext cx="0" cy="2514600"/>
          </a:xfrm>
          <a:prstGeom prst="line">
            <a:avLst/>
          </a:prstGeom>
          <a:ln w="762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id="{31AD3136-D43B-43F0-97F0-FFD65E47AF99}"/>
                  </a:ext>
                </a:extLst>
              </p:cNvPr>
              <p:cNvSpPr txBox="1"/>
              <p:nvPr/>
            </p:nvSpPr>
            <p:spPr>
              <a:xfrm>
                <a:off x="1352968" y="2232386"/>
                <a:ext cx="4990084" cy="12563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𝑽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𝒂𝒃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𝑺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𝒂𝒃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31AD3136-D43B-43F0-97F0-FFD65E47AF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2968" y="2232386"/>
                <a:ext cx="4990084" cy="1256306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xmlns="" id="{51B4BE52-4198-49E8-B0D7-B27AABDD34C9}"/>
                  </a:ext>
                </a:extLst>
              </p:cNvPr>
              <p:cNvSpPr txBox="1"/>
              <p:nvPr/>
            </p:nvSpPr>
            <p:spPr>
              <a:xfrm>
                <a:off x="1781262" y="3971820"/>
                <a:ext cx="3714094" cy="12816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𝒂𝒃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𝑺</m:t>
                              </m:r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𝒂𝒃</m:t>
                              </m:r>
                            </m:e>
                          </m:d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51B4BE52-4198-49E8-B0D7-B27AABDD34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1262" y="3971820"/>
                <a:ext cx="3714094" cy="1281698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593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A991F2F7-4352-46BF-B413-FCB317F0D714}"/>
              </a:ext>
            </a:extLst>
          </p:cNvPr>
          <p:cNvSpPr/>
          <p:nvPr/>
        </p:nvSpPr>
        <p:spPr>
          <a:xfrm>
            <a:off x="0" y="15766"/>
            <a:ext cx="12192000" cy="111911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36B560A-6DE5-405E-BE07-D8BCAE090AEB}"/>
              </a:ext>
            </a:extLst>
          </p:cNvPr>
          <p:cNvSpPr txBox="1"/>
          <p:nvPr/>
        </p:nvSpPr>
        <p:spPr>
          <a:xfrm>
            <a:off x="1280824" y="94596"/>
            <a:ext cx="101491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</a:t>
            </a:r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самостоятельного решения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Child, Children, Doing, Drawing, Homewor #189090 - PNG Images - PNGio">
            <a:extLst>
              <a:ext uri="{FF2B5EF4-FFF2-40B4-BE49-F238E27FC236}">
                <a16:creationId xmlns="" xmlns:a16="http://schemas.microsoft.com/office/drawing/2014/main" id="{7F7955A0-476E-49F4-9055-B9857D6BBA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203959" y="4321328"/>
            <a:ext cx="2432901" cy="2161216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graphicFrame>
        <p:nvGraphicFramePr>
          <p:cNvPr id="7" name="Схема 6">
            <a:extLst>
              <a:ext uri="{FF2B5EF4-FFF2-40B4-BE49-F238E27FC236}">
                <a16:creationId xmlns="" xmlns:a16="http://schemas.microsoft.com/office/drawing/2014/main" id="{1E616A2B-50F8-49A1-BBD7-535C5E2FBC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018759"/>
              </p:ext>
            </p:extLst>
          </p:nvPr>
        </p:nvGraphicFramePr>
        <p:xfrm>
          <a:off x="210960" y="1303485"/>
          <a:ext cx="11425900" cy="281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1795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="" xmlns:a16="http://schemas.microsoft.com/office/drawing/2014/main" id="{2C6E050E-921B-4EEF-ABCE-E0E54E126D01}"/>
              </a:ext>
            </a:extLst>
          </p:cNvPr>
          <p:cNvSpPr/>
          <p:nvPr/>
        </p:nvSpPr>
        <p:spPr>
          <a:xfrm>
            <a:off x="0" y="0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E379619-0A03-430F-9826-F49082322E48}"/>
              </a:ext>
            </a:extLst>
          </p:cNvPr>
          <p:cNvSpPr txBox="1"/>
          <p:nvPr/>
        </p:nvSpPr>
        <p:spPr>
          <a:xfrm>
            <a:off x="2141934" y="-42401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213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495EFA1D-220E-43ED-8FA8-FC3F5C670F91}"/>
              </a:ext>
            </a:extLst>
          </p:cNvPr>
          <p:cNvSpPr txBox="1"/>
          <p:nvPr/>
        </p:nvSpPr>
        <p:spPr>
          <a:xfrm>
            <a:off x="609625" y="1941672"/>
            <a:ext cx="1484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</a:t>
            </a:r>
            <a:r>
              <a:rPr lang="en-US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E3643910-73EA-46DE-8A9E-6FBF1145062F}"/>
                  </a:ext>
                </a:extLst>
              </p:cNvPr>
              <p:cNvSpPr txBox="1"/>
              <p:nvPr/>
            </p:nvSpPr>
            <p:spPr>
              <a:xfrm>
                <a:off x="848622" y="2653033"/>
                <a:ext cx="2263377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𝟖</m:t>
                      </m:r>
                      <m:sSup>
                        <m:sSupPr>
                          <m:ctrlP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𝒄𝒎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E3643910-73EA-46DE-8A9E-6FBF114506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622" y="2653033"/>
                <a:ext cx="2263377" cy="566565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B08D1FD7-7E7C-44A0-8582-1D9547A06FD2}"/>
              </a:ext>
            </a:extLst>
          </p:cNvPr>
          <p:cNvSpPr txBox="1"/>
          <p:nvPr/>
        </p:nvSpPr>
        <p:spPr>
          <a:xfrm>
            <a:off x="553245" y="3144540"/>
            <a:ext cx="17219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Найти</a:t>
            </a:r>
            <a:r>
              <a:rPr lang="en-US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2DA31623-48CA-47A6-AF1D-D393D81DD8C9}"/>
              </a:ext>
            </a:extLst>
          </p:cNvPr>
          <p:cNvCxnSpPr>
            <a:cxnSpLocks/>
          </p:cNvCxnSpPr>
          <p:nvPr/>
        </p:nvCxnSpPr>
        <p:spPr>
          <a:xfrm>
            <a:off x="253253" y="1976911"/>
            <a:ext cx="11685494" cy="0"/>
          </a:xfrm>
          <a:prstGeom prst="line">
            <a:avLst/>
          </a:prstGeom>
          <a:ln w="28575">
            <a:solidFill>
              <a:srgbClr val="11C1FF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="" xmlns:a16="http://schemas.microsoft.com/office/drawing/2014/main" id="{A00C7D58-06D1-45B9-A414-8B162CB2278A}"/>
              </a:ext>
            </a:extLst>
          </p:cNvPr>
          <p:cNvCxnSpPr>
            <a:cxnSpLocks/>
          </p:cNvCxnSpPr>
          <p:nvPr/>
        </p:nvCxnSpPr>
        <p:spPr>
          <a:xfrm>
            <a:off x="4079367" y="1973289"/>
            <a:ext cx="0" cy="3364812"/>
          </a:xfrm>
          <a:prstGeom prst="line">
            <a:avLst/>
          </a:prstGeom>
          <a:ln w="28575">
            <a:solidFill>
              <a:srgbClr val="11C1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74454851-4DC8-4AAA-A75F-A67AD68F8126}"/>
              </a:ext>
            </a:extLst>
          </p:cNvPr>
          <p:cNvSpPr txBox="1"/>
          <p:nvPr/>
        </p:nvSpPr>
        <p:spPr>
          <a:xfrm>
            <a:off x="4441898" y="1973289"/>
            <a:ext cx="2351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</a:t>
            </a:r>
            <a:r>
              <a:rPr lang="en-US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id="{EBB8E619-7F7D-4EEE-A8F0-6BE49F6693D8}"/>
                  </a:ext>
                </a:extLst>
              </p:cNvPr>
              <p:cNvSpPr txBox="1"/>
              <p:nvPr/>
            </p:nvSpPr>
            <p:spPr>
              <a:xfrm>
                <a:off x="703909" y="3698538"/>
                <a:ext cx="240048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𝑺</m:t>
                          </m:r>
                        </m:e>
                        <m:sub/>
                      </m:sSub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?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BB8E619-7F7D-4EEE-A8F0-6BE49F6693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909" y="3698538"/>
                <a:ext cx="2400486" cy="707886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28EFD726-DDB9-4692-A9F9-3AA97CFC535D}"/>
                  </a:ext>
                </a:extLst>
              </p:cNvPr>
              <p:cNvSpPr txBox="1"/>
              <p:nvPr/>
            </p:nvSpPr>
            <p:spPr>
              <a:xfrm>
                <a:off x="7404470" y="2481956"/>
                <a:ext cx="3597125" cy="7218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𝑺</m:t>
                          </m:r>
                        </m:e>
                        <m:sub/>
                      </m:sSub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28EFD726-DDB9-4692-A9F9-3AA97CFC53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4470" y="2481956"/>
                <a:ext cx="3597125" cy="721801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D1DBAF68-C74E-4A70-9FB1-9A069173B4DF}"/>
                  </a:ext>
                </a:extLst>
              </p:cNvPr>
              <p:cNvSpPr txBox="1"/>
              <p:nvPr/>
            </p:nvSpPr>
            <p:spPr>
              <a:xfrm>
                <a:off x="4387590" y="2522403"/>
                <a:ext cx="1885796" cy="7218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𝑽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D1DBAF68-C74E-4A70-9FB1-9A069173B4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7590" y="2522403"/>
                <a:ext cx="1885796" cy="721801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xmlns="" id="{5AD4037A-6999-473D-8485-6F85C8D7EA82}"/>
                  </a:ext>
                </a:extLst>
              </p:cNvPr>
              <p:cNvSpPr txBox="1"/>
              <p:nvPr/>
            </p:nvSpPr>
            <p:spPr>
              <a:xfrm>
                <a:off x="4403183" y="3131780"/>
                <a:ext cx="1885796" cy="7218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𝟖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5AD4037A-6999-473D-8485-6F85C8D7EA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3183" y="3131780"/>
                <a:ext cx="1885796" cy="721801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xmlns="" id="{985AAE3E-D795-48D5-BA6C-CCA4293CD174}"/>
                  </a:ext>
                </a:extLst>
              </p:cNvPr>
              <p:cNvSpPr txBox="1"/>
              <p:nvPr/>
            </p:nvSpPr>
            <p:spPr>
              <a:xfrm>
                <a:off x="7404470" y="3177240"/>
                <a:ext cx="3597125" cy="13373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𝑺</m:t>
                          </m:r>
                        </m:e>
                        <m:sub/>
                      </m:sSub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𝟐𝟒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985AAE3E-D795-48D5-BA6C-CCA4293CD1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4470" y="3177240"/>
                <a:ext cx="3597125" cy="1337354"/>
              </a:xfrm>
              <a:prstGeom prst="rect">
                <a:avLst/>
              </a:prstGeom>
              <a:blipFill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xmlns="" id="{8A559FB5-7F1F-4A3E-BE74-81D51D4B237D}"/>
                  </a:ext>
                </a:extLst>
              </p:cNvPr>
              <p:cNvSpPr txBox="1"/>
              <p:nvPr/>
            </p:nvSpPr>
            <p:spPr>
              <a:xfrm>
                <a:off x="4387589" y="3776068"/>
                <a:ext cx="2137121" cy="7218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8A559FB5-7F1F-4A3E-BE74-81D51D4B23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7589" y="3776068"/>
                <a:ext cx="2137121" cy="721801"/>
              </a:xfrm>
              <a:prstGeom prst="rect">
                <a:avLst/>
              </a:prstGeom>
              <a:blipFill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id="{3F7F1108-9C10-409C-8CDB-9D7F5273E1F0}"/>
                  </a:ext>
                </a:extLst>
              </p:cNvPr>
              <p:cNvSpPr txBox="1"/>
              <p:nvPr/>
            </p:nvSpPr>
            <p:spPr>
              <a:xfrm>
                <a:off x="4647255" y="4497869"/>
                <a:ext cx="1641724" cy="7218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3F7F1108-9C10-409C-8CDB-9D7F5273E1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7255" y="4497869"/>
                <a:ext cx="1641724" cy="721801"/>
              </a:xfrm>
              <a:prstGeom prst="rect">
                <a:avLst/>
              </a:prstGeom>
              <a:blipFill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Прямоугольник 26"/>
          <p:cNvSpPr/>
          <p:nvPr/>
        </p:nvSpPr>
        <p:spPr>
          <a:xfrm>
            <a:off x="493702" y="590782"/>
            <a:ext cx="11217653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Найти полную поверхность куба,  если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объём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равен 8</a:t>
            </a:r>
          </a:p>
        </p:txBody>
      </p:sp>
    </p:spTree>
    <p:extLst>
      <p:ext uri="{BB962C8B-B14F-4D97-AF65-F5344CB8AC3E}">
        <p14:creationId xmlns:p14="http://schemas.microsoft.com/office/powerpoint/2010/main" val="356887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="" xmlns:a16="http://schemas.microsoft.com/office/drawing/2014/main" id="{8EA850C7-9063-411C-8E51-720D2BDC3C12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3ADDD55-C8CE-416D-8D94-8BD49AE00DED}"/>
              </a:ext>
            </a:extLst>
          </p:cNvPr>
          <p:cNvSpPr txBox="1"/>
          <p:nvPr/>
        </p:nvSpPr>
        <p:spPr>
          <a:xfrm>
            <a:off x="2141934" y="-42401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220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F380B141-ECE5-40A6-9A59-708FAD95FE92}"/>
              </a:ext>
            </a:extLst>
          </p:cNvPr>
          <p:cNvSpPr txBox="1"/>
          <p:nvPr/>
        </p:nvSpPr>
        <p:spPr>
          <a:xfrm>
            <a:off x="260411" y="803507"/>
            <a:ext cx="1167117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Длины рёбер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исходящие из одной вершины параллелепипеда равны 2 и 6, а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объём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равен 48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Найти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длину третьего ребра, исходящего из этой вершины.</a:t>
            </a:r>
            <a:endParaRPr lang="ru-RU" sz="3600" dirty="0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="" xmlns:a16="http://schemas.microsoft.com/office/drawing/2014/main" id="{AB2BD6D5-7935-4BD9-A69D-8BAFFD10A3CD}"/>
              </a:ext>
            </a:extLst>
          </p:cNvPr>
          <p:cNvCxnSpPr>
            <a:cxnSpLocks/>
          </p:cNvCxnSpPr>
          <p:nvPr/>
        </p:nvCxnSpPr>
        <p:spPr>
          <a:xfrm>
            <a:off x="81803" y="3590621"/>
            <a:ext cx="11685494" cy="0"/>
          </a:xfrm>
          <a:prstGeom prst="line">
            <a:avLst/>
          </a:prstGeom>
          <a:ln w="28575">
            <a:solidFill>
              <a:srgbClr val="11C1FF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61349FFE-B648-4E8B-B731-B94A1B77A7FD}"/>
              </a:ext>
            </a:extLst>
          </p:cNvPr>
          <p:cNvCxnSpPr>
            <a:cxnSpLocks/>
          </p:cNvCxnSpPr>
          <p:nvPr/>
        </p:nvCxnSpPr>
        <p:spPr>
          <a:xfrm>
            <a:off x="3907917" y="3586999"/>
            <a:ext cx="0" cy="3118601"/>
          </a:xfrm>
          <a:prstGeom prst="line">
            <a:avLst/>
          </a:prstGeom>
          <a:ln w="28575">
            <a:solidFill>
              <a:srgbClr val="11C1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C6D55536-5CA4-43AD-AD00-A3638233390F}"/>
              </a:ext>
            </a:extLst>
          </p:cNvPr>
          <p:cNvSpPr txBox="1"/>
          <p:nvPr/>
        </p:nvSpPr>
        <p:spPr>
          <a:xfrm>
            <a:off x="666775" y="3668571"/>
            <a:ext cx="1484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</a:t>
            </a:r>
            <a:r>
              <a:rPr lang="en-US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5EDFC659-572A-4AEA-BC99-99307D4BBDA5}"/>
                  </a:ext>
                </a:extLst>
              </p:cNvPr>
              <p:cNvSpPr txBox="1"/>
              <p:nvPr/>
            </p:nvSpPr>
            <p:spPr>
              <a:xfrm>
                <a:off x="714060" y="4234712"/>
                <a:ext cx="1280800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5EDFC659-572A-4AEA-BC99-99307D4BBD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060" y="4234712"/>
                <a:ext cx="1280800" cy="553998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C2542363-CA49-41B6-9E45-94B857D30301}"/>
              </a:ext>
            </a:extLst>
          </p:cNvPr>
          <p:cNvSpPr txBox="1"/>
          <p:nvPr/>
        </p:nvSpPr>
        <p:spPr>
          <a:xfrm>
            <a:off x="666775" y="5540701"/>
            <a:ext cx="23887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Найти</a:t>
            </a:r>
            <a:r>
              <a:rPr lang="en-US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</a:t>
            </a:r>
            <a:r>
              <a:rPr lang="en-US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FEE2179C-DEBE-4254-B5C7-A65730498611}"/>
              </a:ext>
            </a:extLst>
          </p:cNvPr>
          <p:cNvSpPr txBox="1"/>
          <p:nvPr/>
        </p:nvSpPr>
        <p:spPr>
          <a:xfrm>
            <a:off x="4499048" y="3700188"/>
            <a:ext cx="2351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</a:t>
            </a:r>
            <a:r>
              <a:rPr lang="en-US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6E16AE1A-D2FB-4557-ADBF-92B9C3A2279D}"/>
                  </a:ext>
                </a:extLst>
              </p:cNvPr>
              <p:cNvSpPr txBox="1"/>
              <p:nvPr/>
            </p:nvSpPr>
            <p:spPr>
              <a:xfrm>
                <a:off x="471417" y="4819756"/>
                <a:ext cx="240048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𝑽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𝟒𝟖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6E16AE1A-D2FB-4557-ADBF-92B9C3A227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417" y="4819756"/>
                <a:ext cx="2400486" cy="707886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AA7C28A5-09CD-4764-A83F-3F4ADE9B2E7F}"/>
                  </a:ext>
                </a:extLst>
              </p:cNvPr>
              <p:cNvSpPr txBox="1"/>
              <p:nvPr/>
            </p:nvSpPr>
            <p:spPr>
              <a:xfrm>
                <a:off x="7334661" y="3700188"/>
                <a:ext cx="230664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𝑽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𝒂𝒃𝒄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AA7C28A5-09CD-4764-A83F-3F4ADE9B2E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4661" y="3700188"/>
                <a:ext cx="2306645" cy="707886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2FF2DB92-45D1-4DE3-A0CC-4CD71E284002}"/>
                  </a:ext>
                </a:extLst>
              </p:cNvPr>
              <p:cNvSpPr txBox="1"/>
              <p:nvPr/>
            </p:nvSpPr>
            <p:spPr>
              <a:xfrm>
                <a:off x="2550694" y="4256023"/>
                <a:ext cx="1280800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2FF2DB92-45D1-4DE3-A0CC-4CD71E2840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0694" y="4256023"/>
                <a:ext cx="1280800" cy="553998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70246BDF-0FE5-4BF3-859B-4189EA3E0ABC}"/>
                  </a:ext>
                </a:extLst>
              </p:cNvPr>
              <p:cNvSpPr txBox="1"/>
              <p:nvPr/>
            </p:nvSpPr>
            <p:spPr>
              <a:xfrm>
                <a:off x="4121935" y="4482092"/>
                <a:ext cx="4919854" cy="1248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𝒄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𝑽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𝒃𝒄</m:t>
                          </m:r>
                        </m:den>
                      </m:f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𝟒𝟖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den>
                      </m:f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70246BDF-0FE5-4BF3-859B-4189EA3E0A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1935" y="4482092"/>
                <a:ext cx="4919854" cy="1248803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163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="" xmlns:a16="http://schemas.microsoft.com/office/drawing/2014/main" id="{3F880143-6FE3-499C-A3CA-510588750CB3}"/>
              </a:ext>
            </a:extLst>
          </p:cNvPr>
          <p:cNvSpPr/>
          <p:nvPr/>
        </p:nvSpPr>
        <p:spPr>
          <a:xfrm>
            <a:off x="0" y="0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F078365-D2DC-4F71-9C43-47A34B4B0A26}"/>
              </a:ext>
            </a:extLst>
          </p:cNvPr>
          <p:cNvSpPr txBox="1"/>
          <p:nvPr/>
        </p:nvSpPr>
        <p:spPr>
          <a:xfrm>
            <a:off x="222311" y="955577"/>
            <a:ext cx="1167117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Измерения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параллелепипеда 15м, 50м, 36м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Найти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ребро равновеликого ему куба.</a:t>
            </a:r>
            <a:endParaRPr lang="ru-RU" sz="3600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D058C11-2D27-493C-B898-424FB5243507}"/>
              </a:ext>
            </a:extLst>
          </p:cNvPr>
          <p:cNvSpPr txBox="1"/>
          <p:nvPr/>
        </p:nvSpPr>
        <p:spPr>
          <a:xfrm>
            <a:off x="624083" y="2430992"/>
            <a:ext cx="1484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</a:t>
            </a:r>
            <a:r>
              <a:rPr lang="en-US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6646805D-8F02-4B39-839D-661C39191F7F}"/>
                  </a:ext>
                </a:extLst>
              </p:cNvPr>
              <p:cNvSpPr txBox="1"/>
              <p:nvPr/>
            </p:nvSpPr>
            <p:spPr>
              <a:xfrm>
                <a:off x="890268" y="3036409"/>
                <a:ext cx="207268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𝟏𝟓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6646805D-8F02-4B39-839D-661C39191F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268" y="3036409"/>
                <a:ext cx="2072683" cy="553998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9FE8EB50-F29C-4053-979E-B8107FE14971}"/>
                  </a:ext>
                </a:extLst>
              </p:cNvPr>
              <p:cNvSpPr txBox="1"/>
              <p:nvPr/>
            </p:nvSpPr>
            <p:spPr>
              <a:xfrm>
                <a:off x="903596" y="3528853"/>
                <a:ext cx="206627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𝟓𝟎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9FE8EB50-F29C-4053-979E-B8107FE149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596" y="3528853"/>
                <a:ext cx="2066271" cy="553998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A73C7770-A353-47BD-A2F3-DE0CAB43A53A}"/>
              </a:ext>
            </a:extLst>
          </p:cNvPr>
          <p:cNvSpPr txBox="1"/>
          <p:nvPr/>
        </p:nvSpPr>
        <p:spPr>
          <a:xfrm>
            <a:off x="614604" y="4649348"/>
            <a:ext cx="17219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Найти</a:t>
            </a:r>
            <a:r>
              <a:rPr lang="en-US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A6722B89-16C6-45E7-9C4C-EEE1CAFBE18E}"/>
                  </a:ext>
                </a:extLst>
              </p:cNvPr>
              <p:cNvSpPr txBox="1"/>
              <p:nvPr/>
            </p:nvSpPr>
            <p:spPr>
              <a:xfrm>
                <a:off x="921116" y="5271536"/>
                <a:ext cx="1715150" cy="6050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ru-RU" sz="3600" b="1" i="1" smtClean="0">
                              <a:latin typeface="Cambria Math" panose="02040503050406030204" pitchFamily="18" charset="0"/>
                            </a:rPr>
                            <m:t>куб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A6722B89-16C6-45E7-9C4C-EEE1CAFBE1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116" y="5271536"/>
                <a:ext cx="1715150" cy="605037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xmlns="" id="{1F378D0A-C857-457A-964D-5B6FEF77AD01}"/>
                  </a:ext>
                </a:extLst>
              </p:cNvPr>
              <p:cNvSpPr txBox="1"/>
              <p:nvPr/>
            </p:nvSpPr>
            <p:spPr>
              <a:xfrm>
                <a:off x="908057" y="4035930"/>
                <a:ext cx="2018180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𝟑𝟔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1F378D0A-C857-457A-964D-5B6FEF77AD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057" y="4035930"/>
                <a:ext cx="2018180" cy="553998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id="{824F5B5D-2409-4D33-BAC0-06FFB929C20C}"/>
                  </a:ext>
                </a:extLst>
              </p:cNvPr>
              <p:cNvSpPr txBox="1"/>
              <p:nvPr/>
            </p:nvSpPr>
            <p:spPr>
              <a:xfrm>
                <a:off x="3983507" y="3018268"/>
                <a:ext cx="247503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36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824F5B5D-2409-4D33-BAC0-06FFB929C2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3507" y="3018268"/>
                <a:ext cx="2475037" cy="553998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542ED522-F491-4648-8879-7BBAC7EE047F}"/>
              </a:ext>
            </a:extLst>
          </p:cNvPr>
          <p:cNvSpPr txBox="1"/>
          <p:nvPr/>
        </p:nvSpPr>
        <p:spPr>
          <a:xfrm>
            <a:off x="3976591" y="2430992"/>
            <a:ext cx="2351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</a:t>
            </a:r>
            <a:r>
              <a:rPr lang="en-US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xmlns="" id="{307DCB22-B3D9-4EE2-996B-08E885DF69A8}"/>
                  </a:ext>
                </a:extLst>
              </p:cNvPr>
              <p:cNvSpPr txBox="1"/>
              <p:nvPr/>
            </p:nvSpPr>
            <p:spPr>
              <a:xfrm>
                <a:off x="3990423" y="3528853"/>
                <a:ext cx="6059286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𝟏𝟓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𝟓𝟎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𝟑𝟔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𝟐𝟕𝟎𝟎𝟎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307DCB22-B3D9-4EE2-996B-08E885DF69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0423" y="3528853"/>
                <a:ext cx="6059286" cy="566565"/>
              </a:xfrm>
              <a:prstGeom prst="rect">
                <a:avLst/>
              </a:prstGeom>
              <a:blipFill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xmlns="" id="{02DCA1FC-D556-4525-8176-BB75572DB93B}"/>
                  </a:ext>
                </a:extLst>
              </p:cNvPr>
              <p:cNvSpPr txBox="1"/>
              <p:nvPr/>
            </p:nvSpPr>
            <p:spPr>
              <a:xfrm>
                <a:off x="3975227" y="4054082"/>
                <a:ext cx="2482474" cy="7683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  <m:sub>
                                  <m:r>
                                    <a:rPr lang="ru-RU" sz="3600" b="1" i="1" smtClean="0">
                                      <a:latin typeface="Cambria Math" panose="02040503050406030204" pitchFamily="18" charset="0"/>
                                    </a:rPr>
                                    <m:t>куб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02DCA1FC-D556-4525-8176-BB75572DB9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5227" y="4054082"/>
                <a:ext cx="2482474" cy="768352"/>
              </a:xfrm>
              <a:prstGeom prst="rect">
                <a:avLst/>
              </a:prstGeom>
              <a:blipFill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xmlns="" id="{8258012B-058B-4D7C-9BB6-B83AB308C143}"/>
                  </a:ext>
                </a:extLst>
              </p:cNvPr>
              <p:cNvSpPr txBox="1"/>
              <p:nvPr/>
            </p:nvSpPr>
            <p:spPr>
              <a:xfrm>
                <a:off x="3901110" y="4710951"/>
                <a:ext cx="4935005" cy="7683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  <m:sub>
                                  <m:r>
                                    <a:rPr lang="ru-RU" sz="3600" b="1" i="1" smtClean="0">
                                      <a:latin typeface="Cambria Math" panose="02040503050406030204" pitchFamily="18" charset="0"/>
                                    </a:rPr>
                                    <m:t>куб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𝟐𝟕𝟎𝟎𝟎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𝟑𝟎</m:t>
                          </m:r>
                        </m:e>
                        <m:sup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8258012B-058B-4D7C-9BB6-B83AB308C1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1110" y="4710951"/>
                <a:ext cx="4935005" cy="768352"/>
              </a:xfrm>
              <a:prstGeom prst="rect">
                <a:avLst/>
              </a:prstGeom>
              <a:blipFill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xmlns="" id="{7B13D926-C032-436D-8BC3-EB01CA93AA96}"/>
                  </a:ext>
                </a:extLst>
              </p:cNvPr>
              <p:cNvSpPr txBox="1"/>
              <p:nvPr/>
            </p:nvSpPr>
            <p:spPr>
              <a:xfrm>
                <a:off x="3975227" y="5320407"/>
                <a:ext cx="2098267" cy="6050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ru-RU" sz="3600" b="1" i="1" smtClean="0">
                              <a:latin typeface="Cambria Math" panose="02040503050406030204" pitchFamily="18" charset="0"/>
                            </a:rPr>
                            <m:t>куб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𝟑𝟎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7B13D926-C032-436D-8BC3-EB01CA93AA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5227" y="5320407"/>
                <a:ext cx="2098267" cy="605037"/>
              </a:xfrm>
              <a:prstGeom prst="rect">
                <a:avLst/>
              </a:prstGeom>
              <a:blipFill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я соединительная линия 31">
            <a:extLst>
              <a:ext uri="{FF2B5EF4-FFF2-40B4-BE49-F238E27FC236}">
                <a16:creationId xmlns="" xmlns:a16="http://schemas.microsoft.com/office/drawing/2014/main" id="{FC93574B-09C9-401C-AC19-B0E8EBADFBF0}"/>
              </a:ext>
            </a:extLst>
          </p:cNvPr>
          <p:cNvCxnSpPr>
            <a:cxnSpLocks/>
          </p:cNvCxnSpPr>
          <p:nvPr/>
        </p:nvCxnSpPr>
        <p:spPr>
          <a:xfrm>
            <a:off x="260411" y="2521295"/>
            <a:ext cx="11685494" cy="0"/>
          </a:xfrm>
          <a:prstGeom prst="line">
            <a:avLst/>
          </a:prstGeom>
          <a:ln w="28575">
            <a:solidFill>
              <a:srgbClr val="11C1FF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="" xmlns:a16="http://schemas.microsoft.com/office/drawing/2014/main" id="{DD715CF0-10C6-4452-A981-E8220922C7DF}"/>
              </a:ext>
            </a:extLst>
          </p:cNvPr>
          <p:cNvCxnSpPr>
            <a:cxnSpLocks/>
          </p:cNvCxnSpPr>
          <p:nvPr/>
        </p:nvCxnSpPr>
        <p:spPr>
          <a:xfrm>
            <a:off x="3779832" y="2586268"/>
            <a:ext cx="0" cy="3364812"/>
          </a:xfrm>
          <a:prstGeom prst="line">
            <a:avLst/>
          </a:prstGeom>
          <a:ln w="28575">
            <a:solidFill>
              <a:srgbClr val="11C1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54531D3E-7C87-473F-A1A2-AB8DA6027A2C}"/>
              </a:ext>
            </a:extLst>
          </p:cNvPr>
          <p:cNvSpPr txBox="1"/>
          <p:nvPr/>
        </p:nvSpPr>
        <p:spPr>
          <a:xfrm>
            <a:off x="2141934" y="-42401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223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</a:t>
            </a:r>
            <a:endParaRPr lang="ru-RU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10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="" xmlns:a16="http://schemas.microsoft.com/office/drawing/2014/main" id="{078D3E89-5639-412F-BDE8-B19CB7520F13}"/>
              </a:ext>
            </a:extLst>
          </p:cNvPr>
          <p:cNvSpPr/>
          <p:nvPr/>
        </p:nvSpPr>
        <p:spPr>
          <a:xfrm>
            <a:off x="2985" y="3248"/>
            <a:ext cx="12189015" cy="6840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7ED48682-8FD4-49E5-9C64-BAE1A8AEE254}"/>
              </a:ext>
            </a:extLst>
          </p:cNvPr>
          <p:cNvSpPr txBox="1"/>
          <p:nvPr/>
        </p:nvSpPr>
        <p:spPr>
          <a:xfrm>
            <a:off x="2141934" y="-42401"/>
            <a:ext cx="822602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№1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154E85BD-C947-4A37-BC9F-5F2B01708BD0}"/>
              </a:ext>
            </a:extLst>
          </p:cNvPr>
          <p:cNvSpPr txBox="1"/>
          <p:nvPr/>
        </p:nvSpPr>
        <p:spPr>
          <a:xfrm>
            <a:off x="609625" y="1941672"/>
            <a:ext cx="16129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Дано</a:t>
            </a:r>
            <a:r>
              <a:rPr lang="en-US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4CC06CA4-A4F9-4433-B8A1-7E28647FAB99}"/>
                  </a:ext>
                </a:extLst>
              </p:cNvPr>
              <p:cNvSpPr txBox="1"/>
              <p:nvPr/>
            </p:nvSpPr>
            <p:spPr>
              <a:xfrm>
                <a:off x="848622" y="2653033"/>
                <a:ext cx="2185085" cy="619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/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𝟏𝟐</m:t>
                          </m:r>
                        </m:e>
                      </m:rad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4CC06CA4-A4F9-4433-B8A1-7E28647FAB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622" y="2653033"/>
                <a:ext cx="2185085" cy="619337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B0D3F68C-E75F-448D-8F45-056A1917CAB1}"/>
                  </a:ext>
                </a:extLst>
              </p:cNvPr>
              <p:cNvSpPr txBox="1"/>
              <p:nvPr/>
            </p:nvSpPr>
            <p:spPr>
              <a:xfrm>
                <a:off x="848622" y="4147599"/>
                <a:ext cx="117339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B0D3F68C-E75F-448D-8F45-056A1917CA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622" y="4147599"/>
                <a:ext cx="1173398" cy="553998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11D213A3-969A-43CA-B88A-51D530E247D1}"/>
              </a:ext>
            </a:extLst>
          </p:cNvPr>
          <p:cNvSpPr txBox="1"/>
          <p:nvPr/>
        </p:nvSpPr>
        <p:spPr>
          <a:xfrm>
            <a:off x="565590" y="3406139"/>
            <a:ext cx="17219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Найти</a:t>
            </a:r>
            <a:r>
              <a:rPr lang="en-US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="" xmlns:a16="http://schemas.microsoft.com/office/drawing/2014/main" id="{63E3F6DC-650E-44CB-AB83-47C7AE2BA459}"/>
              </a:ext>
            </a:extLst>
          </p:cNvPr>
          <p:cNvCxnSpPr>
            <a:cxnSpLocks/>
          </p:cNvCxnSpPr>
          <p:nvPr/>
        </p:nvCxnSpPr>
        <p:spPr>
          <a:xfrm>
            <a:off x="253253" y="1976911"/>
            <a:ext cx="11685494" cy="0"/>
          </a:xfrm>
          <a:prstGeom prst="line">
            <a:avLst/>
          </a:prstGeom>
          <a:ln w="28575">
            <a:solidFill>
              <a:srgbClr val="11C1FF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="" xmlns:a16="http://schemas.microsoft.com/office/drawing/2014/main" id="{1A40E14A-104D-42A3-B55A-AABB7B188CF9}"/>
              </a:ext>
            </a:extLst>
          </p:cNvPr>
          <p:cNvCxnSpPr>
            <a:cxnSpLocks/>
          </p:cNvCxnSpPr>
          <p:nvPr/>
        </p:nvCxnSpPr>
        <p:spPr>
          <a:xfrm>
            <a:off x="4079367" y="1973289"/>
            <a:ext cx="0" cy="3364812"/>
          </a:xfrm>
          <a:prstGeom prst="line">
            <a:avLst/>
          </a:prstGeom>
          <a:ln w="28575">
            <a:solidFill>
              <a:srgbClr val="11C1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45D04267-D3F6-4F3F-A1ED-75C2C87C8C5D}"/>
              </a:ext>
            </a:extLst>
          </p:cNvPr>
          <p:cNvSpPr txBox="1"/>
          <p:nvPr/>
        </p:nvSpPr>
        <p:spPr>
          <a:xfrm>
            <a:off x="4441898" y="1973289"/>
            <a:ext cx="2351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</a:t>
            </a:r>
            <a:r>
              <a:rPr lang="en-US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8178EB4D-E8FA-4697-9B8E-3C2AC2C7FE2B}"/>
                  </a:ext>
                </a:extLst>
              </p:cNvPr>
              <p:cNvSpPr txBox="1"/>
              <p:nvPr/>
            </p:nvSpPr>
            <p:spPr>
              <a:xfrm>
                <a:off x="4496651" y="2588003"/>
                <a:ext cx="2196307" cy="619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/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8178EB4D-E8FA-4697-9B8E-3C2AC2C7FE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6651" y="2588003"/>
                <a:ext cx="2196307" cy="619337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id="{85B855A6-5F3D-4126-8A59-0350A4E076BE}"/>
                  </a:ext>
                </a:extLst>
              </p:cNvPr>
              <p:cNvSpPr txBox="1"/>
              <p:nvPr/>
            </p:nvSpPr>
            <p:spPr>
              <a:xfrm>
                <a:off x="4441896" y="3312598"/>
                <a:ext cx="2760884" cy="619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𝟏𝟐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85B855A6-5F3D-4126-8A59-0350A4E076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1896" y="3312598"/>
                <a:ext cx="2760884" cy="619337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F1C606A4-89BE-4C0A-9D13-11486E13EE72}"/>
                  </a:ext>
                </a:extLst>
              </p:cNvPr>
              <p:cNvSpPr txBox="1"/>
              <p:nvPr/>
            </p:nvSpPr>
            <p:spPr>
              <a:xfrm>
                <a:off x="4550163" y="3891768"/>
                <a:ext cx="2448042" cy="6172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F1C606A4-89BE-4C0A-9D13-11486E13EE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0163" y="3891768"/>
                <a:ext cx="2448042" cy="617285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16C8DBAE-A1DE-40A3-A667-A9545DE7D3E9}"/>
                  </a:ext>
                </a:extLst>
              </p:cNvPr>
              <p:cNvSpPr txBox="1"/>
              <p:nvPr/>
            </p:nvSpPr>
            <p:spPr>
              <a:xfrm>
                <a:off x="4550163" y="4509053"/>
                <a:ext cx="3588996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16C8DBAE-A1DE-40A3-A667-A9545DE7D3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0163" y="4509053"/>
                <a:ext cx="3588996" cy="566565"/>
              </a:xfrm>
              <a:prstGeom prst="rect">
                <a:avLst/>
              </a:prstGeom>
              <a:blipFill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Куб 21">
            <a:extLst>
              <a:ext uri="{FF2B5EF4-FFF2-40B4-BE49-F238E27FC236}">
                <a16:creationId xmlns="" xmlns:a16="http://schemas.microsoft.com/office/drawing/2014/main" id="{00026701-BFC1-478D-99ED-83801A157996}"/>
              </a:ext>
            </a:extLst>
          </p:cNvPr>
          <p:cNvSpPr/>
          <p:nvPr/>
        </p:nvSpPr>
        <p:spPr>
          <a:xfrm>
            <a:off x="9390001" y="2767831"/>
            <a:ext cx="1955921" cy="1835683"/>
          </a:xfrm>
          <a:prstGeom prst="cube">
            <a:avLst/>
          </a:prstGeom>
          <a:gradFill>
            <a:gsLst>
              <a:gs pos="0">
                <a:srgbClr val="00B0F0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xmlns="" id="{2596B2D7-6829-4EB1-9F19-7861A13DC514}"/>
                  </a:ext>
                </a:extLst>
              </p:cNvPr>
              <p:cNvSpPr txBox="1"/>
              <p:nvPr/>
            </p:nvSpPr>
            <p:spPr>
              <a:xfrm>
                <a:off x="9859873" y="4576891"/>
                <a:ext cx="30457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2596B2D7-6829-4EB1-9F19-7861A13DC5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9873" y="4576891"/>
                <a:ext cx="304571" cy="430887"/>
              </a:xfrm>
              <a:prstGeom prst="rect">
                <a:avLst/>
              </a:prstGeom>
              <a:blipFill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id="{B698B8D1-FB42-4998-93DE-6437A3EB3614}"/>
                  </a:ext>
                </a:extLst>
              </p:cNvPr>
              <p:cNvSpPr txBox="1"/>
              <p:nvPr/>
            </p:nvSpPr>
            <p:spPr>
              <a:xfrm>
                <a:off x="11102459" y="4215528"/>
                <a:ext cx="30457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B698B8D1-FB42-4998-93DE-6437A3EB36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2459" y="4215528"/>
                <a:ext cx="304571" cy="430887"/>
              </a:xfrm>
              <a:prstGeom prst="rect">
                <a:avLst/>
              </a:prstGeom>
              <a:blipFill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id="{98932FA3-F974-4D3A-AB48-CB2A89C88BD4}"/>
                  </a:ext>
                </a:extLst>
              </p:cNvPr>
              <p:cNvSpPr txBox="1"/>
              <p:nvPr/>
            </p:nvSpPr>
            <p:spPr>
              <a:xfrm>
                <a:off x="9002780" y="3655695"/>
                <a:ext cx="30457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98932FA3-F974-4D3A-AB48-CB2A89C88B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2780" y="3655695"/>
                <a:ext cx="304571" cy="430887"/>
              </a:xfrm>
              <a:prstGeom prst="rect">
                <a:avLst/>
              </a:prstGeom>
              <a:blipFill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единительная линия 26">
            <a:extLst>
              <a:ext uri="{FF2B5EF4-FFF2-40B4-BE49-F238E27FC236}">
                <a16:creationId xmlns="" xmlns:a16="http://schemas.microsoft.com/office/drawing/2014/main" id="{7393EA4A-19A6-41C8-A1D9-F9752ABAC9C9}"/>
              </a:ext>
            </a:extLst>
          </p:cNvPr>
          <p:cNvCxnSpPr>
            <a:cxnSpLocks/>
          </p:cNvCxnSpPr>
          <p:nvPr/>
        </p:nvCxnSpPr>
        <p:spPr>
          <a:xfrm>
            <a:off x="9859873" y="2767831"/>
            <a:ext cx="1028471" cy="1809060"/>
          </a:xfrm>
          <a:prstGeom prst="line">
            <a:avLst/>
          </a:prstGeom>
          <a:ln w="571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id="{E31BD4B4-7039-41C0-B1C3-278A21740E30}"/>
                  </a:ext>
                </a:extLst>
              </p:cNvPr>
              <p:cNvSpPr txBox="1"/>
              <p:nvPr/>
            </p:nvSpPr>
            <p:spPr>
              <a:xfrm>
                <a:off x="9634467" y="3677190"/>
                <a:ext cx="1021841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solidFill>
                                <a:schemeClr val="bg2">
                                  <a:lumMod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bg2">
                                  <a:lumMod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/>
                      </m:sSub>
                    </m:oMath>
                  </m:oMathPara>
                </a14:m>
                <a:endParaRPr lang="ru-RU" sz="2800" dirty="0">
                  <a:solidFill>
                    <a:schemeClr val="bg2">
                      <a:lumMod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31BD4B4-7039-41C0-B1C3-278A21740E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34467" y="3677190"/>
                <a:ext cx="1021841" cy="523220"/>
              </a:xfrm>
              <a:prstGeom prst="rect">
                <a:avLst/>
              </a:prstGeom>
              <a:blipFill>
                <a:blip r:embed="rId1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233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="" xmlns:a16="http://schemas.microsoft.com/office/drawing/2014/main" id="{E57CB371-BB75-4D80-9802-33440831E71D}"/>
              </a:ext>
            </a:extLst>
          </p:cNvPr>
          <p:cNvSpPr/>
          <p:nvPr/>
        </p:nvSpPr>
        <p:spPr>
          <a:xfrm>
            <a:off x="2985" y="3248"/>
            <a:ext cx="12189015" cy="6840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934CFBF6-7476-4EF4-AB03-BFB40605D16A}"/>
              </a:ext>
            </a:extLst>
          </p:cNvPr>
          <p:cNvSpPr txBox="1"/>
          <p:nvPr/>
        </p:nvSpPr>
        <p:spPr>
          <a:xfrm>
            <a:off x="2141934" y="-42401"/>
            <a:ext cx="822602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</a:rPr>
              <a:t>Задача №2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5" name="Куб 4">
            <a:extLst>
              <a:ext uri="{FF2B5EF4-FFF2-40B4-BE49-F238E27FC236}">
                <a16:creationId xmlns="" xmlns:a16="http://schemas.microsoft.com/office/drawing/2014/main" id="{1FE50B40-B1D6-4310-85F8-DB6ED97BB63B}"/>
              </a:ext>
            </a:extLst>
          </p:cNvPr>
          <p:cNvSpPr/>
          <p:nvPr/>
        </p:nvSpPr>
        <p:spPr>
          <a:xfrm>
            <a:off x="8735827" y="1326432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00FF00"/>
              </a:gs>
              <a:gs pos="89000">
                <a:srgbClr val="00FF00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4B82C3BA-DF7A-482E-9A1B-BC45A8CF17E9}"/>
                  </a:ext>
                </a:extLst>
              </p:cNvPr>
              <p:cNvSpPr txBox="1"/>
              <p:nvPr/>
            </p:nvSpPr>
            <p:spPr>
              <a:xfrm>
                <a:off x="8350739" y="2964292"/>
                <a:ext cx="26289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B82C3BA-DF7A-482E-9A1B-BC45A8CF17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0739" y="2964292"/>
                <a:ext cx="262892" cy="430887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11D5D05-FD11-4830-86A6-43C7DFD324C9}"/>
                  </a:ext>
                </a:extLst>
              </p:cNvPr>
              <p:cNvSpPr txBox="1"/>
              <p:nvPr/>
            </p:nvSpPr>
            <p:spPr>
              <a:xfrm>
                <a:off x="9410104" y="4592452"/>
                <a:ext cx="40356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11D5D05-FD11-4830-86A6-43C7DFD324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0104" y="4592452"/>
                <a:ext cx="403563" cy="430887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59ADCCD9-D501-47CD-8899-538D5B1554ED}"/>
                  </a:ext>
                </a:extLst>
              </p:cNvPr>
              <p:cNvSpPr txBox="1"/>
              <p:nvPr/>
            </p:nvSpPr>
            <p:spPr>
              <a:xfrm>
                <a:off x="8780958" y="3800916"/>
                <a:ext cx="40356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59ADCCD9-D501-47CD-8899-538D5B1554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0958" y="3800916"/>
                <a:ext cx="403563" cy="430887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>
            <a:extLst>
              <a:ext uri="{FF2B5EF4-FFF2-40B4-BE49-F238E27FC236}">
                <a16:creationId xmlns="" xmlns:a16="http://schemas.microsoft.com/office/drawing/2014/main" id="{012D9DF3-8D51-4E2C-9F2D-BE9E46A639E9}"/>
              </a:ext>
            </a:extLst>
          </p:cNvPr>
          <p:cNvCxnSpPr>
            <a:cxnSpLocks/>
          </p:cNvCxnSpPr>
          <p:nvPr/>
        </p:nvCxnSpPr>
        <p:spPr>
          <a:xfrm>
            <a:off x="9474663" y="1317928"/>
            <a:ext cx="0" cy="2530540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="" xmlns:a16="http://schemas.microsoft.com/office/drawing/2014/main" id="{5225D4B6-2AD9-4ABF-9F3D-C7F268D5E37E}"/>
              </a:ext>
            </a:extLst>
          </p:cNvPr>
          <p:cNvCxnSpPr>
            <a:cxnSpLocks/>
          </p:cNvCxnSpPr>
          <p:nvPr/>
        </p:nvCxnSpPr>
        <p:spPr>
          <a:xfrm flipV="1">
            <a:off x="8701154" y="3837856"/>
            <a:ext cx="790575" cy="752475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="" xmlns:a16="http://schemas.microsoft.com/office/drawing/2014/main" id="{320BBB82-AC26-4A67-919A-27BE41265CE1}"/>
              </a:ext>
            </a:extLst>
          </p:cNvPr>
          <p:cNvCxnSpPr>
            <a:cxnSpLocks/>
          </p:cNvCxnSpPr>
          <p:nvPr/>
        </p:nvCxnSpPr>
        <p:spPr>
          <a:xfrm>
            <a:off x="9478950" y="3835734"/>
            <a:ext cx="1841148" cy="1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="" xmlns:a16="http://schemas.microsoft.com/office/drawing/2014/main" id="{0F48D02B-BDDF-40D6-B076-78A4FC55C476}"/>
              </a:ext>
            </a:extLst>
          </p:cNvPr>
          <p:cNvCxnSpPr>
            <a:cxnSpLocks/>
          </p:cNvCxnSpPr>
          <p:nvPr/>
        </p:nvCxnSpPr>
        <p:spPr>
          <a:xfrm>
            <a:off x="9505868" y="1319325"/>
            <a:ext cx="1120525" cy="325937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="" xmlns:a16="http://schemas.microsoft.com/office/drawing/2014/main" id="{952F4BAD-80F1-4EF7-A871-ADEB8B14E67F}"/>
              </a:ext>
            </a:extLst>
          </p:cNvPr>
          <p:cNvCxnSpPr>
            <a:cxnSpLocks/>
          </p:cNvCxnSpPr>
          <p:nvPr/>
        </p:nvCxnSpPr>
        <p:spPr>
          <a:xfrm>
            <a:off x="9471737" y="3826829"/>
            <a:ext cx="1154656" cy="76005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2565FF4E-3DB6-45CE-9D98-8CC03B38E767}"/>
              </a:ext>
            </a:extLst>
          </p:cNvPr>
          <p:cNvSpPr txBox="1"/>
          <p:nvPr/>
        </p:nvSpPr>
        <p:spPr>
          <a:xfrm>
            <a:off x="899853" y="1026854"/>
            <a:ext cx="16289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</a:t>
            </a:r>
            <a:r>
              <a:rPr lang="en-US" sz="4000" b="1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FD05BF5D-DE44-4453-9BBB-15CC643B991F}"/>
                  </a:ext>
                </a:extLst>
              </p:cNvPr>
              <p:cNvSpPr txBox="1"/>
              <p:nvPr/>
            </p:nvSpPr>
            <p:spPr>
              <a:xfrm>
                <a:off x="931057" y="1660602"/>
                <a:ext cx="2899705" cy="6881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FD05BF5D-DE44-4453-9BBB-15CC643B99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057" y="1660602"/>
                <a:ext cx="2899705" cy="688137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89E9D972-C2BF-40F4-A157-31206C4FEAE7}"/>
                  </a:ext>
                </a:extLst>
              </p:cNvPr>
              <p:cNvSpPr txBox="1"/>
              <p:nvPr/>
            </p:nvSpPr>
            <p:spPr>
              <a:xfrm>
                <a:off x="963905" y="2348739"/>
                <a:ext cx="224862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89E9D972-C2BF-40F4-A157-31206C4FEA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3905" y="2348739"/>
                <a:ext cx="2248629" cy="615553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94461D82-2418-4194-96FB-957889EBCCE4}"/>
                  </a:ext>
                </a:extLst>
              </p:cNvPr>
              <p:cNvSpPr txBox="1"/>
              <p:nvPr/>
            </p:nvSpPr>
            <p:spPr>
              <a:xfrm>
                <a:off x="931057" y="2955207"/>
                <a:ext cx="1986185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𝟒𝟓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94461D82-2418-4194-96FB-957889EBCC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057" y="2955207"/>
                <a:ext cx="1986185" cy="629468"/>
              </a:xfrm>
              <a:prstGeom prst="rect">
                <a:avLst/>
              </a:prstGeom>
              <a:blipFill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xmlns="" id="{5075E113-BF96-408D-A721-FE7C8CF4AEC2}"/>
                  </a:ext>
                </a:extLst>
              </p:cNvPr>
              <p:cNvSpPr txBox="1"/>
              <p:nvPr/>
            </p:nvSpPr>
            <p:spPr>
              <a:xfrm>
                <a:off x="930226" y="3664029"/>
                <a:ext cx="22678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5075E113-BF96-408D-A721-FE7C8CF4AE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226" y="3664029"/>
                <a:ext cx="2267864" cy="615553"/>
              </a:xfrm>
              <a:prstGeom prst="rect">
                <a:avLst/>
              </a:prstGeom>
              <a:blipFill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единительная линия 22">
            <a:extLst>
              <a:ext uri="{FF2B5EF4-FFF2-40B4-BE49-F238E27FC236}">
                <a16:creationId xmlns="" xmlns:a16="http://schemas.microsoft.com/office/drawing/2014/main" id="{35A1D471-9FFC-43D4-949E-4B4963263158}"/>
              </a:ext>
            </a:extLst>
          </p:cNvPr>
          <p:cNvCxnSpPr>
            <a:cxnSpLocks/>
          </p:cNvCxnSpPr>
          <p:nvPr/>
        </p:nvCxnSpPr>
        <p:spPr>
          <a:xfrm>
            <a:off x="9478950" y="1301131"/>
            <a:ext cx="12779" cy="25256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id="{9341E1E6-8833-434B-9CBD-BC1DEC264D91}"/>
                  </a:ext>
                </a:extLst>
              </p:cNvPr>
              <p:cNvSpPr txBox="1"/>
              <p:nvPr/>
            </p:nvSpPr>
            <p:spPr>
              <a:xfrm>
                <a:off x="9042569" y="2583198"/>
                <a:ext cx="429431" cy="4383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9341E1E6-8833-434B-9CBD-BC1DEC264D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2569" y="2583198"/>
                <a:ext cx="429431" cy="438346"/>
              </a:xfrm>
              <a:prstGeom prst="rect">
                <a:avLst/>
              </a:prstGeom>
              <a:blipFill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Дуга 26">
            <a:extLst>
              <a:ext uri="{FF2B5EF4-FFF2-40B4-BE49-F238E27FC236}">
                <a16:creationId xmlns="" xmlns:a16="http://schemas.microsoft.com/office/drawing/2014/main" id="{37594126-C8E7-4BCE-98C1-74629CE478A0}"/>
              </a:ext>
            </a:extLst>
          </p:cNvPr>
          <p:cNvSpPr/>
          <p:nvPr/>
        </p:nvSpPr>
        <p:spPr>
          <a:xfrm rot="1159980">
            <a:off x="8372437" y="4225601"/>
            <a:ext cx="693339" cy="719666"/>
          </a:xfrm>
          <a:prstGeom prst="arc">
            <a:avLst>
              <a:gd name="adj1" fmla="val 17969224"/>
              <a:gd name="adj2" fmla="val 20435255"/>
            </a:avLst>
          </a:prstGeom>
          <a:solidFill>
            <a:srgbClr val="FF0066"/>
          </a:solidFill>
          <a:ln w="952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xmlns="" id="{0EEEA885-8717-4ED3-87E7-A4CF2DAC1539}"/>
                  </a:ext>
                </a:extLst>
              </p:cNvPr>
              <p:cNvSpPr txBox="1"/>
              <p:nvPr/>
            </p:nvSpPr>
            <p:spPr>
              <a:xfrm rot="1586549">
                <a:off x="9419196" y="3991412"/>
                <a:ext cx="93320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/>
                      </m:sSub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0EEEA885-8717-4ED3-87E7-A4CF2DAC15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586549">
                <a:off x="9419196" y="3991412"/>
                <a:ext cx="933206" cy="430887"/>
              </a:xfrm>
              <a:prstGeom prst="rect">
                <a:avLst/>
              </a:prstGeom>
              <a:blipFill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xmlns="" id="{B5E6863C-4113-46BA-A5A0-145B97CAC3B9}"/>
                  </a:ext>
                </a:extLst>
              </p:cNvPr>
              <p:cNvSpPr txBox="1"/>
              <p:nvPr/>
            </p:nvSpPr>
            <p:spPr>
              <a:xfrm>
                <a:off x="1147076" y="5235951"/>
                <a:ext cx="117339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B5E6863C-4113-46BA-A5A0-145B97CAC3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076" y="5235951"/>
                <a:ext cx="1173398" cy="553998"/>
              </a:xfrm>
              <a:prstGeom prst="rect">
                <a:avLst/>
              </a:prstGeom>
              <a:blipFill>
                <a:blip r:embed="rId1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E138C993-E1D5-4FC9-BB4B-226DD7D61128}"/>
              </a:ext>
            </a:extLst>
          </p:cNvPr>
          <p:cNvSpPr txBox="1"/>
          <p:nvPr/>
        </p:nvSpPr>
        <p:spPr>
          <a:xfrm>
            <a:off x="864044" y="4494491"/>
            <a:ext cx="17219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Найти</a:t>
            </a:r>
            <a:r>
              <a:rPr lang="en-US" sz="3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="" xmlns:a16="http://schemas.microsoft.com/office/drawing/2014/main" id="{BED8AD9F-6625-45BF-97E6-6CB5E7E54035}"/>
              </a:ext>
            </a:extLst>
          </p:cNvPr>
          <p:cNvCxnSpPr>
            <a:cxnSpLocks/>
          </p:cNvCxnSpPr>
          <p:nvPr/>
        </p:nvCxnSpPr>
        <p:spPr>
          <a:xfrm>
            <a:off x="4453600" y="1230557"/>
            <a:ext cx="0" cy="4559392"/>
          </a:xfrm>
          <a:prstGeom prst="line">
            <a:avLst/>
          </a:prstGeom>
          <a:ln w="28575">
            <a:solidFill>
              <a:srgbClr val="11C1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282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="" xmlns:a16="http://schemas.microsoft.com/office/drawing/2014/main" id="{E57CB371-BB75-4D80-9802-33440831E71D}"/>
              </a:ext>
            </a:extLst>
          </p:cNvPr>
          <p:cNvSpPr/>
          <p:nvPr/>
        </p:nvSpPr>
        <p:spPr>
          <a:xfrm>
            <a:off x="2985" y="3248"/>
            <a:ext cx="12189015" cy="6840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5" name="Куб 4">
            <a:extLst>
              <a:ext uri="{FF2B5EF4-FFF2-40B4-BE49-F238E27FC236}">
                <a16:creationId xmlns="" xmlns:a16="http://schemas.microsoft.com/office/drawing/2014/main" id="{1FE50B40-B1D6-4310-85F8-DB6ED97BB63B}"/>
              </a:ext>
            </a:extLst>
          </p:cNvPr>
          <p:cNvSpPr/>
          <p:nvPr/>
        </p:nvSpPr>
        <p:spPr>
          <a:xfrm>
            <a:off x="8735827" y="1326432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00FF00"/>
              </a:gs>
              <a:gs pos="89000">
                <a:srgbClr val="00FF00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4B82C3BA-DF7A-482E-9A1B-BC45A8CF17E9}"/>
                  </a:ext>
                </a:extLst>
              </p:cNvPr>
              <p:cNvSpPr txBox="1"/>
              <p:nvPr/>
            </p:nvSpPr>
            <p:spPr>
              <a:xfrm>
                <a:off x="8350739" y="2964292"/>
                <a:ext cx="26289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B82C3BA-DF7A-482E-9A1B-BC45A8CF17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0739" y="2964292"/>
                <a:ext cx="262892" cy="430887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11D5D05-FD11-4830-86A6-43C7DFD324C9}"/>
                  </a:ext>
                </a:extLst>
              </p:cNvPr>
              <p:cNvSpPr txBox="1"/>
              <p:nvPr/>
            </p:nvSpPr>
            <p:spPr>
              <a:xfrm>
                <a:off x="9410104" y="4592452"/>
                <a:ext cx="40356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11D5D05-FD11-4830-86A6-43C7DFD324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0104" y="4592452"/>
                <a:ext cx="403563" cy="430887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59ADCCD9-D501-47CD-8899-538D5B1554ED}"/>
                  </a:ext>
                </a:extLst>
              </p:cNvPr>
              <p:cNvSpPr txBox="1"/>
              <p:nvPr/>
            </p:nvSpPr>
            <p:spPr>
              <a:xfrm>
                <a:off x="8780958" y="3800916"/>
                <a:ext cx="40356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59ADCCD9-D501-47CD-8899-538D5B1554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0958" y="3800916"/>
                <a:ext cx="403563" cy="430887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>
            <a:extLst>
              <a:ext uri="{FF2B5EF4-FFF2-40B4-BE49-F238E27FC236}">
                <a16:creationId xmlns="" xmlns:a16="http://schemas.microsoft.com/office/drawing/2014/main" id="{012D9DF3-8D51-4E2C-9F2D-BE9E46A639E9}"/>
              </a:ext>
            </a:extLst>
          </p:cNvPr>
          <p:cNvCxnSpPr>
            <a:cxnSpLocks/>
          </p:cNvCxnSpPr>
          <p:nvPr/>
        </p:nvCxnSpPr>
        <p:spPr>
          <a:xfrm>
            <a:off x="9474663" y="1317928"/>
            <a:ext cx="0" cy="2530540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="" xmlns:a16="http://schemas.microsoft.com/office/drawing/2014/main" id="{5225D4B6-2AD9-4ABF-9F3D-C7F268D5E37E}"/>
              </a:ext>
            </a:extLst>
          </p:cNvPr>
          <p:cNvCxnSpPr>
            <a:cxnSpLocks/>
          </p:cNvCxnSpPr>
          <p:nvPr/>
        </p:nvCxnSpPr>
        <p:spPr>
          <a:xfrm flipV="1">
            <a:off x="8719107" y="3837858"/>
            <a:ext cx="772622" cy="747576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="" xmlns:a16="http://schemas.microsoft.com/office/drawing/2014/main" id="{320BBB82-AC26-4A67-919A-27BE41265CE1}"/>
              </a:ext>
            </a:extLst>
          </p:cNvPr>
          <p:cNvCxnSpPr>
            <a:cxnSpLocks/>
          </p:cNvCxnSpPr>
          <p:nvPr/>
        </p:nvCxnSpPr>
        <p:spPr>
          <a:xfrm>
            <a:off x="9508449" y="3839506"/>
            <a:ext cx="1841148" cy="1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id="{9341E1E6-8833-434B-9CBD-BC1DEC264D91}"/>
                  </a:ext>
                </a:extLst>
              </p:cNvPr>
              <p:cNvSpPr txBox="1"/>
              <p:nvPr/>
            </p:nvSpPr>
            <p:spPr>
              <a:xfrm>
                <a:off x="9042569" y="2583198"/>
                <a:ext cx="429431" cy="4383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9341E1E6-8833-434B-9CBD-BC1DEC264D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2569" y="2583198"/>
                <a:ext cx="429431" cy="438346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xmlns="" id="{0EEEA885-8717-4ED3-87E7-A4CF2DAC1539}"/>
                  </a:ext>
                </a:extLst>
              </p:cNvPr>
              <p:cNvSpPr txBox="1"/>
              <p:nvPr/>
            </p:nvSpPr>
            <p:spPr>
              <a:xfrm>
                <a:off x="9951645" y="3859882"/>
                <a:ext cx="93320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/>
                      </m:sSub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0EEEA885-8717-4ED3-87E7-A4CF2DAC15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51645" y="3859882"/>
                <a:ext cx="933206" cy="430887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Равнобедренный треугольник 3">
            <a:extLst>
              <a:ext uri="{FF2B5EF4-FFF2-40B4-BE49-F238E27FC236}">
                <a16:creationId xmlns="" xmlns:a16="http://schemas.microsoft.com/office/drawing/2014/main" id="{B8805F55-7482-46A9-86A7-FF742078B6A3}"/>
              </a:ext>
            </a:extLst>
          </p:cNvPr>
          <p:cNvSpPr/>
          <p:nvPr/>
        </p:nvSpPr>
        <p:spPr>
          <a:xfrm>
            <a:off x="8780959" y="3885267"/>
            <a:ext cx="1792596" cy="679194"/>
          </a:xfrm>
          <a:prstGeom prst="triangle">
            <a:avLst>
              <a:gd name="adj" fmla="val 39691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1" name="Дуга 30">
            <a:extLst>
              <a:ext uri="{FF2B5EF4-FFF2-40B4-BE49-F238E27FC236}">
                <a16:creationId xmlns="" xmlns:a16="http://schemas.microsoft.com/office/drawing/2014/main" id="{4B542ADB-DCA5-43B8-99CA-C7FC77E0500A}"/>
              </a:ext>
            </a:extLst>
          </p:cNvPr>
          <p:cNvSpPr/>
          <p:nvPr/>
        </p:nvSpPr>
        <p:spPr>
          <a:xfrm rot="1159980">
            <a:off x="8374746" y="4262148"/>
            <a:ext cx="669122" cy="666396"/>
          </a:xfrm>
          <a:prstGeom prst="arc">
            <a:avLst>
              <a:gd name="adj1" fmla="val 17969224"/>
              <a:gd name="adj2" fmla="val 20435255"/>
            </a:avLst>
          </a:prstGeom>
          <a:solidFill>
            <a:srgbClr val="FF0066"/>
          </a:solidFill>
          <a:ln w="952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="" xmlns:a16="http://schemas.microsoft.com/office/drawing/2014/main" id="{E0BC3684-AA08-46DF-8267-8D5272C7B209}"/>
              </a:ext>
            </a:extLst>
          </p:cNvPr>
          <p:cNvCxnSpPr>
            <a:cxnSpLocks/>
          </p:cNvCxnSpPr>
          <p:nvPr/>
        </p:nvCxnSpPr>
        <p:spPr>
          <a:xfrm>
            <a:off x="9471737" y="3826829"/>
            <a:ext cx="1154656" cy="760057"/>
          </a:xfrm>
          <a:prstGeom prst="line">
            <a:avLst/>
          </a:prstGeom>
          <a:ln w="571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xmlns="" id="{897AE8DD-29D1-41FF-8676-1012940FB577}"/>
                  </a:ext>
                </a:extLst>
              </p:cNvPr>
              <p:cNvSpPr txBox="1"/>
              <p:nvPr/>
            </p:nvSpPr>
            <p:spPr>
              <a:xfrm>
                <a:off x="9002747" y="4144603"/>
                <a:ext cx="40356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897AE8DD-29D1-41FF-8676-1012940FB5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2747" y="4144603"/>
                <a:ext cx="403563" cy="430887"/>
              </a:xfrm>
              <a:prstGeom prst="rect">
                <a:avLst/>
              </a:prstGeom>
              <a:blipFill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xmlns="" id="{C28DD6FB-F0E0-4061-990E-C2C26AD37AE7}"/>
                  </a:ext>
                </a:extLst>
              </p:cNvPr>
              <p:cNvSpPr txBox="1"/>
              <p:nvPr/>
            </p:nvSpPr>
            <p:spPr>
              <a:xfrm>
                <a:off x="513795" y="1302851"/>
                <a:ext cx="8160934" cy="5665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𝒅</m:t>
                                  </m:r>
                                </m:e>
                                <m:sub/>
                              </m:sSub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𝒄𝒐𝒔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𝟒𝟓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C28DD6FB-F0E0-4061-990E-C2C26AD37A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795" y="1302851"/>
                <a:ext cx="8160934" cy="566565"/>
              </a:xfrm>
              <a:prstGeom prst="rect">
                <a:avLst/>
              </a:prstGeom>
              <a:blipFill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xmlns="" id="{DAD4E501-EADF-4ECC-8490-221B7EBEEF3F}"/>
                  </a:ext>
                </a:extLst>
              </p:cNvPr>
              <p:cNvSpPr txBox="1"/>
              <p:nvPr/>
            </p:nvSpPr>
            <p:spPr>
              <a:xfrm>
                <a:off x="349258" y="2016083"/>
                <a:ext cx="7138925" cy="11636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DAD4E501-EADF-4ECC-8490-221B7EBEEF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58" y="2016083"/>
                <a:ext cx="7138925" cy="1163652"/>
              </a:xfrm>
              <a:prstGeom prst="rect">
                <a:avLst/>
              </a:prstGeom>
              <a:blipFill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xmlns="" id="{C034ABF6-95C9-4950-AF24-C3045B1E71C6}"/>
                  </a:ext>
                </a:extLst>
              </p:cNvPr>
              <p:cNvSpPr txBox="1"/>
              <p:nvPr/>
            </p:nvSpPr>
            <p:spPr>
              <a:xfrm>
                <a:off x="491234" y="3395179"/>
                <a:ext cx="4628643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𝟐𝟓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𝟏𝟑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C034ABF6-95C9-4950-AF24-C3045B1E71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234" y="3395179"/>
                <a:ext cx="4628643" cy="553998"/>
              </a:xfrm>
              <a:prstGeom prst="rect">
                <a:avLst/>
              </a:prstGeom>
              <a:blipFill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xmlns="" id="{FC6D8196-D385-4C67-802F-10E8A7E34A10}"/>
                  </a:ext>
                </a:extLst>
              </p:cNvPr>
              <p:cNvSpPr txBox="1"/>
              <p:nvPr/>
            </p:nvSpPr>
            <p:spPr>
              <a:xfrm>
                <a:off x="698810" y="4164621"/>
                <a:ext cx="2886247" cy="6881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/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𝟏𝟑</m:t>
                          </m:r>
                        </m:e>
                      </m:ra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FC6D8196-D385-4C67-802F-10E8A7E34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810" y="4164621"/>
                <a:ext cx="2886247" cy="688137"/>
              </a:xfrm>
              <a:prstGeom prst="rect">
                <a:avLst/>
              </a:prstGeom>
              <a:blipFill>
                <a:blip r:embed="rId1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451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="" xmlns:a16="http://schemas.microsoft.com/office/drawing/2014/main" id="{E57CB371-BB75-4D80-9802-33440831E71D}"/>
              </a:ext>
            </a:extLst>
          </p:cNvPr>
          <p:cNvSpPr/>
          <p:nvPr/>
        </p:nvSpPr>
        <p:spPr>
          <a:xfrm>
            <a:off x="2985" y="3248"/>
            <a:ext cx="12189015" cy="6840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5" name="Куб 4">
            <a:extLst>
              <a:ext uri="{FF2B5EF4-FFF2-40B4-BE49-F238E27FC236}">
                <a16:creationId xmlns="" xmlns:a16="http://schemas.microsoft.com/office/drawing/2014/main" id="{1FE50B40-B1D6-4310-85F8-DB6ED97BB63B}"/>
              </a:ext>
            </a:extLst>
          </p:cNvPr>
          <p:cNvSpPr/>
          <p:nvPr/>
        </p:nvSpPr>
        <p:spPr>
          <a:xfrm>
            <a:off x="8728271" y="1266471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00FF00"/>
              </a:gs>
              <a:gs pos="89000">
                <a:srgbClr val="00FF00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4B82C3BA-DF7A-482E-9A1B-BC45A8CF17E9}"/>
                  </a:ext>
                </a:extLst>
              </p:cNvPr>
              <p:cNvSpPr txBox="1"/>
              <p:nvPr/>
            </p:nvSpPr>
            <p:spPr>
              <a:xfrm>
                <a:off x="8350739" y="2964292"/>
                <a:ext cx="26289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B82C3BA-DF7A-482E-9A1B-BC45A8CF17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0739" y="2964292"/>
                <a:ext cx="262892" cy="430887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11D5D05-FD11-4830-86A6-43C7DFD324C9}"/>
                  </a:ext>
                </a:extLst>
              </p:cNvPr>
              <p:cNvSpPr txBox="1"/>
              <p:nvPr/>
            </p:nvSpPr>
            <p:spPr>
              <a:xfrm>
                <a:off x="9410104" y="4592452"/>
                <a:ext cx="40356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11D5D05-FD11-4830-86A6-43C7DFD324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0104" y="4592452"/>
                <a:ext cx="403563" cy="430887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59ADCCD9-D501-47CD-8899-538D5B1554ED}"/>
                  </a:ext>
                </a:extLst>
              </p:cNvPr>
              <p:cNvSpPr txBox="1"/>
              <p:nvPr/>
            </p:nvSpPr>
            <p:spPr>
              <a:xfrm>
                <a:off x="8780958" y="3800916"/>
                <a:ext cx="40356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59ADCCD9-D501-47CD-8899-538D5B1554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0958" y="3800916"/>
                <a:ext cx="403563" cy="430887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>
            <a:extLst>
              <a:ext uri="{FF2B5EF4-FFF2-40B4-BE49-F238E27FC236}">
                <a16:creationId xmlns="" xmlns:a16="http://schemas.microsoft.com/office/drawing/2014/main" id="{012D9DF3-8D51-4E2C-9F2D-BE9E46A639E9}"/>
              </a:ext>
            </a:extLst>
          </p:cNvPr>
          <p:cNvCxnSpPr>
            <a:cxnSpLocks/>
          </p:cNvCxnSpPr>
          <p:nvPr/>
        </p:nvCxnSpPr>
        <p:spPr>
          <a:xfrm>
            <a:off x="9474663" y="1317928"/>
            <a:ext cx="0" cy="2530540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="" xmlns:a16="http://schemas.microsoft.com/office/drawing/2014/main" id="{5225D4B6-2AD9-4ABF-9F3D-C7F268D5E37E}"/>
              </a:ext>
            </a:extLst>
          </p:cNvPr>
          <p:cNvCxnSpPr>
            <a:cxnSpLocks/>
          </p:cNvCxnSpPr>
          <p:nvPr/>
        </p:nvCxnSpPr>
        <p:spPr>
          <a:xfrm flipV="1">
            <a:off x="8701154" y="3837856"/>
            <a:ext cx="790575" cy="752475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="" xmlns:a16="http://schemas.microsoft.com/office/drawing/2014/main" id="{320BBB82-AC26-4A67-919A-27BE41265CE1}"/>
              </a:ext>
            </a:extLst>
          </p:cNvPr>
          <p:cNvCxnSpPr>
            <a:cxnSpLocks/>
          </p:cNvCxnSpPr>
          <p:nvPr/>
        </p:nvCxnSpPr>
        <p:spPr>
          <a:xfrm>
            <a:off x="9478950" y="3835734"/>
            <a:ext cx="1841148" cy="1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="" xmlns:a16="http://schemas.microsoft.com/office/drawing/2014/main" id="{0F48D02B-BDDF-40D6-B076-78A4FC55C476}"/>
              </a:ext>
            </a:extLst>
          </p:cNvPr>
          <p:cNvCxnSpPr>
            <a:cxnSpLocks/>
          </p:cNvCxnSpPr>
          <p:nvPr/>
        </p:nvCxnSpPr>
        <p:spPr>
          <a:xfrm>
            <a:off x="9478950" y="1313222"/>
            <a:ext cx="1120525" cy="325937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id="{9341E1E6-8833-434B-9CBD-BC1DEC264D91}"/>
                  </a:ext>
                </a:extLst>
              </p:cNvPr>
              <p:cNvSpPr txBox="1"/>
              <p:nvPr/>
            </p:nvSpPr>
            <p:spPr>
              <a:xfrm>
                <a:off x="9042569" y="2583198"/>
                <a:ext cx="429431" cy="4383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9341E1E6-8833-434B-9CBD-BC1DEC264D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2569" y="2583198"/>
                <a:ext cx="429431" cy="438346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Дуга 26">
            <a:extLst>
              <a:ext uri="{FF2B5EF4-FFF2-40B4-BE49-F238E27FC236}">
                <a16:creationId xmlns="" xmlns:a16="http://schemas.microsoft.com/office/drawing/2014/main" id="{37594126-C8E7-4BCE-98C1-74629CE478A0}"/>
              </a:ext>
            </a:extLst>
          </p:cNvPr>
          <p:cNvSpPr/>
          <p:nvPr/>
        </p:nvSpPr>
        <p:spPr>
          <a:xfrm rot="1159980">
            <a:off x="8372437" y="4225601"/>
            <a:ext cx="693339" cy="719666"/>
          </a:xfrm>
          <a:prstGeom prst="arc">
            <a:avLst>
              <a:gd name="adj1" fmla="val 17969224"/>
              <a:gd name="adj2" fmla="val 20435255"/>
            </a:avLst>
          </a:prstGeom>
          <a:solidFill>
            <a:srgbClr val="FF0066"/>
          </a:solidFill>
          <a:ln w="952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xmlns="" id="{0EEEA885-8717-4ED3-87E7-A4CF2DAC1539}"/>
                  </a:ext>
                </a:extLst>
              </p:cNvPr>
              <p:cNvSpPr txBox="1"/>
              <p:nvPr/>
            </p:nvSpPr>
            <p:spPr>
              <a:xfrm>
                <a:off x="9317109" y="4066444"/>
                <a:ext cx="933206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/>
                      </m:sSub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0EEEA885-8717-4ED3-87E7-A4CF2DAC15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7109" y="4066444"/>
                <a:ext cx="933206" cy="369332"/>
              </a:xfrm>
              <a:prstGeom prst="rect">
                <a:avLst/>
              </a:prstGeom>
              <a:blipFill>
                <a:blip r:embed="rId6" cstate="print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Равнобедренный треугольник 3">
            <a:extLst>
              <a:ext uri="{FF2B5EF4-FFF2-40B4-BE49-F238E27FC236}">
                <a16:creationId xmlns="" xmlns:a16="http://schemas.microsoft.com/office/drawing/2014/main" id="{5FF20A41-1C46-4951-84ED-5BE3C0FB9192}"/>
              </a:ext>
            </a:extLst>
          </p:cNvPr>
          <p:cNvSpPr/>
          <p:nvPr/>
        </p:nvSpPr>
        <p:spPr>
          <a:xfrm>
            <a:off x="9501581" y="1480570"/>
            <a:ext cx="794370" cy="2320346"/>
          </a:xfrm>
          <a:prstGeom prst="triangle">
            <a:avLst>
              <a:gd name="adj" fmla="val 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="" xmlns:a16="http://schemas.microsoft.com/office/drawing/2014/main" id="{6F3F0128-B50F-4DA3-A766-322963854F38}"/>
              </a:ext>
            </a:extLst>
          </p:cNvPr>
          <p:cNvSpPr/>
          <p:nvPr/>
        </p:nvSpPr>
        <p:spPr>
          <a:xfrm rot="1939203">
            <a:off x="9539992" y="3619176"/>
            <a:ext cx="1262069" cy="583102"/>
          </a:xfrm>
          <a:prstGeom prst="triangle">
            <a:avLst>
              <a:gd name="adj" fmla="val 40633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1" name="Прямая соединительная линия 30">
            <a:extLst>
              <a:ext uri="{FF2B5EF4-FFF2-40B4-BE49-F238E27FC236}">
                <a16:creationId xmlns="" xmlns:a16="http://schemas.microsoft.com/office/drawing/2014/main" id="{69C73955-E279-458F-802F-4D5B96D26002}"/>
              </a:ext>
            </a:extLst>
          </p:cNvPr>
          <p:cNvCxnSpPr>
            <a:cxnSpLocks/>
          </p:cNvCxnSpPr>
          <p:nvPr/>
        </p:nvCxnSpPr>
        <p:spPr>
          <a:xfrm>
            <a:off x="9469149" y="1307915"/>
            <a:ext cx="12779" cy="25256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>
                <a16:creationId xmlns="" xmlns:a16="http://schemas.microsoft.com/office/drawing/2014/main" id="{5131320E-E140-4359-A778-F737CB959E84}"/>
              </a:ext>
            </a:extLst>
          </p:cNvPr>
          <p:cNvCxnSpPr>
            <a:cxnSpLocks/>
          </p:cNvCxnSpPr>
          <p:nvPr/>
        </p:nvCxnSpPr>
        <p:spPr>
          <a:xfrm>
            <a:off x="9461883" y="3813603"/>
            <a:ext cx="1154656" cy="76005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xmlns="" id="{5ACBCD0D-2F43-40AE-8318-A446720CAA84}"/>
                  </a:ext>
                </a:extLst>
              </p:cNvPr>
              <p:cNvSpPr txBox="1"/>
              <p:nvPr/>
            </p:nvSpPr>
            <p:spPr>
              <a:xfrm>
                <a:off x="10181393" y="2746268"/>
                <a:ext cx="314841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𝒅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5ACBCD0D-2F43-40AE-8318-A446720CAA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1393" y="2746268"/>
                <a:ext cx="314841" cy="369332"/>
              </a:xfrm>
              <a:prstGeom prst="rect">
                <a:avLst/>
              </a:prstGeom>
              <a:blipFill>
                <a:blip r:embed="rId7" cstate="print"/>
                <a:stretch>
                  <a:fillRect l="-15385" r="-17308" b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xmlns="" id="{BF55BED5-7413-4A92-AF49-B2DAB171CA6D}"/>
                  </a:ext>
                </a:extLst>
              </p:cNvPr>
              <p:cNvSpPr txBox="1"/>
              <p:nvPr/>
            </p:nvSpPr>
            <p:spPr>
              <a:xfrm>
                <a:off x="796325" y="1097620"/>
                <a:ext cx="4408064" cy="62946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𝒅</m:t>
                                  </m:r>
                                </m:e>
                                <m:sub/>
                              </m:sSub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BF55BED5-7413-4A92-AF49-B2DAB171CA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325" y="1097620"/>
                <a:ext cx="4408064" cy="629468"/>
              </a:xfrm>
              <a:prstGeom prst="rect">
                <a:avLst/>
              </a:prstGeom>
              <a:blipFill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xmlns="" id="{0F9E745D-565D-4B00-BBC5-93D1822DF311}"/>
                  </a:ext>
                </a:extLst>
              </p:cNvPr>
              <p:cNvSpPr txBox="1"/>
              <p:nvPr/>
            </p:nvSpPr>
            <p:spPr>
              <a:xfrm>
                <a:off x="959573" y="1915260"/>
                <a:ext cx="4917268" cy="62946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sz="4000" b="1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  <m:t>𝒅</m:t>
                                </m:r>
                              </m:e>
                              <m:sub/>
                            </m:sSub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0F9E745D-565D-4B00-BBC5-93D1822DF3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573" y="1915260"/>
                <a:ext cx="4917268" cy="629468"/>
              </a:xfrm>
              <a:prstGeom prst="rect">
                <a:avLst/>
              </a:prstGeom>
              <a:blipFill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xmlns="" id="{7D57A517-5E51-4440-89BB-0958FF1F30AB}"/>
                  </a:ext>
                </a:extLst>
              </p:cNvPr>
              <p:cNvSpPr txBox="1"/>
              <p:nvPr/>
            </p:nvSpPr>
            <p:spPr>
              <a:xfrm>
                <a:off x="959573" y="2630876"/>
                <a:ext cx="5433468" cy="86023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sz="4000" b="1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ru-RU" sz="4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  <m:t>𝟏𝟑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𝟑𝟔</m:t>
                    </m:r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7D57A517-5E51-4440-89BB-0958FF1F30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573" y="2630876"/>
                <a:ext cx="5433468" cy="860235"/>
              </a:xfrm>
              <a:prstGeom prst="rect">
                <a:avLst/>
              </a:prstGeom>
              <a:blipFill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xmlns="" id="{0E223260-E3C5-4CE5-95F3-C7E4839A666A}"/>
                  </a:ext>
                </a:extLst>
              </p:cNvPr>
              <p:cNvSpPr txBox="1"/>
              <p:nvPr/>
            </p:nvSpPr>
            <p:spPr>
              <a:xfrm>
                <a:off x="725982" y="3540691"/>
                <a:ext cx="1642692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0E223260-E3C5-4CE5-95F3-C7E4839A66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982" y="3540691"/>
                <a:ext cx="1642692" cy="615553"/>
              </a:xfrm>
              <a:prstGeom prst="rect">
                <a:avLst/>
              </a:prstGeom>
              <a:blipFill>
                <a:blip r:embed="rId1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xmlns="" id="{A224813D-839F-484B-857D-664DEDC89500}"/>
                  </a:ext>
                </a:extLst>
              </p:cNvPr>
              <p:cNvSpPr txBox="1"/>
              <p:nvPr/>
            </p:nvSpPr>
            <p:spPr>
              <a:xfrm>
                <a:off x="601609" y="4337994"/>
                <a:ext cx="7374721" cy="6881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𝑽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𝒂𝒃𝒄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𝟔𝟎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A224813D-839F-484B-857D-664DEDC895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609" y="4337994"/>
                <a:ext cx="7374721" cy="688137"/>
              </a:xfrm>
              <a:prstGeom prst="rect">
                <a:avLst/>
              </a:prstGeom>
              <a:blipFill>
                <a:blip r:embed="rId1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983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ff1d6952e1f96de17f167026f8816b9eaf993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449</Words>
  <Application>Microsoft Office PowerPoint</Application>
  <PresentationFormat>Широкоэкранный</PresentationFormat>
  <Paragraphs>236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Закирова Ф.М</cp:lastModifiedBy>
  <cp:revision>45</cp:revision>
  <dcterms:created xsi:type="dcterms:W3CDTF">2020-11-04T19:48:13Z</dcterms:created>
  <dcterms:modified xsi:type="dcterms:W3CDTF">2020-12-01T16:28:59Z</dcterms:modified>
</cp:coreProperties>
</file>