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8" r:id="rId4"/>
    <p:sldId id="264" r:id="rId5"/>
    <p:sldId id="265" r:id="rId6"/>
    <p:sldId id="266" r:id="rId7"/>
    <p:sldId id="272" r:id="rId8"/>
    <p:sldId id="269" r:id="rId9"/>
    <p:sldId id="268" r:id="rId10"/>
    <p:sldId id="270" r:id="rId11"/>
    <p:sldId id="263" r:id="rId12"/>
    <p:sldId id="274" r:id="rId13"/>
    <p:sldId id="275" r:id="rId14"/>
    <p:sldId id="276" r:id="rId15"/>
    <p:sldId id="279" r:id="rId16"/>
    <p:sldId id="26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В.С. Высоцкий. «Песня о друге»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236822" y="1825625"/>
            <a:ext cx="4116977" cy="10220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урок 65 в 11 классе</a:t>
            </a:r>
            <a:endParaRPr lang="ru-RU" dirty="0"/>
          </a:p>
        </p:txBody>
      </p:sp>
      <p:pic>
        <p:nvPicPr>
          <p:cNvPr id="1027" name="Picture 3" descr="D:\Маме\Учительская деятельность\Модератор\11 класс\11 класс 4 четв\11 класс урок 65 Высоцкий\1422256974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32" y="1924742"/>
            <a:ext cx="4443911" cy="298289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4271554" cy="1019538"/>
          </a:xfrm>
        </p:spPr>
        <p:txBody>
          <a:bodyPr/>
          <a:lstStyle/>
          <a:p>
            <a:r>
              <a:rPr lang="ru-RU" dirty="0" smtClean="0"/>
              <a:t>Высоцкий в кино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8754" y="5704627"/>
            <a:ext cx="6520543" cy="795065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Место встречи изменить нельзя</a:t>
            </a:r>
            <a:endParaRPr lang="ru-RU" dirty="0"/>
          </a:p>
        </p:txBody>
      </p:sp>
      <p:sp>
        <p:nvSpPr>
          <p:cNvPr id="29698" name="AutoShape 2" descr="https://upload.wikimedia.org/wikipedia/ru/thumb/2/2a/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/250px-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upload.wikimedia.org/wikipedia/ru/thumb/2/2a/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/250px-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upload.wikimedia.org/wikipedia/ru/thumb/2/2a/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/250px-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1" name="Picture 1" descr="D:\Маме\Учительская деятельность\Модератор\11 класс\11 класс 4 четв\11 класс урок 65 Высоцкий\1422256966_14.jpg"/>
          <p:cNvPicPr>
            <a:picLocks noChangeAspect="1" noChangeArrowheads="1"/>
          </p:cNvPicPr>
          <p:nvPr/>
        </p:nvPicPr>
        <p:blipFill>
          <a:blip r:embed="rId2"/>
          <a:srcRect l="27221" r="27550"/>
          <a:stretch>
            <a:fillRect/>
          </a:stretch>
        </p:blipFill>
        <p:spPr bwMode="auto">
          <a:xfrm>
            <a:off x="457200" y="1410789"/>
            <a:ext cx="3306864" cy="490764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C:\Users\class1\Desktop\Новая папка\Screenshots\Screenshot_2020-06-08-17-12-57-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6906" y="7937"/>
            <a:ext cx="4565967" cy="33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class1\Desktop\Новая папка\Screenshots\Screenshot_2020-06-08-17-12-20-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190713" y="2579656"/>
            <a:ext cx="3514451" cy="256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7"/>
          <a:stretch/>
        </p:blipFill>
        <p:spPr>
          <a:xfrm>
            <a:off x="5574934" y="659658"/>
            <a:ext cx="6617066" cy="4549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е\Учительская деятельность\Модератор\11 класс\11 класс 4 четв\11 класс урок 65 Высоцкий\1422257022_16.jpg"/>
          <p:cNvPicPr>
            <a:picLocks noChangeAspect="1" noChangeArrowheads="1"/>
          </p:cNvPicPr>
          <p:nvPr/>
        </p:nvPicPr>
        <p:blipFill>
          <a:blip r:embed="rId2"/>
          <a:srcRect l="28066" r="27832"/>
          <a:stretch>
            <a:fillRect/>
          </a:stretch>
        </p:blipFill>
        <p:spPr bwMode="auto">
          <a:xfrm>
            <a:off x="9526950" y="154802"/>
            <a:ext cx="2353817" cy="35825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0977" y="742662"/>
            <a:ext cx="56791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Много времени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Высоцкий проводил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гастролях в США, Югославии, Венгрии, Франции, Польше и Германии.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При его жизни было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выпущено 7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пластинок, 1гигантский диск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Последний концерт артиста состоялся 16 июля 1980 года – 25 июля он скончался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Москве.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D:\клипарт\день девушки\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8824" y="0"/>
            <a:ext cx="2922024" cy="1946068"/>
          </a:xfrm>
          <a:prstGeom prst="rect">
            <a:avLst/>
          </a:prstGeom>
          <a:noFill/>
        </p:spPr>
      </p:pic>
      <p:pic>
        <p:nvPicPr>
          <p:cNvPr id="10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8" y="3856662"/>
            <a:ext cx="5130839" cy="2907209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D:\клипарт\день девушки\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2010" y="2231407"/>
            <a:ext cx="1763047" cy="1339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3047" y="726142"/>
            <a:ext cx="6396318" cy="333487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друг оказался вдруг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не друг, и не враг, а — так;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сразу не разберёшь,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Плох он или хорош, 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Парня в горы тяни — рискни!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бросай одного его: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Пусть он в связке в одной с тобой 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Там поймёшь, кто такой.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7041" y="5086581"/>
            <a:ext cx="90260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рискнуть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tavakkal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xavfli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он в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свя́зке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одно́й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тобо́й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matashmada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264" y="1639658"/>
            <a:ext cx="4603676" cy="3331270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Владимир Высоцкий: жизнь, творчество, кино и память в фотография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54" y="168019"/>
            <a:ext cx="2731140" cy="238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6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3046" y="645460"/>
            <a:ext cx="5925671" cy="345589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парень в горах не ах,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сразу раскис — и вниз,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 ступил на ледник — и сник,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Оступился — и в крик, 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Значит рядом с тобой — чужой,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его не брани — гони.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Вверх таких не берут и тут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 таких не поют.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Закулисье: как снимался фильм «Вертикаль» и как Высоцкий написал «Песню о  друге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11" y="85066"/>
            <a:ext cx="4373954" cy="338386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484093" y="3993778"/>
            <a:ext cx="8346013" cy="255667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сни́кнуть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egilib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раскиснуть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bo‘shashmoq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shalpaymoq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оступиться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qoqilmoq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бранить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kmoq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гнать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haydamoq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235" y="3657599"/>
            <a:ext cx="2994630" cy="2218766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23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6494" y="605118"/>
            <a:ext cx="5750859" cy="364415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ж он не скулил, не ныл;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Пусть он хмур был и зол, но шёл,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когда ты упал со скал,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стонал, но держал;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шёл он с тобой, как в бой,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вершине стоял хмельной, 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Значит, как на себя самого,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Положись на него!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636494" y="4087903"/>
            <a:ext cx="8346013" cy="2447365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тонать –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хмурый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badqovoq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положи́сь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него́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ishon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раскиснуть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bo‘shashmoq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shalpaymoq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29" y="67503"/>
            <a:ext cx="3939167" cy="25940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Высоцкому нельзя было пить». Лариса Лужина — о гонорарах, возрасте и диете  | Персона | Культура | Аргументы и Фак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26" y="2776350"/>
            <a:ext cx="3950087" cy="262310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364" y="991907"/>
            <a:ext cx="5522260" cy="340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Друзья познаются в беде.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Друг проверяется делом.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Сам погибай, а друга выручай.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Вдруг не станешь друг.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узнавай друга в три дня,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узнавай в три года.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Друзья познаются в беде ▷ Socratify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4" y="991907"/>
            <a:ext cx="5715000" cy="380047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8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461" y="390733"/>
            <a:ext cx="6519904" cy="574588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Станислав Говорухин так говорил: «Высоцкий никогда не исполнял свои песни вполсилы. Всегда, везде – на концерте ли, дома ли перед друзьями, в палатке на леднике, переполненному ли залу или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одному-единственному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слушателю – он пел и играл, вкладываясь полностью, до конца, до пота.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необыкновенное счастье было дружить с ним! Уметь дружить – тоже талант! Высоцкий, от природы наделённый многими талантами, обладал еще и этим – умением дружить».</a:t>
            </a:r>
          </a:p>
          <a:p>
            <a:endParaRPr lang="ru-RU" dirty="0"/>
          </a:p>
        </p:txBody>
      </p:sp>
      <p:pic>
        <p:nvPicPr>
          <p:cNvPr id="4097" name="Picture 1" descr="D:\Маме\Учительская деятельность\Модератор\11 класс\11 класс 4 четв\11 класс урок 65 Высоцкий\1422257006_24.jpg"/>
          <p:cNvPicPr>
            <a:picLocks noChangeAspect="1" noChangeArrowheads="1"/>
          </p:cNvPicPr>
          <p:nvPr/>
        </p:nvPicPr>
        <p:blipFill>
          <a:blip r:embed="rId2"/>
          <a:srcRect l="27926" r="27691"/>
          <a:stretch>
            <a:fillRect/>
          </a:stretch>
        </p:blipFill>
        <p:spPr bwMode="auto">
          <a:xfrm>
            <a:off x="7741024" y="390733"/>
            <a:ext cx="4114800" cy="622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3048" y="654843"/>
            <a:ext cx="5181600" cy="27151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статью 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В.Высоцком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учебнике.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 к тексту.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Выучить стихотворение наизусть.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upload.wikimedia.org/wikipedia/commons/thumb/1/19/%D0%92%D0%BB%D0%B0%D0%B4%D0%B8%D0%BC%D0%B8%D1%80_%D0%92%D1%8B%D1%81%D0%BE%D1%86%D0%BA%D0%B8%D0%B9_%D0%90%D1%84%D0%B8%D1%88%D0%B0_%D0%A2%D0%B0%D1%88%D0%BA%D0%B5%D0%BD%D1%82_%D0%BC%D0%B0%D1%80%D1%82_1979_%D0%B3%D0%BE%D0%B4%D0%B0.jpg/250px-%D0%92%D0%BB%D0%B0%D0%B4%D0%B8%D0%BC%D0%B8%D1%80_%D0%92%D1%8B%D1%81%D0%BE%D1%86%D0%BA%D0%B8%D0%B9_%D0%90%D1%84%D0%B8%D1%88%D0%B0_%D0%A2%D0%B0%D1%88%D0%BA%D0%B5%D0%BD%D1%82_%D0%BC%D0%B0%D1%80%D1%82_1979_%D0%B3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077" y="211978"/>
            <a:ext cx="4030819" cy="26925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D:\Маме\Учительская деятельность\Модератор\11 класс\11 класс 4 четв\11 класс урок 65 Высоцкий\1422257018_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3332" y="3320560"/>
            <a:ext cx="5270063" cy="353744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" descr="D:\Маме\Учительская деятельность\Модератор\11 класс\11 класс 4 четв\11 класс урок 65 Высоцкий\1422257033_22.jpg"/>
          <p:cNvPicPr>
            <a:picLocks noChangeAspect="1" noChangeArrowheads="1"/>
          </p:cNvPicPr>
          <p:nvPr/>
        </p:nvPicPr>
        <p:blipFill>
          <a:blip r:embed="rId4"/>
          <a:srcRect l="4395" r="4160"/>
          <a:stretch>
            <a:fillRect/>
          </a:stretch>
        </p:blipFill>
        <p:spPr bwMode="auto">
          <a:xfrm>
            <a:off x="1846589" y="3369982"/>
            <a:ext cx="4751840" cy="34880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5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337297" cy="3492358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Владимир Семенович Высоцкий</a:t>
            </a: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«Песня о друге» </a:t>
            </a: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80899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59" y="4570275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 descr="D:\Маме\Учительская деятельность\Модератор\11 класс\11 класс 4 четв\11 класс урок 65 Высоцкий\1422257033_22.jpg"/>
          <p:cNvPicPr>
            <a:picLocks noChangeAspect="1" noChangeArrowheads="1"/>
          </p:cNvPicPr>
          <p:nvPr/>
        </p:nvPicPr>
        <p:blipFill>
          <a:blip r:embed="rId4"/>
          <a:srcRect l="4677" r="4020"/>
          <a:stretch>
            <a:fillRect/>
          </a:stretch>
        </p:blipFill>
        <p:spPr bwMode="auto">
          <a:xfrm>
            <a:off x="7122848" y="3037498"/>
            <a:ext cx="4792075" cy="352298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63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06" y="147919"/>
            <a:ext cx="11322423" cy="1757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Актер, 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оэт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автор-исполнитель песен,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писатель Владимир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Семёнович Высоцкий родился 25 января 1938 года в Москве.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02" y="2012704"/>
            <a:ext cx="3554854" cy="476338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03" y="2012704"/>
            <a:ext cx="3474191" cy="469044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25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375" y="347703"/>
            <a:ext cx="5241178" cy="565444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наш театр сейчас практически невозможно достать билет. По два-три месяца люди стоят в очередях. Бывает даже, что ночуют около театра. &lt;…&gt; Поэтому руки не подымаются играть вполсилы, спустя рукава, даже если ты устал. Поэтому у нас актёры играют с полной отдачей, отдавая всего себя в благодарность зрителю за любовь такую.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В.Высоцкий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" name="AutoShape 2" descr="https://upload.wikimedia.org/wikipedia/commons/thumb/7/7e/%D0%A2%D0%B5%D0%B0%D1%82%D1%80_%D0%BD%D0%B0_%D0%A2%D0%B0%D0%B3%D0%B0%D0%BD%D0%BA%D0%B5._%D0%90%D1%84%D0%B8%D1%88%D0%B0_%D0%93%D0%B0%D0%BC%D0%BB%D0%B5%D1%82_2_%28cropped%29.jpg/250px-%D0%A2%D0%B5%D0%B0%D1%82%D1%80_%D0%BD%D0%B0_%D0%A2%D0%B0%D0%B3%D0%B0%D0%BD%D0%BA%D0%B5._%D0%90%D1%84%D0%B8%D1%88%D0%B0_%D0%93%D0%B0%D0%BC%D0%BB%D0%B5%D1%82_2_%28cropped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6" descr="https://upload.wikimedia.org/wikipedia/ru/thumb/a/a5/%D0%9E%D1%87%D0%B5%D1%80%D0%B5%D0%B4%D1%8C_%D0%B7%D0%B0_%D0%B1%D0%B8%D0%BB%D0%B5%D1%82%D0%B0%D0%BC%D0%B8_%D0%B2_%D0%A2%D0%B5%D0%B0%D1%82%D1%80_%D0%B4%D1%80%D0%B0%D0%BC%D1%8B_%D0%B8_%D0%BA%D0%BE%D0%BC%D0%B5%D0%B4%D0%B8%D0%B8_%D0%BD%D0%B0_%D0%A2%D0%B0%D0%B3%D0%B0%D0%BD%D0%BA%D0%B5._1967_%D0%B3%D0%BE%D0%B4.jpg/280px-%D0%9E%D1%87%D0%B5%D1%80%D0%B5%D0%B4%D1%8C_%D0%B7%D0%B0_%D0%B1%D0%B8%D0%BB%D0%B5%D1%82%D0%B0%D0%BC%D0%B8_%D0%B2_%D0%A2%D0%B5%D0%B0%D1%82%D1%80_%D0%B4%D1%80%D0%B0%D0%BC%D1%8B_%D0%B8_%D0%BA%D0%BE%D0%BC%D0%B5%D0%B4%D0%B8%D0%B8_%D0%BD%D0%B0_%D0%A2%D0%B0%D0%B3%D0%B0%D0%BD%D0%BA%D0%B5._1967_%D0%B3%D0%BE%D0%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793" y="2624738"/>
            <a:ext cx="5403476" cy="360875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Театр на Таганке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705" y="160338"/>
            <a:ext cx="1974289" cy="204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Высоцкий в театре</a:t>
            </a:r>
            <a:endParaRPr lang="ru-RU" dirty="0"/>
          </a:p>
        </p:txBody>
      </p:sp>
      <p:pic>
        <p:nvPicPr>
          <p:cNvPr id="25602" name="Picture 2" descr="https://upload.wikimedia.org/wikipedia/ru/thumb/e/eb/%D0%9F%D1%83%D0%B3%D0%B0%D1%87%D1%91%D0%B2_%D0%92%D1%8B%D1%81%D0%BE%D1%86%D0%BA%D0%B8%D0%B9_%D0%B0%D1%84%D0%B8%D1%88%D0%B0_%D0%A2%D0%B5%D0%B0%D1%82%D1%80%D0%B0_%D0%BD%D0%B0_%D0%A2%D0%B0%D0%B3%D0%B0%D0%BD%D0%BA%D0%B5_1.jpg/244px-%D0%9F%D1%83%D0%B3%D0%B0%D1%87%D1%91%D0%B2_%D0%92%D1%8B%D1%81%D0%BE%D1%86%D0%BA%D0%B8%D0%B9_%D0%B0%D1%84%D0%B8%D1%88%D0%B0_%D0%A2%D0%B5%D0%B0%D1%82%D1%80%D0%B0_%D0%BD%D0%B0_%D0%A2%D0%B0%D0%B3%D0%B0%D0%BD%D0%BA%D0%B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591" y="1605326"/>
            <a:ext cx="2324100" cy="3362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8" name="Picture 8" descr="https://upload.wikimedia.org/wikipedia/ru/thumb/f/f0/%D0%92%D0%B8%D1%88%D0%BD%D0%B5%D0%B2%D1%8B%D0%B9_%D1%81%D0%B0%D0%B4_-_%D0%9B%D0%BE%D0%BF%D0%B0%D1%85%D0%B8%D0%BD.jpg/250px-%D0%92%D0%B8%D1%88%D0%BD%D0%B5%D0%B2%D1%8B%D0%B9_%D1%81%D0%B0%D0%B4_-_%D0%9B%D0%BE%D0%BF%D0%B0%D1%85%D0%B8%D0%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809" y="780823"/>
            <a:ext cx="2381250" cy="3000376"/>
          </a:xfrm>
          <a:prstGeom prst="rect">
            <a:avLst/>
          </a:prstGeom>
          <a:noFill/>
        </p:spPr>
      </p:pic>
      <p:pic>
        <p:nvPicPr>
          <p:cNvPr id="25610" name="Picture 10" descr="ÐÑÐ¸ÑÐ° ÑÐ¿ÐµÐºÑÐ°ÐºÐ»Ñ ÑÐµÐ°ÑÑÐ° Ð½Ð° Ð¢Ð°Ð³Ð°Ð½ÐºÐµ Â«ÐÑÐµÑÑÑÐ¿Ð»ÐµÐ½Ð¸Ðµ Ð¸ Ð½Ð°ÐºÐ°Ð·Ð°Ð½Ð¸ÐµÂ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864" y="577714"/>
            <a:ext cx="1947545" cy="5998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7381" y="4010298"/>
            <a:ext cx="7746275" cy="258644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Мне повезло, что я играл Гамлета, находясь именно в том возрасте, который отмечен у датского принца Шекспиром. Я чувствовал себя его ровесником. Я играл не мальчика, который не знает, что ему нужно. Он воспитывался с детства быть королём. Он был готов взойти на трон.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 descr="https://upload.wikimedia.org/wikipedia/ru/thumb/c/c9/%D0%93%D0%B0%D0%BC%D0%BB%D0%B5%D1%82_%D0%92%D1%8B%D1%81%D0%BE%D1%86%D0%BA%D0%B8%D0%B9.jpg/250px-%D0%93%D0%B0%D0%BC%D0%BB%D0%B5%D1%82_%D0%92%D1%8B%D1%81%D0%BE%D1%86%D0%BA%D0%B8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26" y="173400"/>
            <a:ext cx="2381250" cy="34766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https://upload.wikimedia.org/wikipedia/commons/thumb/7/7e/%D0%A2%D0%B5%D0%B0%D1%82%D1%80_%D0%BD%D0%B0_%D0%A2%D0%B0%D0%B3%D0%B0%D0%BD%D0%BA%D0%B5._%D0%90%D1%84%D0%B8%D1%88%D0%B0_%D0%93%D0%B0%D0%BC%D0%BB%D0%B5%D1%82_2_%28cropped%29.jpg/250px-%D0%A2%D0%B5%D0%B0%D1%82%D1%80_%D0%BD%D0%B0_%D0%A2%D0%B0%D0%B3%D0%B0%D0%BD%D0%BA%D0%B5._%D0%90%D1%84%D0%B8%D1%88%D0%B0_%D0%93%D0%B0%D0%BC%D0%BB%D0%B5%D1%82_2_%28cropped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9850" y="261892"/>
            <a:ext cx="3228546" cy="232455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28" name="Picture 4" descr="https://upload.wikimedia.org/wikipedia/ru/thumb/1/1e/%C2%AB%D0%93%D0%B0%D0%BC%D0%BB%D0%B5%D1%82%C2%BB_%D0%BF%D1%80%D0%BE%D0%B3%D1%80%D0%B0%D0%BC%D0%BC%D0%BA%D0%B0_%D0%A2%D0%B5%D0%B0%D1%82%D1%80_%D0%BD%D0%B0_%D0%A2%D0%B0%D0%B3%D0%B0%D0%BD%D0%BA%D0%B5.jpg/250px-%C2%AB%D0%93%D0%B0%D0%BC%D0%BB%D0%B5%D1%82%C2%BB_%D0%BF%D1%80%D0%BE%D0%B3%D1%80%D0%B0%D0%BC%D0%BC%D0%BA%D0%B0_%D0%A2%D0%B5%D0%B0%D1%82%D1%80_%D0%BD%D0%B0_%D0%A2%D0%B0%D0%B3%D0%B0%D0%BD%D0%BA%D0%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4820" y="0"/>
            <a:ext cx="3445477" cy="450668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7" y="312874"/>
            <a:ext cx="3185160" cy="83665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«Вертикаль»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7122" y="3513952"/>
            <a:ext cx="5516477" cy="299869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Премьера фильма состоялась в июле 1967 года.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Именно после выхода на экраны этой картины началась всесоюзная известность и широкая популярность Владимира Высоцкого  и его песен.</a:t>
            </a:r>
          </a:p>
          <a:p>
            <a:endParaRPr lang="ru-RU" dirty="0"/>
          </a:p>
        </p:txBody>
      </p:sp>
      <p:pic>
        <p:nvPicPr>
          <p:cNvPr id="27652" name="Picture 4" descr="ÐÐ»Ð°ÐºÐ°Ñ ÑÐ¸Ð»ÑÐ¼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5434" y="145592"/>
            <a:ext cx="5062051" cy="336835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50" name="Picture 2" descr="https://upload.wikimedia.org/wikipedia/ru/thumb/8/88/%D0%92%D1%8B%D1%81%D0%BE%D1%86%D0%BA%D0%B8%D0%B9_%D0%92%D0%B5%D1%80%D1%82%D0%B8%D0%BA%D0%B0%D0%BB%D1%8C_1966.jpg/210px-%D0%92%D1%8B%D1%81%D0%BE%D1%86%D0%BA%D0%B8%D0%B9_%D0%92%D0%B5%D1%80%D1%82%D0%B8%D0%BA%D0%B0%D0%BB%D1%8C_19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5741" y="385990"/>
            <a:ext cx="2344799" cy="257927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55" name="Picture 7" descr="https://s13.stc.all.kpcdn.net/share/i/4/626899/wx10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2519" y="3624558"/>
            <a:ext cx="5004966" cy="35034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03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4271554" cy="1019538"/>
          </a:xfrm>
        </p:spPr>
        <p:txBody>
          <a:bodyPr/>
          <a:lstStyle/>
          <a:p>
            <a:r>
              <a:rPr lang="ru-RU" dirty="0" smtClean="0"/>
              <a:t>Высоцкий в кино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3257" y="5512526"/>
            <a:ext cx="6520543" cy="66443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Сказ про то, как царь Петр арапа женил</a:t>
            </a:r>
          </a:p>
        </p:txBody>
      </p:sp>
      <p:pic>
        <p:nvPicPr>
          <p:cNvPr id="28674" name="Picture 2" descr="https://upload.wikimedia.org/wikipedia/ru/thumb/3/34/%D0%92%D1%8B%D1%81%D0%BE%D1%86%D0%BA%D0%B8%D0%B9_%D0%B2_%D1%80%D0%BE%D0%BB%D0%B8_%D0%93%D0%B0%D0%BD%D0%BD%D0%B8%D0%B1%D0%B0%D0%BB%D0%B0_%D0%B2_%D1%84%D0%B8%D0%BB%D1%8C%D0%BC%D0%B5_%22%D0%A1%D0%BA%D0%B0%D0%B7_%D0%BF%D1%80%D0%BE_%D1%82%D0%BE%2C_%D0%BA%D0%B0%D0%BA_%D1%86%D0%B0%D1%80%D1%8C_%D0%9F%D1%91%D1%82%D1%80_%D0%B0%D1%80%D0%B0%D0%BF%D0%B0_%D0%B6%D0%B5%D0%BD%D0%B8%D0%BB%22_1975%2C_%D1%84%D0%BE%D1%82%D0%BE_%D0%98._%D0%93%D0%BD%D0%B5%D0%B2%D0%B0%D1%88%D0%BE%D0%B2%D0%B0.jpg/210px-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11" y="1475966"/>
            <a:ext cx="2953385" cy="43878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698" name="AutoShape 2" descr="https://upload.wikimedia.org/wikipedia/ru/thumb/2/2a/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/250px-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upload.wikimedia.org/wikipedia/ru/thumb/2/2a/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/250px-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upload.wikimedia.org/wikipedia/ru/thumb/2/2a/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/250px-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5" name="Picture 9" descr="D:\Маме\Учительская деятельность\Модератор\11 класс\11 класс 4 четв\11 класс урок 65 Высоцкий\1422257004_13.jpg"/>
          <p:cNvPicPr>
            <a:picLocks noChangeAspect="1" noChangeArrowheads="1"/>
          </p:cNvPicPr>
          <p:nvPr/>
        </p:nvPicPr>
        <p:blipFill>
          <a:blip r:embed="rId3"/>
          <a:srcRect l="4254" r="6644"/>
          <a:stretch>
            <a:fillRect/>
          </a:stretch>
        </p:blipFill>
        <p:spPr bwMode="auto">
          <a:xfrm>
            <a:off x="5786845" y="1336402"/>
            <a:ext cx="4676503" cy="352298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4271554" cy="1019538"/>
          </a:xfrm>
        </p:spPr>
        <p:txBody>
          <a:bodyPr/>
          <a:lstStyle/>
          <a:p>
            <a:r>
              <a:rPr lang="ru-RU" dirty="0" smtClean="0"/>
              <a:t>Высоцкий в кино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9005" y="5342709"/>
            <a:ext cx="6520543" cy="66443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Маленькие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трагедии</a:t>
            </a:r>
          </a:p>
        </p:txBody>
      </p:sp>
      <p:sp>
        <p:nvSpPr>
          <p:cNvPr id="29698" name="AutoShape 2" descr="https://upload.wikimedia.org/wikipedia/ru/thumb/2/2a/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/250px-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upload.wikimedia.org/wikipedia/ru/thumb/2/2a/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/250px-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upload.wikimedia.org/wikipedia/ru/thumb/2/2a/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/250px-%D0%92._%D0%92%D1%8B%D1%81%D0%BE%D1%86%D0%BA%D0%B8%D0%B9_%D0%B2_%D1%80%D0%BE%D0%BB%D0%B8_%D0%94%D0%BE%D0%BD_%D0%93%D1%83%D0%B0%D0%BD%D0%B0_%D0%B2_%D1%84%D0%B8%D0%BB%D1%8C%D0%BC%D0%B5_%22%D0%9C%D0%B0%D0%BB%D0%B5%D0%BD%D1%8C%D0%BA%D0%B8%D0%B5_%D1%82%D1%80%D0%B0%D0%B3%D0%B5%D0%B4%D0%B8%D0%B8%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Ð¤Ð°Ð¹Ð»:Ð. ÐÑÑÐ¾ÑÐºÐ¸Ð¹ Ð² ÑÐ¾Ð»Ð¸ ÐÐ¾Ð½ ÐÑÐ°Ð½Ð° Ð² ÑÐ¸Ð»ÑÐ¼Ðµ &quot;ÐÐ°Ð»ÐµÐ½ÑÐºÐ¸Ðµ ÑÑÐ°Ð³ÐµÐ´Ð¸Ð¸&quot;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5129" y="752513"/>
            <a:ext cx="3136265" cy="39466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06" name="Picture 10" descr="D:\Маме\Учительская деятельность\Модератор\11 класс\11 класс 4 четв\11 класс урок 65 Высоцкий\1422256992_15.jpg"/>
          <p:cNvPicPr>
            <a:picLocks noChangeAspect="1" noChangeArrowheads="1"/>
          </p:cNvPicPr>
          <p:nvPr/>
        </p:nvPicPr>
        <p:blipFill>
          <a:blip r:embed="rId3"/>
          <a:srcRect r="4583"/>
          <a:stretch>
            <a:fillRect/>
          </a:stretch>
        </p:blipFill>
        <p:spPr bwMode="auto">
          <a:xfrm>
            <a:off x="441597" y="1345472"/>
            <a:ext cx="5063680" cy="356216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485</Words>
  <Application>Microsoft Office PowerPoint</Application>
  <PresentationFormat>Широкоэкранный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В.С. Высоцкий. «Песня о друге»</vt:lpstr>
      <vt:lpstr>Русский язык</vt:lpstr>
      <vt:lpstr>Актер, поэт и автор-исполнитель песен, писатель Владимир Семёнович Высоцкий родился 25 января 1938 года в Москве.</vt:lpstr>
      <vt:lpstr>Презентация PowerPoint</vt:lpstr>
      <vt:lpstr>Высоцкий в театре</vt:lpstr>
      <vt:lpstr>Презентация PowerPoint</vt:lpstr>
      <vt:lpstr>«Вертикаль»</vt:lpstr>
      <vt:lpstr>Высоцкий в кино</vt:lpstr>
      <vt:lpstr>Высоцкий в кино</vt:lpstr>
      <vt:lpstr>Высоцкий в кино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43</cp:revision>
  <dcterms:created xsi:type="dcterms:W3CDTF">2018-08-03T11:59:51Z</dcterms:created>
  <dcterms:modified xsi:type="dcterms:W3CDTF">2021-04-03T15:32:52Z</dcterms:modified>
</cp:coreProperties>
</file>