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64" r:id="rId4"/>
    <p:sldId id="262" r:id="rId5"/>
    <p:sldId id="265" r:id="rId6"/>
    <p:sldId id="266" r:id="rId7"/>
    <p:sldId id="267" r:id="rId8"/>
    <p:sldId id="275" r:id="rId9"/>
    <p:sldId id="279" r:id="rId10"/>
    <p:sldId id="260" r:id="rId11"/>
    <p:sldId id="277" r:id="rId12"/>
    <p:sldId id="268" r:id="rId13"/>
    <p:sldId id="269" r:id="rId14"/>
    <p:sldId id="270" r:id="rId15"/>
    <p:sldId id="281" r:id="rId16"/>
    <p:sldId id="271" r:id="rId17"/>
    <p:sldId id="272" r:id="rId18"/>
    <p:sldId id="282" r:id="rId19"/>
    <p:sldId id="273" r:id="rId20"/>
    <p:sldId id="28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18A"/>
    <a:srgbClr val="253B6E"/>
    <a:srgbClr val="EDEDE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20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3CFFA-11F4-4EC6-9829-299765F56933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5432B81-1D45-4019-AF4C-43BE326C979E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434072A-9533-46F8-A1BD-72F1BF15ACF0}" type="parTrans" cxnId="{36F5D37D-161F-4AFD-BCB6-51EE39EBEA33}">
      <dgm:prSet/>
      <dgm:spPr/>
      <dgm:t>
        <a:bodyPr/>
        <a:lstStyle/>
        <a:p>
          <a:endParaRPr lang="ru-RU"/>
        </a:p>
      </dgm:t>
    </dgm:pt>
    <dgm:pt modelId="{E8E9DAAC-F2FD-4E79-BA65-8510F80C63F4}" type="sibTrans" cxnId="{36F5D37D-161F-4AFD-BCB6-51EE39EBEA33}">
      <dgm:prSet/>
      <dgm:spPr/>
      <dgm:t>
        <a:bodyPr/>
        <a:lstStyle/>
        <a:p>
          <a:endParaRPr lang="ru-RU"/>
        </a:p>
      </dgm:t>
    </dgm:pt>
    <dgm:pt modelId="{BFD39A5C-B447-4E90-A663-A0D4D77F8B17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повторим составное именное сказуемое,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D79EA21A-D554-4C4A-9A6C-A7A8CB7E312C}" type="parTrans" cxnId="{90EB1D06-651E-47B3-97CF-6409EEDC7639}">
      <dgm:prSet/>
      <dgm:spPr/>
      <dgm:t>
        <a:bodyPr/>
        <a:lstStyle/>
        <a:p>
          <a:endParaRPr lang="ru-RU"/>
        </a:p>
      </dgm:t>
    </dgm:pt>
    <dgm:pt modelId="{1E29683A-B73A-4CF6-9956-CBC5F1CEBACF}" type="sibTrans" cxnId="{90EB1D06-651E-47B3-97CF-6409EEDC7639}">
      <dgm:prSet/>
      <dgm:spPr/>
      <dgm:t>
        <a:bodyPr/>
        <a:lstStyle/>
        <a:p>
          <a:endParaRPr lang="ru-RU"/>
        </a:p>
      </dgm:t>
    </dgm:pt>
    <dgm:pt modelId="{A7B5C4AA-7EB7-494A-917F-0FAA3760362C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7145F33E-BF9A-4E6E-A4E0-35ADE8627FB5}" type="parTrans" cxnId="{B5E75CE6-E7A2-4C94-8AAE-56B2CF3EB00C}">
      <dgm:prSet/>
      <dgm:spPr/>
      <dgm:t>
        <a:bodyPr/>
        <a:lstStyle/>
        <a:p>
          <a:endParaRPr lang="ru-RU"/>
        </a:p>
      </dgm:t>
    </dgm:pt>
    <dgm:pt modelId="{3C05E569-3699-4713-8D0D-94E297187B86}" type="sibTrans" cxnId="{B5E75CE6-E7A2-4C94-8AAE-56B2CF3EB00C}">
      <dgm:prSet/>
      <dgm:spPr/>
      <dgm:t>
        <a:bodyPr/>
        <a:lstStyle/>
        <a:p>
          <a:endParaRPr lang="ru-RU"/>
        </a:p>
      </dgm:t>
    </dgm:pt>
    <dgm:pt modelId="{4D383D6E-4DA5-4262-BDD7-DBF823094F5B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рассмотрим его строение,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654016CA-19FC-435C-91B1-9728E5BF66E2}" type="parTrans" cxnId="{7295D491-62C8-4597-8BAB-5E7F55067F90}">
      <dgm:prSet/>
      <dgm:spPr/>
      <dgm:t>
        <a:bodyPr/>
        <a:lstStyle/>
        <a:p>
          <a:endParaRPr lang="ru-RU"/>
        </a:p>
      </dgm:t>
    </dgm:pt>
    <dgm:pt modelId="{70D74E65-5BD1-49C6-8A2F-43DAE21AB219}" type="sibTrans" cxnId="{7295D491-62C8-4597-8BAB-5E7F55067F90}">
      <dgm:prSet/>
      <dgm:spPr/>
      <dgm:t>
        <a:bodyPr/>
        <a:lstStyle/>
        <a:p>
          <a:endParaRPr lang="ru-RU"/>
        </a:p>
      </dgm:t>
    </dgm:pt>
    <dgm:pt modelId="{72A4D3D0-5022-4B1C-A0E0-F2C4819FFC2F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10FF01D2-8F4F-4C73-B510-CE98D25A45FB}" type="parTrans" cxnId="{11E461CD-1715-4263-9B61-4BE8F61FD198}">
      <dgm:prSet/>
      <dgm:spPr/>
      <dgm:t>
        <a:bodyPr/>
        <a:lstStyle/>
        <a:p>
          <a:endParaRPr lang="ru-RU"/>
        </a:p>
      </dgm:t>
    </dgm:pt>
    <dgm:pt modelId="{5744B170-1882-46DE-BDAC-40D8F10741F1}" type="sibTrans" cxnId="{11E461CD-1715-4263-9B61-4BE8F61FD198}">
      <dgm:prSet/>
      <dgm:spPr/>
      <dgm:t>
        <a:bodyPr/>
        <a:lstStyle/>
        <a:p>
          <a:endParaRPr lang="ru-RU"/>
        </a:p>
      </dgm:t>
    </dgm:pt>
    <dgm:pt modelId="{B5328085-3EDF-4F6D-BED5-9953C0F237E9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изучим его компоненты,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7323C1E5-BC1F-4026-904C-A5D5B2D4FA42}" type="parTrans" cxnId="{66DBE7B4-82B6-4C95-B484-13E29AB7DF79}">
      <dgm:prSet/>
      <dgm:spPr/>
      <dgm:t>
        <a:bodyPr/>
        <a:lstStyle/>
        <a:p>
          <a:endParaRPr lang="ru-RU"/>
        </a:p>
      </dgm:t>
    </dgm:pt>
    <dgm:pt modelId="{3E11D8CE-37DC-4166-BD0A-6B9301E22B1C}" type="sibTrans" cxnId="{66DBE7B4-82B6-4C95-B484-13E29AB7DF79}">
      <dgm:prSet/>
      <dgm:spPr/>
      <dgm:t>
        <a:bodyPr/>
        <a:lstStyle/>
        <a:p>
          <a:endParaRPr lang="ru-RU"/>
        </a:p>
      </dgm:t>
    </dgm:pt>
    <dgm:pt modelId="{CA35D137-C4B0-441C-A186-FBA76E705EE1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AD2B9A8E-C3E1-4347-A436-FE777D480A2F}" type="parTrans" cxnId="{6DC76947-3EBA-4480-BC1A-FF25406B2D0C}">
      <dgm:prSet/>
      <dgm:spPr/>
      <dgm:t>
        <a:bodyPr/>
        <a:lstStyle/>
        <a:p>
          <a:endParaRPr lang="ru-RU"/>
        </a:p>
      </dgm:t>
    </dgm:pt>
    <dgm:pt modelId="{60BE77F0-DEFF-4FD2-A5E1-559BFB8FB005}" type="sibTrans" cxnId="{6DC76947-3EBA-4480-BC1A-FF25406B2D0C}">
      <dgm:prSet/>
      <dgm:spPr/>
      <dgm:t>
        <a:bodyPr/>
        <a:lstStyle/>
        <a:p>
          <a:endParaRPr lang="ru-RU"/>
        </a:p>
      </dgm:t>
    </dgm:pt>
    <dgm:pt modelId="{8D099680-0281-4CE0-AB4C-3581A11D2D2D}">
      <dgm:prSet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научимся употреблять именную часть                 в правильной форме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3F3A1060-D3C5-41B1-A4F5-6999924F8EBC}" type="parTrans" cxnId="{B96EBCFD-4109-44D0-9E42-B61D17EF26BC}">
      <dgm:prSet/>
      <dgm:spPr/>
      <dgm:t>
        <a:bodyPr/>
        <a:lstStyle/>
        <a:p>
          <a:endParaRPr lang="ru-RU"/>
        </a:p>
      </dgm:t>
    </dgm:pt>
    <dgm:pt modelId="{EB26BF03-F8F3-431E-8C07-DC47EAA69D66}" type="sibTrans" cxnId="{B96EBCFD-4109-44D0-9E42-B61D17EF26BC}">
      <dgm:prSet/>
      <dgm:spPr/>
      <dgm:t>
        <a:bodyPr/>
        <a:lstStyle/>
        <a:p>
          <a:endParaRPr lang="ru-RU"/>
        </a:p>
      </dgm:t>
    </dgm:pt>
    <dgm:pt modelId="{723F26B9-AA1C-451F-B77E-222F7DCB5A54}" type="pres">
      <dgm:prSet presAssocID="{DC33CFFA-11F4-4EC6-9829-299765F5693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027ED3-815B-4384-9B7B-59FA0D10D381}" type="pres">
      <dgm:prSet presAssocID="{35432B81-1D45-4019-AF4C-43BE326C979E}" presName="composite" presStyleCnt="0"/>
      <dgm:spPr/>
    </dgm:pt>
    <dgm:pt modelId="{FA8F527E-B62E-491C-B4E2-AA1C2481F3F4}" type="pres">
      <dgm:prSet presAssocID="{35432B81-1D45-4019-AF4C-43BE326C979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120B9-6E04-4623-BB65-568342D03A57}" type="pres">
      <dgm:prSet presAssocID="{35432B81-1D45-4019-AF4C-43BE326C979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03A8F-D2C2-4588-8702-4C4E00DB4217}" type="pres">
      <dgm:prSet presAssocID="{E8E9DAAC-F2FD-4E79-BA65-8510F80C63F4}" presName="sp" presStyleCnt="0"/>
      <dgm:spPr/>
    </dgm:pt>
    <dgm:pt modelId="{3D6E2EE7-632E-4EB0-8F98-DA9176E5009A}" type="pres">
      <dgm:prSet presAssocID="{A7B5C4AA-7EB7-494A-917F-0FAA3760362C}" presName="composite" presStyleCnt="0"/>
      <dgm:spPr/>
    </dgm:pt>
    <dgm:pt modelId="{3CF7FC5A-7BEE-4CC4-99FE-F122C13189B2}" type="pres">
      <dgm:prSet presAssocID="{A7B5C4AA-7EB7-494A-917F-0FAA3760362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7B301-8DA5-4752-A077-D459AC93D0FD}" type="pres">
      <dgm:prSet presAssocID="{A7B5C4AA-7EB7-494A-917F-0FAA3760362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4D8DB-1AB5-48DE-9888-D7859191400B}" type="pres">
      <dgm:prSet presAssocID="{3C05E569-3699-4713-8D0D-94E297187B86}" presName="sp" presStyleCnt="0"/>
      <dgm:spPr/>
    </dgm:pt>
    <dgm:pt modelId="{E7B25BA4-26E7-4847-B80E-B60D2D911D99}" type="pres">
      <dgm:prSet presAssocID="{72A4D3D0-5022-4B1C-A0E0-F2C4819FFC2F}" presName="composite" presStyleCnt="0"/>
      <dgm:spPr/>
    </dgm:pt>
    <dgm:pt modelId="{06A9173A-86F0-4CFE-BEFA-053ECCCFF9F5}" type="pres">
      <dgm:prSet presAssocID="{72A4D3D0-5022-4B1C-A0E0-F2C4819FFC2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874A-93BE-4E0F-9B66-23087A754986}" type="pres">
      <dgm:prSet presAssocID="{72A4D3D0-5022-4B1C-A0E0-F2C4819FFC2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2F085-CEF8-4AB3-84C7-B966D2E1AD0E}" type="pres">
      <dgm:prSet presAssocID="{5744B170-1882-46DE-BDAC-40D8F10741F1}" presName="sp" presStyleCnt="0"/>
      <dgm:spPr/>
    </dgm:pt>
    <dgm:pt modelId="{C2E18069-E13E-403D-B176-588A607A72CA}" type="pres">
      <dgm:prSet presAssocID="{CA35D137-C4B0-441C-A186-FBA76E705EE1}" presName="composite" presStyleCnt="0"/>
      <dgm:spPr/>
    </dgm:pt>
    <dgm:pt modelId="{C3343AF5-4E33-45A3-A87B-F3340D307B8C}" type="pres">
      <dgm:prSet presAssocID="{CA35D137-C4B0-441C-A186-FBA76E705EE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F7473-063D-4C3D-A8AB-C65B2CF346F8}" type="pres">
      <dgm:prSet presAssocID="{CA35D137-C4B0-441C-A186-FBA76E705EE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E75CE6-E7A2-4C94-8AAE-56B2CF3EB00C}" srcId="{DC33CFFA-11F4-4EC6-9829-299765F56933}" destId="{A7B5C4AA-7EB7-494A-917F-0FAA3760362C}" srcOrd="1" destOrd="0" parTransId="{7145F33E-BF9A-4E6E-A4E0-35ADE8627FB5}" sibTransId="{3C05E569-3699-4713-8D0D-94E297187B86}"/>
    <dgm:cxn modelId="{7295D491-62C8-4597-8BAB-5E7F55067F90}" srcId="{A7B5C4AA-7EB7-494A-917F-0FAA3760362C}" destId="{4D383D6E-4DA5-4262-BDD7-DBF823094F5B}" srcOrd="0" destOrd="0" parTransId="{654016CA-19FC-435C-91B1-9728E5BF66E2}" sibTransId="{70D74E65-5BD1-49C6-8A2F-43DAE21AB219}"/>
    <dgm:cxn modelId="{36F5D37D-161F-4AFD-BCB6-51EE39EBEA33}" srcId="{DC33CFFA-11F4-4EC6-9829-299765F56933}" destId="{35432B81-1D45-4019-AF4C-43BE326C979E}" srcOrd="0" destOrd="0" parTransId="{9434072A-9533-46F8-A1BD-72F1BF15ACF0}" sibTransId="{E8E9DAAC-F2FD-4E79-BA65-8510F80C63F4}"/>
    <dgm:cxn modelId="{6DC76947-3EBA-4480-BC1A-FF25406B2D0C}" srcId="{DC33CFFA-11F4-4EC6-9829-299765F56933}" destId="{CA35D137-C4B0-441C-A186-FBA76E705EE1}" srcOrd="3" destOrd="0" parTransId="{AD2B9A8E-C3E1-4347-A436-FE777D480A2F}" sibTransId="{60BE77F0-DEFF-4FD2-A5E1-559BFB8FB005}"/>
    <dgm:cxn modelId="{7F203802-267B-4B93-BF32-FA42CFE3E71B}" type="presOf" srcId="{DC33CFFA-11F4-4EC6-9829-299765F56933}" destId="{723F26B9-AA1C-451F-B77E-222F7DCB5A54}" srcOrd="0" destOrd="0" presId="urn:microsoft.com/office/officeart/2005/8/layout/chevron2"/>
    <dgm:cxn modelId="{B98A8E50-D27A-4B29-935F-BB2C2DCC8E9E}" type="presOf" srcId="{35432B81-1D45-4019-AF4C-43BE326C979E}" destId="{FA8F527E-B62E-491C-B4E2-AA1C2481F3F4}" srcOrd="0" destOrd="0" presId="urn:microsoft.com/office/officeart/2005/8/layout/chevron2"/>
    <dgm:cxn modelId="{11E461CD-1715-4263-9B61-4BE8F61FD198}" srcId="{DC33CFFA-11F4-4EC6-9829-299765F56933}" destId="{72A4D3D0-5022-4B1C-A0E0-F2C4819FFC2F}" srcOrd="2" destOrd="0" parTransId="{10FF01D2-8F4F-4C73-B510-CE98D25A45FB}" sibTransId="{5744B170-1882-46DE-BDAC-40D8F10741F1}"/>
    <dgm:cxn modelId="{B96EBCFD-4109-44D0-9E42-B61D17EF26BC}" srcId="{CA35D137-C4B0-441C-A186-FBA76E705EE1}" destId="{8D099680-0281-4CE0-AB4C-3581A11D2D2D}" srcOrd="0" destOrd="0" parTransId="{3F3A1060-D3C5-41B1-A4F5-6999924F8EBC}" sibTransId="{EB26BF03-F8F3-431E-8C07-DC47EAA69D66}"/>
    <dgm:cxn modelId="{68100732-2BD0-4786-A6DB-F58E24CF21FF}" type="presOf" srcId="{A7B5C4AA-7EB7-494A-917F-0FAA3760362C}" destId="{3CF7FC5A-7BEE-4CC4-99FE-F122C13189B2}" srcOrd="0" destOrd="0" presId="urn:microsoft.com/office/officeart/2005/8/layout/chevron2"/>
    <dgm:cxn modelId="{9445E3A9-0FE9-4820-8D1C-9C178F9ABCB3}" type="presOf" srcId="{CA35D137-C4B0-441C-A186-FBA76E705EE1}" destId="{C3343AF5-4E33-45A3-A87B-F3340D307B8C}" srcOrd="0" destOrd="0" presId="urn:microsoft.com/office/officeart/2005/8/layout/chevron2"/>
    <dgm:cxn modelId="{F7C6D134-E9B7-49D4-8F51-3164911A8C54}" type="presOf" srcId="{4D383D6E-4DA5-4262-BDD7-DBF823094F5B}" destId="{0407B301-8DA5-4752-A077-D459AC93D0FD}" srcOrd="0" destOrd="0" presId="urn:microsoft.com/office/officeart/2005/8/layout/chevron2"/>
    <dgm:cxn modelId="{90EB1D06-651E-47B3-97CF-6409EEDC7639}" srcId="{35432B81-1D45-4019-AF4C-43BE326C979E}" destId="{BFD39A5C-B447-4E90-A663-A0D4D77F8B17}" srcOrd="0" destOrd="0" parTransId="{D79EA21A-D554-4C4A-9A6C-A7A8CB7E312C}" sibTransId="{1E29683A-B73A-4CF6-9956-CBC5F1CEBACF}"/>
    <dgm:cxn modelId="{2BEDB141-35B3-4237-B344-8769DC7A9CD3}" type="presOf" srcId="{B5328085-3EDF-4F6D-BED5-9953C0F237E9}" destId="{56A9874A-93BE-4E0F-9B66-23087A754986}" srcOrd="0" destOrd="0" presId="urn:microsoft.com/office/officeart/2005/8/layout/chevron2"/>
    <dgm:cxn modelId="{028A1157-80F1-4416-9A85-39CBE0A5F47B}" type="presOf" srcId="{72A4D3D0-5022-4B1C-A0E0-F2C4819FFC2F}" destId="{06A9173A-86F0-4CFE-BEFA-053ECCCFF9F5}" srcOrd="0" destOrd="0" presId="urn:microsoft.com/office/officeart/2005/8/layout/chevron2"/>
    <dgm:cxn modelId="{66DBE7B4-82B6-4C95-B484-13E29AB7DF79}" srcId="{72A4D3D0-5022-4B1C-A0E0-F2C4819FFC2F}" destId="{B5328085-3EDF-4F6D-BED5-9953C0F237E9}" srcOrd="0" destOrd="0" parTransId="{7323C1E5-BC1F-4026-904C-A5D5B2D4FA42}" sibTransId="{3E11D8CE-37DC-4166-BD0A-6B9301E22B1C}"/>
    <dgm:cxn modelId="{64C87BCB-351E-44C1-9F61-A63FB06462F1}" type="presOf" srcId="{BFD39A5C-B447-4E90-A663-A0D4D77F8B17}" destId="{243120B9-6E04-4623-BB65-568342D03A57}" srcOrd="0" destOrd="0" presId="urn:microsoft.com/office/officeart/2005/8/layout/chevron2"/>
    <dgm:cxn modelId="{49E6A411-876E-4627-A15C-F87186F598F0}" type="presOf" srcId="{8D099680-0281-4CE0-AB4C-3581A11D2D2D}" destId="{3F9F7473-063D-4C3D-A8AB-C65B2CF346F8}" srcOrd="0" destOrd="0" presId="urn:microsoft.com/office/officeart/2005/8/layout/chevron2"/>
    <dgm:cxn modelId="{DB05CF5A-04C2-4A1A-AD00-C6DEEABCCF1D}" type="presParOf" srcId="{723F26B9-AA1C-451F-B77E-222F7DCB5A54}" destId="{A2027ED3-815B-4384-9B7B-59FA0D10D381}" srcOrd="0" destOrd="0" presId="urn:microsoft.com/office/officeart/2005/8/layout/chevron2"/>
    <dgm:cxn modelId="{EA66C1B7-F609-4881-83E5-C9A312CB59E6}" type="presParOf" srcId="{A2027ED3-815B-4384-9B7B-59FA0D10D381}" destId="{FA8F527E-B62E-491C-B4E2-AA1C2481F3F4}" srcOrd="0" destOrd="0" presId="urn:microsoft.com/office/officeart/2005/8/layout/chevron2"/>
    <dgm:cxn modelId="{8C89B8DF-17FF-4102-AD9B-2E81B4121B3C}" type="presParOf" srcId="{A2027ED3-815B-4384-9B7B-59FA0D10D381}" destId="{243120B9-6E04-4623-BB65-568342D03A57}" srcOrd="1" destOrd="0" presId="urn:microsoft.com/office/officeart/2005/8/layout/chevron2"/>
    <dgm:cxn modelId="{4C4B1836-77A6-4A29-A51C-BC85C9298CB5}" type="presParOf" srcId="{723F26B9-AA1C-451F-B77E-222F7DCB5A54}" destId="{23C03A8F-D2C2-4588-8702-4C4E00DB4217}" srcOrd="1" destOrd="0" presId="urn:microsoft.com/office/officeart/2005/8/layout/chevron2"/>
    <dgm:cxn modelId="{4F3E4367-8C1B-49FE-9C0D-A7D07EAB2C33}" type="presParOf" srcId="{723F26B9-AA1C-451F-B77E-222F7DCB5A54}" destId="{3D6E2EE7-632E-4EB0-8F98-DA9176E5009A}" srcOrd="2" destOrd="0" presId="urn:microsoft.com/office/officeart/2005/8/layout/chevron2"/>
    <dgm:cxn modelId="{4E005228-F43A-4F5B-9B2A-2136E7E24D1C}" type="presParOf" srcId="{3D6E2EE7-632E-4EB0-8F98-DA9176E5009A}" destId="{3CF7FC5A-7BEE-4CC4-99FE-F122C13189B2}" srcOrd="0" destOrd="0" presId="urn:microsoft.com/office/officeart/2005/8/layout/chevron2"/>
    <dgm:cxn modelId="{027BCFEF-BD6D-4F12-B052-4C8822D11DEE}" type="presParOf" srcId="{3D6E2EE7-632E-4EB0-8F98-DA9176E5009A}" destId="{0407B301-8DA5-4752-A077-D459AC93D0FD}" srcOrd="1" destOrd="0" presId="urn:microsoft.com/office/officeart/2005/8/layout/chevron2"/>
    <dgm:cxn modelId="{733A08B8-0217-4D0D-B3E7-3909DAC1D247}" type="presParOf" srcId="{723F26B9-AA1C-451F-B77E-222F7DCB5A54}" destId="{8B74D8DB-1AB5-48DE-9888-D7859191400B}" srcOrd="3" destOrd="0" presId="urn:microsoft.com/office/officeart/2005/8/layout/chevron2"/>
    <dgm:cxn modelId="{FB5EB3DC-6D15-4B27-AD00-A0530F45B86E}" type="presParOf" srcId="{723F26B9-AA1C-451F-B77E-222F7DCB5A54}" destId="{E7B25BA4-26E7-4847-B80E-B60D2D911D99}" srcOrd="4" destOrd="0" presId="urn:microsoft.com/office/officeart/2005/8/layout/chevron2"/>
    <dgm:cxn modelId="{FE86DFAE-1095-4E7B-A7B7-4892B6618A32}" type="presParOf" srcId="{E7B25BA4-26E7-4847-B80E-B60D2D911D99}" destId="{06A9173A-86F0-4CFE-BEFA-053ECCCFF9F5}" srcOrd="0" destOrd="0" presId="urn:microsoft.com/office/officeart/2005/8/layout/chevron2"/>
    <dgm:cxn modelId="{7762DBF1-2303-444E-A857-A5BF3EDAC521}" type="presParOf" srcId="{E7B25BA4-26E7-4847-B80E-B60D2D911D99}" destId="{56A9874A-93BE-4E0F-9B66-23087A754986}" srcOrd="1" destOrd="0" presId="urn:microsoft.com/office/officeart/2005/8/layout/chevron2"/>
    <dgm:cxn modelId="{18D5EDCB-18FF-4898-9F24-0D0782D798C7}" type="presParOf" srcId="{723F26B9-AA1C-451F-B77E-222F7DCB5A54}" destId="{F4E2F085-CEF8-4AB3-84C7-B966D2E1AD0E}" srcOrd="5" destOrd="0" presId="urn:microsoft.com/office/officeart/2005/8/layout/chevron2"/>
    <dgm:cxn modelId="{9D3EFADD-621A-402E-B8D5-034C28E71311}" type="presParOf" srcId="{723F26B9-AA1C-451F-B77E-222F7DCB5A54}" destId="{C2E18069-E13E-403D-B176-588A607A72CA}" srcOrd="6" destOrd="0" presId="urn:microsoft.com/office/officeart/2005/8/layout/chevron2"/>
    <dgm:cxn modelId="{A50F8320-51E3-4636-A72C-DCFF535573D8}" type="presParOf" srcId="{C2E18069-E13E-403D-B176-588A607A72CA}" destId="{C3343AF5-4E33-45A3-A87B-F3340D307B8C}" srcOrd="0" destOrd="0" presId="urn:microsoft.com/office/officeart/2005/8/layout/chevron2"/>
    <dgm:cxn modelId="{52DBC151-88E0-4699-B2DB-1ACB4D7B8338}" type="presParOf" srcId="{C2E18069-E13E-403D-B176-588A607A72CA}" destId="{3F9F7473-063D-4C3D-A8AB-C65B2CF346F8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8F82C5-43AD-4CFE-AABD-DC699144C11A}" type="doc">
      <dgm:prSet loTypeId="urn:microsoft.com/office/officeart/2005/8/layout/vList6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032CF22-AC70-467E-934E-2A6D01B689C4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Существительное   или прилагательное   в именительном падеже</a:t>
          </a:r>
          <a:endParaRPr lang="ru-RU" sz="28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3463914-8253-4964-BFBA-255A73BDE43F}" type="parTrans" cxnId="{17043E2F-75A5-4717-8BBE-395935EF8485}">
      <dgm:prSet/>
      <dgm:spPr/>
      <dgm:t>
        <a:bodyPr/>
        <a:lstStyle/>
        <a:p>
          <a:endParaRPr lang="ru-RU"/>
        </a:p>
      </dgm:t>
    </dgm:pt>
    <dgm:pt modelId="{C968F4DD-6BA8-43C1-961C-8605601D283D}" type="sibTrans" cxnId="{17043E2F-75A5-4717-8BBE-395935EF8485}">
      <dgm:prSet/>
      <dgm:spPr/>
      <dgm:t>
        <a:bodyPr/>
        <a:lstStyle/>
        <a:p>
          <a:endParaRPr lang="ru-RU"/>
        </a:p>
      </dgm:t>
    </dgm:pt>
    <dgm:pt modelId="{ACAFAC0A-9679-47B4-B23C-81416809013C}">
      <dgm:prSet phldrT="[Текст]" custT="1"/>
      <dgm:spPr/>
      <dgm:t>
        <a:bodyPr/>
        <a:lstStyle/>
        <a:p>
          <a:r>
            <a:rPr lang="ru-RU" sz="2700" dirty="0" smtClean="0">
              <a:latin typeface="Arial" pitchFamily="34" charset="0"/>
              <a:cs typeface="Arial" pitchFamily="34" charset="0"/>
            </a:rPr>
            <a:t>А.Пушкин – великий </a:t>
          </a:r>
          <a:r>
            <a:rPr lang="ru-RU" sz="2700" b="1" dirty="0" smtClean="0">
              <a:latin typeface="Arial" pitchFamily="34" charset="0"/>
              <a:cs typeface="Arial" pitchFamily="34" charset="0"/>
            </a:rPr>
            <a:t>мастер</a:t>
          </a:r>
          <a:r>
            <a:rPr lang="ru-RU" sz="2700" dirty="0" smtClean="0">
              <a:latin typeface="Arial" pitchFamily="34" charset="0"/>
              <a:cs typeface="Arial" pitchFamily="34" charset="0"/>
            </a:rPr>
            <a:t> слова.</a:t>
          </a:r>
          <a:endParaRPr lang="ru-RU" sz="2700" dirty="0">
            <a:latin typeface="Arial" pitchFamily="34" charset="0"/>
            <a:cs typeface="Arial" pitchFamily="34" charset="0"/>
          </a:endParaRPr>
        </a:p>
      </dgm:t>
    </dgm:pt>
    <dgm:pt modelId="{8E82AF91-4CEF-45B5-83A3-6D352DBD5A6C}" type="parTrans" cxnId="{192357AD-40C0-40F2-8077-BE6099BFEBFC}">
      <dgm:prSet/>
      <dgm:spPr/>
      <dgm:t>
        <a:bodyPr/>
        <a:lstStyle/>
        <a:p>
          <a:endParaRPr lang="ru-RU"/>
        </a:p>
      </dgm:t>
    </dgm:pt>
    <dgm:pt modelId="{820FEAAF-5984-4477-BE50-6A89BA9467DC}" type="sibTrans" cxnId="{192357AD-40C0-40F2-8077-BE6099BFEBFC}">
      <dgm:prSet/>
      <dgm:spPr/>
      <dgm:t>
        <a:bodyPr/>
        <a:lstStyle/>
        <a:p>
          <a:endParaRPr lang="ru-RU"/>
        </a:p>
      </dgm:t>
    </dgm:pt>
    <dgm:pt modelId="{7C83FB20-B2CD-4062-B20A-7F11E6E58933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Существительное или прилагательное в творительном падеже</a:t>
          </a:r>
          <a:endParaRPr lang="ru-RU" sz="28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6F66E86-6FD5-45C9-A1AA-D2526075AFBB}" type="parTrans" cxnId="{05DF7819-D556-4248-9305-14CD2A39E6AF}">
      <dgm:prSet/>
      <dgm:spPr/>
      <dgm:t>
        <a:bodyPr/>
        <a:lstStyle/>
        <a:p>
          <a:endParaRPr lang="ru-RU"/>
        </a:p>
      </dgm:t>
    </dgm:pt>
    <dgm:pt modelId="{F360BB31-0540-4C35-9D6E-9548720ACD2A}" type="sibTrans" cxnId="{05DF7819-D556-4248-9305-14CD2A39E6AF}">
      <dgm:prSet/>
      <dgm:spPr/>
      <dgm:t>
        <a:bodyPr/>
        <a:lstStyle/>
        <a:p>
          <a:endParaRPr lang="ru-RU"/>
        </a:p>
      </dgm:t>
    </dgm:pt>
    <dgm:pt modelId="{A3D44EFE-DAB9-491A-9752-30BB516BB9B5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А.Пушкин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был </a:t>
          </a:r>
          <a:r>
            <a:rPr lang="ru-RU" dirty="0" smtClean="0">
              <a:latin typeface="Arial" pitchFamily="34" charset="0"/>
              <a:cs typeface="Arial" pitchFamily="34" charset="0"/>
            </a:rPr>
            <a:t>великим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мастером</a:t>
          </a:r>
          <a:r>
            <a:rPr lang="ru-RU" dirty="0" smtClean="0">
              <a:latin typeface="Arial" pitchFamily="34" charset="0"/>
              <a:cs typeface="Arial" pitchFamily="34" charset="0"/>
            </a:rPr>
            <a:t> слова. День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будет замечательным</a:t>
          </a:r>
          <a:r>
            <a:rPr lang="ru-RU" dirty="0" smtClean="0">
              <a:latin typeface="Arial" pitchFamily="34" charset="0"/>
              <a:cs typeface="Arial" pitchFamily="34" charset="0"/>
            </a:rPr>
            <a:t>.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5E66869-906D-4A37-846F-7B7258F0BBD2}" type="parTrans" cxnId="{446DF0E8-CAE9-4DAE-9460-D8FDBBE425BA}">
      <dgm:prSet/>
      <dgm:spPr/>
      <dgm:t>
        <a:bodyPr/>
        <a:lstStyle/>
        <a:p>
          <a:endParaRPr lang="ru-RU"/>
        </a:p>
      </dgm:t>
    </dgm:pt>
    <dgm:pt modelId="{5FD1371B-545E-4A53-8E1C-CFECE5419092}" type="sibTrans" cxnId="{446DF0E8-CAE9-4DAE-9460-D8FDBBE425BA}">
      <dgm:prSet/>
      <dgm:spPr/>
      <dgm:t>
        <a:bodyPr/>
        <a:lstStyle/>
        <a:p>
          <a:endParaRPr lang="ru-RU"/>
        </a:p>
      </dgm:t>
    </dgm:pt>
    <dgm:pt modelId="{E77E074D-3564-468A-A564-82AFEF847366}">
      <dgm:prSet custT="1"/>
      <dgm:spPr/>
      <dgm:t>
        <a:bodyPr/>
        <a:lstStyle/>
        <a:p>
          <a:r>
            <a: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Другие части речи</a:t>
          </a:r>
          <a:endParaRPr lang="ru-RU" sz="28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16242AF-CA15-4D2F-BED7-CA2F2B39E4FE}" type="parTrans" cxnId="{29989A3D-9E24-4472-91B1-E9ABCC0E7DEC}">
      <dgm:prSet/>
      <dgm:spPr/>
      <dgm:t>
        <a:bodyPr/>
        <a:lstStyle/>
        <a:p>
          <a:endParaRPr lang="ru-RU"/>
        </a:p>
      </dgm:t>
    </dgm:pt>
    <dgm:pt modelId="{33D545D9-DADD-4258-A496-FF4A405D9C0C}" type="sibTrans" cxnId="{29989A3D-9E24-4472-91B1-E9ABCC0E7DEC}">
      <dgm:prSet/>
      <dgm:spPr/>
      <dgm:t>
        <a:bodyPr/>
        <a:lstStyle/>
        <a:p>
          <a:endParaRPr lang="ru-RU"/>
        </a:p>
      </dgm:t>
    </dgm:pt>
    <dgm:pt modelId="{C63C6981-7CA0-44C0-B27C-5FDAE94701D4}">
      <dgm:prSet custT="1"/>
      <dgm:spPr/>
      <dgm:t>
        <a:bodyPr/>
        <a:lstStyle/>
        <a:p>
          <a:r>
            <a:rPr lang="ru-RU" sz="2600" dirty="0" smtClean="0"/>
            <a:t>«</a:t>
          </a:r>
          <a:r>
            <a:rPr lang="ru-RU" sz="2600" dirty="0" smtClean="0">
              <a:latin typeface="Arial" pitchFamily="34" charset="0"/>
              <a:cs typeface="Arial" pitchFamily="34" charset="0"/>
            </a:rPr>
            <a:t>Грамматика русского языка» </a:t>
          </a:r>
          <a:r>
            <a:rPr lang="ru-RU" sz="2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написана</a:t>
          </a:r>
          <a:r>
            <a:rPr lang="ru-RU" sz="2600" dirty="0" smtClean="0">
              <a:latin typeface="Arial" pitchFamily="34" charset="0"/>
              <a:cs typeface="Arial" pitchFamily="34" charset="0"/>
            </a:rPr>
            <a:t> М. Ломоносовым. Дважды один – </a:t>
          </a:r>
          <a:r>
            <a:rPr lang="ru-RU" sz="2600" b="1" i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два</a:t>
          </a:r>
          <a:r>
            <a:rPr lang="ru-RU" sz="2600" dirty="0" smtClean="0">
              <a:latin typeface="Arial" pitchFamily="34" charset="0"/>
              <a:cs typeface="Arial" pitchFamily="34" charset="0"/>
            </a:rPr>
            <a:t>. Наше завтра </a:t>
          </a:r>
          <a:r>
            <a:rPr lang="ru-RU" sz="2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будет лучше</a:t>
          </a:r>
          <a:r>
            <a:rPr lang="ru-RU" sz="2600" dirty="0" smtClean="0">
              <a:latin typeface="Arial" pitchFamily="34" charset="0"/>
              <a:cs typeface="Arial" pitchFamily="34" charset="0"/>
            </a:rPr>
            <a:t>, чем вчера</a:t>
          </a:r>
          <a:endParaRPr lang="ru-RU" sz="2600" dirty="0">
            <a:latin typeface="Arial" pitchFamily="34" charset="0"/>
            <a:cs typeface="Arial" pitchFamily="34" charset="0"/>
          </a:endParaRPr>
        </a:p>
      </dgm:t>
    </dgm:pt>
    <dgm:pt modelId="{87E2C38D-D70A-4D80-A923-58CA5C5BEDE6}" type="parTrans" cxnId="{02DF7E16-4FA8-4EBF-9348-30FF18B33313}">
      <dgm:prSet/>
      <dgm:spPr/>
      <dgm:t>
        <a:bodyPr/>
        <a:lstStyle/>
        <a:p>
          <a:endParaRPr lang="ru-RU"/>
        </a:p>
      </dgm:t>
    </dgm:pt>
    <dgm:pt modelId="{C75D7043-F11C-453F-AA54-27EA315C49B6}" type="sibTrans" cxnId="{02DF7E16-4FA8-4EBF-9348-30FF18B33313}">
      <dgm:prSet/>
      <dgm:spPr/>
      <dgm:t>
        <a:bodyPr/>
        <a:lstStyle/>
        <a:p>
          <a:endParaRPr lang="ru-RU"/>
        </a:p>
      </dgm:t>
    </dgm:pt>
    <dgm:pt modelId="{67E5380B-7641-4377-93ED-3315625EF81B}">
      <dgm:prSet custT="1"/>
      <dgm:spPr/>
      <dgm:t>
        <a:bodyPr/>
        <a:lstStyle/>
        <a:p>
          <a:r>
            <a:rPr lang="ru-RU" sz="2700" dirty="0" smtClean="0">
              <a:latin typeface="Arial" pitchFamily="34" charset="0"/>
              <a:cs typeface="Arial" pitchFamily="34" charset="0"/>
            </a:rPr>
            <a:t>День </a:t>
          </a:r>
          <a:r>
            <a:rPr lang="ru-RU" sz="2700" b="1" dirty="0" smtClean="0">
              <a:latin typeface="Arial" pitchFamily="34" charset="0"/>
              <a:cs typeface="Arial" pitchFamily="34" charset="0"/>
            </a:rPr>
            <a:t>будет замечательный.</a:t>
          </a:r>
          <a:endParaRPr lang="ru-RU" sz="2700" dirty="0">
            <a:latin typeface="Arial" pitchFamily="34" charset="0"/>
            <a:cs typeface="Arial" pitchFamily="34" charset="0"/>
          </a:endParaRPr>
        </a:p>
      </dgm:t>
    </dgm:pt>
    <dgm:pt modelId="{B9995C44-1178-42C6-A974-8EA8A6065A33}" type="parTrans" cxnId="{763996E8-A672-4389-AEEA-510D61B07FAA}">
      <dgm:prSet/>
      <dgm:spPr/>
      <dgm:t>
        <a:bodyPr/>
        <a:lstStyle/>
        <a:p>
          <a:endParaRPr lang="ru-RU"/>
        </a:p>
      </dgm:t>
    </dgm:pt>
    <dgm:pt modelId="{49AEB033-0605-48A0-82CB-21221101C90C}" type="sibTrans" cxnId="{763996E8-A672-4389-AEEA-510D61B07FAA}">
      <dgm:prSet/>
      <dgm:spPr/>
      <dgm:t>
        <a:bodyPr/>
        <a:lstStyle/>
        <a:p>
          <a:endParaRPr lang="ru-RU"/>
        </a:p>
      </dgm:t>
    </dgm:pt>
    <dgm:pt modelId="{540CE92E-65B2-421E-B9AA-7837DABD120D}" type="pres">
      <dgm:prSet presAssocID="{FB8F82C5-43AD-4CFE-AABD-DC699144C11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5A272BA-49C9-4A86-96F9-DA26D89D7DB9}" type="pres">
      <dgm:prSet presAssocID="{B032CF22-AC70-467E-934E-2A6D01B689C4}" presName="linNode" presStyleCnt="0"/>
      <dgm:spPr/>
    </dgm:pt>
    <dgm:pt modelId="{2EBA95BA-1EDF-46AD-8297-EDDDD2064A47}" type="pres">
      <dgm:prSet presAssocID="{B032CF22-AC70-467E-934E-2A6D01B689C4}" presName="parentShp" presStyleLbl="node1" presStyleIdx="0" presStyleCnt="3" custScaleX="89676" custLinFactNeighborX="-2753" custLinFactNeighborY="2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BDF9C-FBD4-4E30-919F-C7B4888546FE}" type="pres">
      <dgm:prSet presAssocID="{B032CF22-AC70-467E-934E-2A6D01B689C4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82FED-9DFB-4B27-A7AF-811265D32A06}" type="pres">
      <dgm:prSet presAssocID="{C968F4DD-6BA8-43C1-961C-8605601D283D}" presName="spacing" presStyleCnt="0"/>
      <dgm:spPr/>
    </dgm:pt>
    <dgm:pt modelId="{B32CC03F-E1FB-44D0-B2E8-2E7B7B131E3E}" type="pres">
      <dgm:prSet presAssocID="{7C83FB20-B2CD-4062-B20A-7F11E6E58933}" presName="linNode" presStyleCnt="0"/>
      <dgm:spPr/>
    </dgm:pt>
    <dgm:pt modelId="{0E1D8098-F1C3-4382-BA2B-AA00D00743F7}" type="pres">
      <dgm:prSet presAssocID="{7C83FB20-B2CD-4062-B20A-7F11E6E58933}" presName="parentShp" presStyleLbl="node1" presStyleIdx="1" presStyleCnt="3" custScaleX="94395" custLinFactNeighborX="-1573" custLinFactNeighborY="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41D26-6FBF-4A1B-9E97-95F2D42CA5F0}" type="pres">
      <dgm:prSet presAssocID="{7C83FB20-B2CD-4062-B20A-7F11E6E58933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E528C-25FB-4942-8412-61634F480A60}" type="pres">
      <dgm:prSet presAssocID="{F360BB31-0540-4C35-9D6E-9548720ACD2A}" presName="spacing" presStyleCnt="0"/>
      <dgm:spPr/>
    </dgm:pt>
    <dgm:pt modelId="{B5C7868C-5E30-4336-B00C-DC523BA552D2}" type="pres">
      <dgm:prSet presAssocID="{E77E074D-3564-468A-A564-82AFEF847366}" presName="linNode" presStyleCnt="0"/>
      <dgm:spPr/>
    </dgm:pt>
    <dgm:pt modelId="{4F2A1BCE-498C-4A03-8370-4FF20270C8FA}" type="pres">
      <dgm:prSet presAssocID="{E77E074D-3564-468A-A564-82AFEF847366}" presName="parentShp" presStyleLbl="node1" presStyleIdx="2" presStyleCnt="3" custScaleX="84956" custLinFactNeighborX="-4523" custLinFactNeighborY="-4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3C2B4-7049-4F8C-A6D7-AF77847267FB}" type="pres">
      <dgm:prSet presAssocID="{E77E074D-3564-468A-A564-82AFEF847366}" presName="childShp" presStyleLbl="bgAccFollowNode1" presStyleIdx="2" presStyleCnt="3" custScaleX="105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DF7E16-4FA8-4EBF-9348-30FF18B33313}" srcId="{E77E074D-3564-468A-A564-82AFEF847366}" destId="{C63C6981-7CA0-44C0-B27C-5FDAE94701D4}" srcOrd="0" destOrd="0" parTransId="{87E2C38D-D70A-4D80-A923-58CA5C5BEDE6}" sibTransId="{C75D7043-F11C-453F-AA54-27EA315C49B6}"/>
    <dgm:cxn modelId="{29A2DFAB-64FA-4342-BFE2-90BFD7D5A744}" type="presOf" srcId="{FB8F82C5-43AD-4CFE-AABD-DC699144C11A}" destId="{540CE92E-65B2-421E-B9AA-7837DABD120D}" srcOrd="0" destOrd="0" presId="urn:microsoft.com/office/officeart/2005/8/layout/vList6"/>
    <dgm:cxn modelId="{9A3D2C57-E83B-43A9-BC22-CF7C783A6909}" type="presOf" srcId="{7C83FB20-B2CD-4062-B20A-7F11E6E58933}" destId="{0E1D8098-F1C3-4382-BA2B-AA00D00743F7}" srcOrd="0" destOrd="0" presId="urn:microsoft.com/office/officeart/2005/8/layout/vList6"/>
    <dgm:cxn modelId="{6058396B-9F60-438D-A1AA-6140EED0E7E2}" type="presOf" srcId="{A3D44EFE-DAB9-491A-9752-30BB516BB9B5}" destId="{46B41D26-6FBF-4A1B-9E97-95F2D42CA5F0}" srcOrd="0" destOrd="0" presId="urn:microsoft.com/office/officeart/2005/8/layout/vList6"/>
    <dgm:cxn modelId="{C6FCFA6B-DBC4-4250-9F34-C879C5687429}" type="presOf" srcId="{E77E074D-3564-468A-A564-82AFEF847366}" destId="{4F2A1BCE-498C-4A03-8370-4FF20270C8FA}" srcOrd="0" destOrd="0" presId="urn:microsoft.com/office/officeart/2005/8/layout/vList6"/>
    <dgm:cxn modelId="{29989A3D-9E24-4472-91B1-E9ABCC0E7DEC}" srcId="{FB8F82C5-43AD-4CFE-AABD-DC699144C11A}" destId="{E77E074D-3564-468A-A564-82AFEF847366}" srcOrd="2" destOrd="0" parTransId="{216242AF-CA15-4D2F-BED7-CA2F2B39E4FE}" sibTransId="{33D545D9-DADD-4258-A496-FF4A405D9C0C}"/>
    <dgm:cxn modelId="{0DB0859E-1F26-4902-AE1B-49E9D7EC5972}" type="presOf" srcId="{C63C6981-7CA0-44C0-B27C-5FDAE94701D4}" destId="{BEE3C2B4-7049-4F8C-A6D7-AF77847267FB}" srcOrd="0" destOrd="0" presId="urn:microsoft.com/office/officeart/2005/8/layout/vList6"/>
    <dgm:cxn modelId="{763996E8-A672-4389-AEEA-510D61B07FAA}" srcId="{B032CF22-AC70-467E-934E-2A6D01B689C4}" destId="{67E5380B-7641-4377-93ED-3315625EF81B}" srcOrd="1" destOrd="0" parTransId="{B9995C44-1178-42C6-A974-8EA8A6065A33}" sibTransId="{49AEB033-0605-48A0-82CB-21221101C90C}"/>
    <dgm:cxn modelId="{A3913D0E-FE79-483C-9179-9D2721764E2E}" type="presOf" srcId="{67E5380B-7641-4377-93ED-3315625EF81B}" destId="{F05BDF9C-FBD4-4E30-919F-C7B4888546FE}" srcOrd="0" destOrd="1" presId="urn:microsoft.com/office/officeart/2005/8/layout/vList6"/>
    <dgm:cxn modelId="{17043E2F-75A5-4717-8BBE-395935EF8485}" srcId="{FB8F82C5-43AD-4CFE-AABD-DC699144C11A}" destId="{B032CF22-AC70-467E-934E-2A6D01B689C4}" srcOrd="0" destOrd="0" parTransId="{D3463914-8253-4964-BFBA-255A73BDE43F}" sibTransId="{C968F4DD-6BA8-43C1-961C-8605601D283D}"/>
    <dgm:cxn modelId="{208C1B70-03FD-42BB-8423-48BF77F81AAF}" type="presOf" srcId="{B032CF22-AC70-467E-934E-2A6D01B689C4}" destId="{2EBA95BA-1EDF-46AD-8297-EDDDD2064A47}" srcOrd="0" destOrd="0" presId="urn:microsoft.com/office/officeart/2005/8/layout/vList6"/>
    <dgm:cxn modelId="{446DF0E8-CAE9-4DAE-9460-D8FDBBE425BA}" srcId="{7C83FB20-B2CD-4062-B20A-7F11E6E58933}" destId="{A3D44EFE-DAB9-491A-9752-30BB516BB9B5}" srcOrd="0" destOrd="0" parTransId="{45E66869-906D-4A37-846F-7B7258F0BBD2}" sibTransId="{5FD1371B-545E-4A53-8E1C-CFECE5419092}"/>
    <dgm:cxn modelId="{05DF7819-D556-4248-9305-14CD2A39E6AF}" srcId="{FB8F82C5-43AD-4CFE-AABD-DC699144C11A}" destId="{7C83FB20-B2CD-4062-B20A-7F11E6E58933}" srcOrd="1" destOrd="0" parTransId="{36F66E86-6FD5-45C9-A1AA-D2526075AFBB}" sibTransId="{F360BB31-0540-4C35-9D6E-9548720ACD2A}"/>
    <dgm:cxn modelId="{192357AD-40C0-40F2-8077-BE6099BFEBFC}" srcId="{B032CF22-AC70-467E-934E-2A6D01B689C4}" destId="{ACAFAC0A-9679-47B4-B23C-81416809013C}" srcOrd="0" destOrd="0" parTransId="{8E82AF91-4CEF-45B5-83A3-6D352DBD5A6C}" sibTransId="{820FEAAF-5984-4477-BE50-6A89BA9467DC}"/>
    <dgm:cxn modelId="{F7A24DC5-F991-4D8C-8CA4-5CCC6AAD0721}" type="presOf" srcId="{ACAFAC0A-9679-47B4-B23C-81416809013C}" destId="{F05BDF9C-FBD4-4E30-919F-C7B4888546FE}" srcOrd="0" destOrd="0" presId="urn:microsoft.com/office/officeart/2005/8/layout/vList6"/>
    <dgm:cxn modelId="{10C50FFE-3D3B-4AC9-A5D2-576B55583E44}" type="presParOf" srcId="{540CE92E-65B2-421E-B9AA-7837DABD120D}" destId="{75A272BA-49C9-4A86-96F9-DA26D89D7DB9}" srcOrd="0" destOrd="0" presId="urn:microsoft.com/office/officeart/2005/8/layout/vList6"/>
    <dgm:cxn modelId="{CE08B8F5-18ED-4F16-81FA-964354FDCABC}" type="presParOf" srcId="{75A272BA-49C9-4A86-96F9-DA26D89D7DB9}" destId="{2EBA95BA-1EDF-46AD-8297-EDDDD2064A47}" srcOrd="0" destOrd="0" presId="urn:microsoft.com/office/officeart/2005/8/layout/vList6"/>
    <dgm:cxn modelId="{3681966C-AE4F-4777-BCDF-2386314EA295}" type="presParOf" srcId="{75A272BA-49C9-4A86-96F9-DA26D89D7DB9}" destId="{F05BDF9C-FBD4-4E30-919F-C7B4888546FE}" srcOrd="1" destOrd="0" presId="urn:microsoft.com/office/officeart/2005/8/layout/vList6"/>
    <dgm:cxn modelId="{64AF2947-4F80-4C52-AF69-DD5A051C6CE4}" type="presParOf" srcId="{540CE92E-65B2-421E-B9AA-7837DABD120D}" destId="{44282FED-9DFB-4B27-A7AF-811265D32A06}" srcOrd="1" destOrd="0" presId="urn:microsoft.com/office/officeart/2005/8/layout/vList6"/>
    <dgm:cxn modelId="{12F8052F-4236-4E08-8244-B52EC539AE8B}" type="presParOf" srcId="{540CE92E-65B2-421E-B9AA-7837DABD120D}" destId="{B32CC03F-E1FB-44D0-B2E8-2E7B7B131E3E}" srcOrd="2" destOrd="0" presId="urn:microsoft.com/office/officeart/2005/8/layout/vList6"/>
    <dgm:cxn modelId="{8BC57060-325B-4C09-A437-DD762FF75225}" type="presParOf" srcId="{B32CC03F-E1FB-44D0-B2E8-2E7B7B131E3E}" destId="{0E1D8098-F1C3-4382-BA2B-AA00D00743F7}" srcOrd="0" destOrd="0" presId="urn:microsoft.com/office/officeart/2005/8/layout/vList6"/>
    <dgm:cxn modelId="{B086A337-B1BD-4EEE-B0F9-B113D796AB60}" type="presParOf" srcId="{B32CC03F-E1FB-44D0-B2E8-2E7B7B131E3E}" destId="{46B41D26-6FBF-4A1B-9E97-95F2D42CA5F0}" srcOrd="1" destOrd="0" presId="urn:microsoft.com/office/officeart/2005/8/layout/vList6"/>
    <dgm:cxn modelId="{AB0CDAF4-463B-4948-BF89-F8875567AADE}" type="presParOf" srcId="{540CE92E-65B2-421E-B9AA-7837DABD120D}" destId="{AE7E528C-25FB-4942-8412-61634F480A60}" srcOrd="3" destOrd="0" presId="urn:microsoft.com/office/officeart/2005/8/layout/vList6"/>
    <dgm:cxn modelId="{56A9FF02-10A3-49FA-ADCE-B1338806CBD2}" type="presParOf" srcId="{540CE92E-65B2-421E-B9AA-7837DABD120D}" destId="{B5C7868C-5E30-4336-B00C-DC523BA552D2}" srcOrd="4" destOrd="0" presId="urn:microsoft.com/office/officeart/2005/8/layout/vList6"/>
    <dgm:cxn modelId="{D128FC32-B986-474F-819C-ED78328C8BE4}" type="presParOf" srcId="{B5C7868C-5E30-4336-B00C-DC523BA552D2}" destId="{4F2A1BCE-498C-4A03-8370-4FF20270C8FA}" srcOrd="0" destOrd="0" presId="urn:microsoft.com/office/officeart/2005/8/layout/vList6"/>
    <dgm:cxn modelId="{0FECF632-9329-419E-8884-82F3853BF997}" type="presParOf" srcId="{B5C7868C-5E30-4336-B00C-DC523BA552D2}" destId="{BEE3C2B4-7049-4F8C-A6D7-AF77847267FB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87" y="471165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</a:rPr>
              <a:t>Русский язык</a:t>
            </a:r>
            <a:endParaRPr sz="7200" b="1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7102" y="2479965"/>
            <a:ext cx="7410753" cy="3692413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Составное именное сказуемое</a:t>
            </a:r>
            <a:endParaRPr lang="ru-RU" sz="4400" b="1" spc="-1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5722" y="2644430"/>
            <a:ext cx="727760" cy="160100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722" y="4558146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Picture 1" descr="D:\клипарт\инфографика человечки для презентаций\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1592" y="4449543"/>
            <a:ext cx="2008638" cy="1864168"/>
          </a:xfrm>
          <a:prstGeom prst="rect">
            <a:avLst/>
          </a:prstGeom>
          <a:noFill/>
        </p:spPr>
      </p:pic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28" name="Picture 4" descr="D:\Маме\Учительская деятельность\школа\учебник 11 класс\11 класс ЮЮ М в печать\фото 11\1015315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6145" y="2914601"/>
            <a:ext cx="2118558" cy="285007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6" descr="D:\Маме\Учительская деятельность\школа\учебник 11 класс\11 класс ЮЮ М в печать\фото 11\10190745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82893">
            <a:off x="9447076" y="3288394"/>
            <a:ext cx="2054438" cy="295543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4150" y="221673"/>
            <a:ext cx="6854235" cy="770709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Составьте предложения</a:t>
            </a:r>
            <a:endParaRPr lang="ru-RU" sz="44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Рисунок 9"/>
          <p:cNvGraphicFramePr>
            <a:graphicFrameLocks noGrp="1"/>
          </p:cNvGraphicFramePr>
          <p:nvPr>
            <p:ph type="pic" idx="1"/>
          </p:nvPr>
        </p:nvGraphicFramePr>
        <p:xfrm>
          <a:off x="214313" y="2093118"/>
          <a:ext cx="11772900" cy="4079082"/>
        </p:xfrm>
        <a:graphic>
          <a:graphicData uri="http://schemas.openxmlformats.org/drawingml/2006/table">
            <a:tbl>
              <a:tblPr/>
              <a:tblGrid>
                <a:gridCol w="2613510"/>
                <a:gridCol w="1678498"/>
                <a:gridCol w="3053131"/>
                <a:gridCol w="4427761"/>
              </a:tblGrid>
              <a:tr h="6798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подлежащее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составное именное сказуемое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второстепенные члены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992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А.С. Пушкин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В.К. Рентген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М.В.Ломоносов</a:t>
                      </a:r>
                      <a:endParaRPr lang="ru-RU" sz="2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Т.А. Эдисон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А.Эйнштейн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был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считается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является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стал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автор</a:t>
                      </a:r>
                      <a:endParaRPr lang="ru-RU" sz="2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создатель</a:t>
                      </a:r>
                      <a:endParaRPr lang="ru-RU" sz="2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основатель</a:t>
                      </a:r>
                      <a:endParaRPr lang="ru-RU" sz="2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первооткрыватель</a:t>
                      </a:r>
                      <a:endParaRPr lang="ru-RU" sz="2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изобретатель</a:t>
                      </a:r>
                      <a:endParaRPr lang="ru-RU" sz="2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теория </a:t>
                      </a:r>
                      <a:r>
                        <a:rPr lang="ru-RU" sz="2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относительности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роман </a:t>
                      </a:r>
                      <a:r>
                        <a:rPr lang="ru-RU" sz="2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«Евгений Онегин»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фонограф</a:t>
                      </a:r>
                      <a:endParaRPr lang="ru-RU" sz="2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Московский университет</a:t>
                      </a:r>
                      <a:endParaRPr lang="ru-RU" sz="2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рентгеновское излучение</a:t>
                      </a:r>
                      <a:endParaRPr lang="ru-RU" sz="2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D:\клипарт\падежи\роди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9468" y="3704156"/>
            <a:ext cx="1088568" cy="1347678"/>
          </a:xfrm>
          <a:prstGeom prst="rect">
            <a:avLst/>
          </a:prstGeom>
          <a:noFill/>
        </p:spPr>
      </p:pic>
      <p:pic>
        <p:nvPicPr>
          <p:cNvPr id="6" name="Picture 6" descr="D:\клипарт\падежи\твори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6882" y="2830779"/>
            <a:ext cx="1180823" cy="14779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2619" y="1177636"/>
            <a:ext cx="7787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Ибн Сина был автор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«Канон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медицины».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 descr="Канон врачебной науки В 10-ти томах Абу Али ибн Сина (Авиценна) Купить  книгу в Книга Плю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7357" y="315379"/>
            <a:ext cx="3765261" cy="1745486"/>
          </a:xfrm>
          <a:prstGeom prst="rect">
            <a:avLst/>
          </a:prstGeom>
          <a:noFill/>
        </p:spPr>
      </p:pic>
      <p:pic>
        <p:nvPicPr>
          <p:cNvPr id="11266" name="Picture 2" descr="Абу Али ибн Сина (Авиценна)"/>
          <p:cNvPicPr>
            <a:picLocks noChangeAspect="1" noChangeArrowheads="1"/>
          </p:cNvPicPr>
          <p:nvPr/>
        </p:nvPicPr>
        <p:blipFill>
          <a:blip r:embed="rId5"/>
          <a:srcRect b="30400"/>
          <a:stretch>
            <a:fillRect/>
          </a:stretch>
        </p:blipFill>
        <p:spPr bwMode="auto">
          <a:xfrm>
            <a:off x="10809721" y="748145"/>
            <a:ext cx="1107739" cy="120534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686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9491" y="1080655"/>
            <a:ext cx="11430000" cy="38931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А.Эйнштейн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был создател</a:t>
            </a:r>
            <a:r>
              <a:rPr lang="ru-RU" u="db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теори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относительности.</a:t>
            </a:r>
          </a:p>
          <a:p>
            <a:pPr>
              <a:lnSpc>
                <a:spcPct val="150000"/>
              </a:lnSpc>
              <a:buNone/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А.С.Пушкин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был автор</a:t>
            </a:r>
            <a:r>
              <a:rPr lang="ru-RU" u="db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роман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«Евгений Онегин».</a:t>
            </a:r>
          </a:p>
          <a:p>
            <a:pPr>
              <a:lnSpc>
                <a:spcPct val="150000"/>
              </a:lnSpc>
              <a:buNone/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Т.А. Эдисон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считается изобретател</a:t>
            </a:r>
            <a:r>
              <a:rPr lang="ru-RU" u="db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фонограф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М.В. Ломоносов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является основател</a:t>
            </a:r>
            <a:r>
              <a:rPr lang="ru-RU" u="db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Московск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университет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В.К. Рентген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стал первооткрывател</a:t>
            </a:r>
            <a:r>
              <a:rPr lang="ru-RU" u="db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рентгеновск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излучени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D:\клипарт\падежи\твори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2945" y="4786510"/>
            <a:ext cx="1413164" cy="1768795"/>
          </a:xfrm>
          <a:prstGeom prst="rect">
            <a:avLst/>
          </a:prstGeom>
          <a:noFill/>
        </p:spPr>
      </p:pic>
      <p:pic>
        <p:nvPicPr>
          <p:cNvPr id="5" name="Picture 3" descr="D:\клипарт\падежи\роди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8779" y="4923356"/>
            <a:ext cx="1171693" cy="1450589"/>
          </a:xfrm>
          <a:prstGeom prst="rect">
            <a:avLst/>
          </a:prstGeom>
          <a:noFill/>
        </p:spPr>
      </p:pic>
      <p:pic>
        <p:nvPicPr>
          <p:cNvPr id="10242" name="Picture 2" descr="Эйнштейн, Альберт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55910" y="0"/>
            <a:ext cx="2214418" cy="290945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970" y="290946"/>
            <a:ext cx="3932237" cy="82296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Упражнение 4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6391" y="1319349"/>
            <a:ext cx="8948056" cy="4549639"/>
          </a:xfr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Язык – это </a:t>
            </a:r>
            <a:r>
              <a:rPr lang="ru-RU" sz="3200" u="dbl" dirty="0" smtClean="0">
                <a:latin typeface="Arial" pitchFamily="34" charset="0"/>
                <a:cs typeface="Arial" pitchFamily="34" charset="0"/>
              </a:rPr>
              <a:t>одно из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самых важных и самых древних </a:t>
            </a:r>
            <a:r>
              <a:rPr lang="ru-RU" sz="3200" u="dbl" dirty="0" smtClean="0">
                <a:latin typeface="Arial" pitchFamily="34" charset="0"/>
                <a:cs typeface="Arial" pitchFamily="34" charset="0"/>
              </a:rPr>
              <a:t>общественных явлений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(словосочетание).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Человеческое общество </a:t>
            </a:r>
            <a:r>
              <a:rPr lang="ru-RU" sz="3200" u="dbl" dirty="0" smtClean="0">
                <a:latin typeface="Arial" pitchFamily="34" charset="0"/>
                <a:cs typeface="Arial" pitchFamily="34" charset="0"/>
              </a:rPr>
              <a:t>не может существовать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(глагол + неопределенная форма) без языка.</a:t>
            </a:r>
          </a:p>
          <a:p>
            <a:r>
              <a:rPr lang="ru-RU" sz="3200" u="dbl" dirty="0" smtClean="0">
                <a:latin typeface="Arial" pitchFamily="34" charset="0"/>
                <a:cs typeface="Arial" pitchFamily="34" charset="0"/>
              </a:rPr>
              <a:t>Представьте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(глагол) себе на минуту совершенно невероятную ситуацию: человечество вдруг </a:t>
            </a:r>
            <a:r>
              <a:rPr lang="ru-RU" sz="3200" u="dbl" dirty="0" smtClean="0">
                <a:latin typeface="Arial" pitchFamily="34" charset="0"/>
                <a:cs typeface="Arial" pitchFamily="34" charset="0"/>
              </a:rPr>
              <a:t>осталос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ь (глагол) без языка как средства общения людей между собой.</a:t>
            </a:r>
          </a:p>
          <a:p>
            <a:endParaRPr lang="ru-RU" sz="3200" dirty="0"/>
          </a:p>
        </p:txBody>
      </p:sp>
      <p:pic>
        <p:nvPicPr>
          <p:cNvPr id="6" name="Рисунок 5" descr="D:\Маме\Учительская деятельность\школа\учебник 11 класс\11 класс ЮЮ в печать\фото 11\images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6728" y="2812472"/>
            <a:ext cx="2022764" cy="24245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D:\Маме\Учительская деятельность\школа\учебник 11 класс\11 класс ЮЮ в печать\фото 11\10190745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4687" y="0"/>
            <a:ext cx="2179493" cy="2700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89878" y="3506386"/>
            <a:ext cx="1029925" cy="3030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04800"/>
            <a:ext cx="3932237" cy="85898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Упражнение 4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6390" y="1316183"/>
            <a:ext cx="9222375" cy="5136868"/>
          </a:xfr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 algn="just"/>
            <a:r>
              <a:rPr lang="ru-RU" sz="3200" u="dbl" dirty="0" smtClean="0">
                <a:latin typeface="Arial" pitchFamily="34" charset="0"/>
                <a:cs typeface="Arial" pitchFamily="34" charset="0"/>
              </a:rPr>
              <a:t>Можно представить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(наречие + глагол) себе человечество без компьютеров, телевизоров, без газа, без электричества, даже без письменности.</a:t>
            </a:r>
          </a:p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Но ни на минуту </a:t>
            </a:r>
            <a:r>
              <a:rPr lang="ru-RU" sz="3200" u="dbl" dirty="0" smtClean="0">
                <a:latin typeface="Arial" pitchFamily="34" charset="0"/>
                <a:cs typeface="Arial" pitchFamily="34" charset="0"/>
              </a:rPr>
              <a:t>нельзя представить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(наречие + глагол) себе человеческое общество без языка.</a:t>
            </a:r>
          </a:p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Поэтому </a:t>
            </a:r>
            <a:r>
              <a:rPr lang="ru-RU" sz="3200" u="sng" dirty="0" smtClean="0">
                <a:latin typeface="Arial" pitchFamily="34" charset="0"/>
                <a:cs typeface="Arial" pitchFamily="34" charset="0"/>
              </a:rPr>
              <a:t>изучать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языки так же </a:t>
            </a:r>
            <a:r>
              <a:rPr lang="ru-RU" sz="3200" u="dbl" dirty="0" smtClean="0">
                <a:latin typeface="Arial" pitchFamily="34" charset="0"/>
                <a:cs typeface="Arial" pitchFamily="34" charset="0"/>
              </a:rPr>
              <a:t>важно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(наречие), как и математику, историю разных стран и народов, космос, животный и растительный мир.</a:t>
            </a:r>
          </a:p>
          <a:p>
            <a:pPr algn="just"/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Язык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u="dbl" dirty="0" smtClean="0">
                <a:latin typeface="Arial" pitchFamily="34" charset="0"/>
                <a:cs typeface="Arial" pitchFamily="34" charset="0"/>
              </a:rPr>
              <a:t>изучает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(глагол) специальная </a:t>
            </a:r>
            <a:r>
              <a:rPr lang="ru-RU" sz="3200" u="sng" dirty="0" smtClean="0">
                <a:latin typeface="Arial" pitchFamily="34" charset="0"/>
                <a:cs typeface="Arial" pitchFamily="34" charset="0"/>
              </a:rPr>
              <a:t>наука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языкознание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или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лингвистика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3200" dirty="0"/>
          </a:p>
        </p:txBody>
      </p:sp>
      <p:pic>
        <p:nvPicPr>
          <p:cNvPr id="6" name="Picture 2" descr="D:\клипарт\школьники\деловые\71lctcAMd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50986" y="2808514"/>
            <a:ext cx="1047789" cy="3381101"/>
          </a:xfrm>
          <a:prstGeom prst="rect">
            <a:avLst/>
          </a:prstGeom>
          <a:noFill/>
        </p:spPr>
      </p:pic>
      <p:pic>
        <p:nvPicPr>
          <p:cNvPr id="5" name="Рисунок 4" descr="D:\Маме\Учительская деятельность\школа\учебник 11 класс\11 класс ЮЮ в печать\фото 11\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9127" y="183117"/>
            <a:ext cx="1939636" cy="25739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5738" y="4929187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803564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Упражнение 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436914"/>
            <a:ext cx="8692139" cy="4432074"/>
          </a:xfr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Основной </a:t>
            </a:r>
            <a:r>
              <a:rPr lang="ru-RU" sz="3200" u="dbl" dirty="0" smtClean="0">
                <a:latin typeface="Arial" pitchFamily="34" charset="0"/>
                <a:cs typeface="Arial" pitchFamily="34" charset="0"/>
              </a:rPr>
              <a:t>функцией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языка </a:t>
            </a:r>
            <a:r>
              <a:rPr lang="ru-RU" sz="3200" u="dbl" dirty="0" smtClean="0">
                <a:latin typeface="Arial" pitchFamily="34" charset="0"/>
                <a:cs typeface="Arial" pitchFamily="34" charset="0"/>
              </a:rPr>
              <a:t>является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u="sng" dirty="0" smtClean="0">
                <a:latin typeface="Arial" pitchFamily="34" charset="0"/>
                <a:cs typeface="Arial" pitchFamily="34" charset="0"/>
              </a:rPr>
              <a:t>общение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3200" u="sng" dirty="0" smtClean="0">
                <a:latin typeface="Arial" pitchFamily="34" charset="0"/>
                <a:cs typeface="Arial" pitchFamily="34" charset="0"/>
              </a:rPr>
              <a:t>Общение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– это </a:t>
            </a:r>
            <a:r>
              <a:rPr lang="ru-RU" sz="3200" u="dbl" dirty="0" smtClean="0">
                <a:latin typeface="Arial" pitchFamily="34" charset="0"/>
                <a:cs typeface="Arial" pitchFamily="34" charset="0"/>
              </a:rPr>
              <a:t>обмен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мыслями, чувствами, знаниями. С помощью языка </a:t>
            </a:r>
            <a:r>
              <a:rPr lang="ru-RU" sz="3200" u="dbl" dirty="0" smtClean="0">
                <a:latin typeface="Arial" pitchFamily="34" charset="0"/>
                <a:cs typeface="Arial" pitchFamily="34" charset="0"/>
              </a:rPr>
              <a:t>можно передавать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любую информацию. </a:t>
            </a:r>
            <a:r>
              <a:rPr lang="ru-RU" sz="3200" u="sng" dirty="0" smtClean="0">
                <a:latin typeface="Arial" pitchFamily="34" charset="0"/>
                <a:cs typeface="Arial" pitchFamily="34" charset="0"/>
              </a:rPr>
              <a:t>Язык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u="dbl" dirty="0" smtClean="0">
                <a:latin typeface="Arial" pitchFamily="34" charset="0"/>
                <a:cs typeface="Arial" pitchFamily="34" charset="0"/>
              </a:rPr>
              <a:t>помогает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людям понять друг друга, объединиться для совместной работы, зафиксировать свой опыт в книгах и передать его другим поколениям.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Так </a:t>
            </a:r>
            <a:r>
              <a:rPr lang="ru-RU" sz="3200" u="dbl" dirty="0" smtClean="0">
                <a:latin typeface="Arial" pitchFamily="34" charset="0"/>
                <a:cs typeface="Arial" pitchFamily="34" charset="0"/>
              </a:rPr>
              <a:t>развивается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человеческое </a:t>
            </a:r>
            <a:r>
              <a:rPr lang="ru-RU" sz="3200" u="sng" dirty="0" smtClean="0">
                <a:latin typeface="Arial" pitchFamily="34" charset="0"/>
                <a:cs typeface="Arial" pitchFamily="34" charset="0"/>
              </a:rPr>
              <a:t>общество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2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224" y="2962244"/>
            <a:ext cx="1181890" cy="3477744"/>
          </a:xfrm>
          <a:prstGeom prst="rect">
            <a:avLst/>
          </a:prstGeom>
          <a:noFill/>
        </p:spPr>
      </p:pic>
      <p:pic>
        <p:nvPicPr>
          <p:cNvPr id="6" name="Рисунок 5" descr="D:\Маме\Учительская деятельность\школа\учебник 11 класс\11 класс ЮЮ в печать\фото 11\10172548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9854" y="200891"/>
            <a:ext cx="2078181" cy="25838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365126"/>
            <a:ext cx="5014913" cy="8636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6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1012" y="1743076"/>
            <a:ext cx="10534650" cy="4286250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Язык существует в двух формах – звуковой и письменной. Письменный язык создаётся на основе звукового.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 помощью звукового языка общение проходит быстро. Звуковой язык богаче письменного, так как в устной речи используются такие языковые средства, как интонация, мимика, жесты.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 письменного языка есть свои преимущества. Он не боится ни времени, ни расстояния. Он позволяет значительно расширить масштабы общения. Например, писатель с помощью своих книг может общаться с миллионами людей.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029450" y="542925"/>
            <a:ext cx="11288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ru-RU" sz="4400" dirty="0" err="1" smtClean="0">
                <a:latin typeface="Arial" pitchFamily="34" charset="0"/>
                <a:cs typeface="Arial" pitchFamily="34" charset="0"/>
              </a:rPr>
              <a:t>йа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]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Азбука детям: буква Я (Дошкольникам и первоклассникам короткие стихи про букву  Я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85238" y="0"/>
            <a:ext cx="1673225" cy="1701584"/>
          </a:xfrm>
          <a:prstGeom prst="rect">
            <a:avLst/>
          </a:prstGeom>
          <a:noFill/>
        </p:spPr>
      </p:pic>
      <p:pic>
        <p:nvPicPr>
          <p:cNvPr id="1028" name="Picture 4" descr="Конспект урока 8 класс &quot;Индивидуальные особенности личности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99700" y="1445710"/>
            <a:ext cx="2116138" cy="2226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92727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Упражнение 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436914"/>
            <a:ext cx="9121630" cy="4432074"/>
          </a:xfr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Язык существует. (ПГС)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Язык создаётся. (ПГС) 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Общение происходит. (ПГС)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Язык богаче, используются средства. (СИС, ПГС)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Есть преимущества. (ПГС) 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Он не боится. (ПГС)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Он  позволяет. (ПГС)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Писатель может общаться. (СГС)</a:t>
            </a:r>
          </a:p>
          <a:p>
            <a:endParaRPr lang="ru-RU" dirty="0"/>
          </a:p>
        </p:txBody>
      </p:sp>
      <p:pic>
        <p:nvPicPr>
          <p:cNvPr id="5" name="Picture 2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224" y="2962244"/>
            <a:ext cx="1181890" cy="3477744"/>
          </a:xfrm>
          <a:prstGeom prst="rect">
            <a:avLst/>
          </a:prstGeom>
          <a:noFill/>
        </p:spPr>
      </p:pic>
      <p:pic>
        <p:nvPicPr>
          <p:cNvPr id="6" name="Рисунок 5" descr="D:\Маме\Учительская деятельность\школа\учебник 11 класс\11 класс ЮЮ в печать\фото 11\02425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2260" y="214781"/>
            <a:ext cx="1830358" cy="22651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8713" y="470263"/>
            <a:ext cx="5160813" cy="4287475"/>
          </a:xfr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До Всемирного потопа существовал один народ, все говорили на одном языке.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Но люди решили построить башню до небес, чтобы прославиться.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Бог прекратил строительство башни. Он создал разные языки, и люди перестали понимать друг друга.</a:t>
            </a:r>
          </a:p>
        </p:txBody>
      </p:sp>
      <p:pic>
        <p:nvPicPr>
          <p:cNvPr id="29700" name="Picture 4" descr="https://upload.wikimedia.org/wikipedia/commons/thumb/f/fc/Pieter_Bruegel_the_Elder_-_The_Tower_of_Babel_%28Vienna%29_-_Google_Art_Project_-_edited.jpg/640px-Pieter_Bruegel_the_Elder_-_The_Tower_of_Babel_%28Vienna%29_-_Google_Art_Project_-_edited.jpg?uselang=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7326" y="505097"/>
            <a:ext cx="6035237" cy="4413267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670554" y="5589357"/>
            <a:ext cx="575728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Питер Брейгель. Вавилонская башня. Вена</a:t>
            </a:r>
            <a:endParaRPr lang="ru-RU" sz="2400" dirty="0"/>
          </a:p>
        </p:txBody>
      </p:sp>
      <p:pic>
        <p:nvPicPr>
          <p:cNvPr id="5122" name="Picture 2" descr="Узбекский Государственный университет Мировых Язы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0026" y="4757737"/>
            <a:ext cx="3282041" cy="19145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279400"/>
            <a:ext cx="3748088" cy="7778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7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8125" y="1239837"/>
            <a:ext cx="10463214" cy="533241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процессе межнационального общения используются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международные языки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английский, русский, французский, испанский, немецкий.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целях развития международного общения был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создан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искусственный язык эсперанто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созданы и совершенствуются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автоматические переводчики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наше время перед человечеством стоит ещё одна проблема – общение с представителями внеземных цивилизаций. Для этой цели голландским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учёным     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Гансом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Фройденталем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был создан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космический язык линкос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Он позволяет зашифровать некоторые математические формулы и передать их с помощью радиосигналов. </a:t>
            </a:r>
          </a:p>
        </p:txBody>
      </p:sp>
      <p:pic>
        <p:nvPicPr>
          <p:cNvPr id="39938" name="Picture 2" descr="Эсперанто — язык, время которого так и не наступило – Lingui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CE4"/>
              </a:clrFrom>
              <a:clrTo>
                <a:srgbClr val="FDFC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58375" y="0"/>
            <a:ext cx="2122487" cy="1892584"/>
          </a:xfrm>
          <a:prstGeom prst="rect">
            <a:avLst/>
          </a:prstGeom>
          <a:noFill/>
        </p:spPr>
      </p:pic>
      <p:pic>
        <p:nvPicPr>
          <p:cNvPr id="39940" name="Picture 4" descr="Искусственные языки и их значение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45156" y="2128837"/>
            <a:ext cx="2241995" cy="1643063"/>
          </a:xfrm>
          <a:prstGeom prst="rect">
            <a:avLst/>
          </a:prstGeom>
          <a:noFill/>
        </p:spPr>
      </p:pic>
      <p:pic>
        <p:nvPicPr>
          <p:cNvPr id="39942" name="Picture 6" descr="Линкос | Психология счасть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85325" y="4042031"/>
            <a:ext cx="1816101" cy="1973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587138" cy="84908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Языки народов мира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16245" y="568234"/>
            <a:ext cx="3340326" cy="1796143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 каких языках сказаны эти приветствия?</a:t>
            </a:r>
            <a:endParaRPr lang="ru-RU" sz="3200" dirty="0"/>
          </a:p>
        </p:txBody>
      </p:sp>
      <p:pic>
        <p:nvPicPr>
          <p:cNvPr id="307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837" y="2011680"/>
            <a:ext cx="8662988" cy="425849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D:\клипарт\школьники\деловые\71lctcAMd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90175" y="2860766"/>
            <a:ext cx="1080174" cy="3485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199" y="365126"/>
            <a:ext cx="9954491" cy="7582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Сегодня на уроке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199" y="5329645"/>
            <a:ext cx="9954492" cy="1018904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u="sng" dirty="0" smtClean="0">
                <a:latin typeface="Arial" pitchFamily="34" charset="0"/>
                <a:cs typeface="Arial" pitchFamily="34" charset="0"/>
              </a:rPr>
              <a:t>Жизнь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u="db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бывает интереснее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самых волшебных сказок.</a:t>
            </a:r>
          </a:p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К. Паустовский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999308" y="1185545"/>
          <a:ext cx="8477201" cy="3830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42210" y="1889364"/>
            <a:ext cx="1546475" cy="30414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00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927" y="337416"/>
            <a:ext cx="10515600" cy="95105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D:\клипарт\школьники\деловые\TYzH7h4RX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839" y="1251943"/>
            <a:ext cx="6397403" cy="560605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06744" y="1520825"/>
            <a:ext cx="5140036" cy="3120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материалу упражнений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4, 5, 6 и 7 выполнить 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упражнение 8.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Составить текст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по вопросному плану.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Узбекский Государственный Университет Мировых языков (видео) — СОШИ «Умид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74" y="1406524"/>
            <a:ext cx="2761110" cy="1836739"/>
          </a:xfrm>
          <a:prstGeom prst="rect">
            <a:avLst/>
          </a:prstGeom>
          <a:noFill/>
        </p:spPr>
      </p:pic>
      <p:pic>
        <p:nvPicPr>
          <p:cNvPr id="5" name="Рисунок 4" descr="D:\Маме\Учительская деятельность\школа\учебник 11 класс\11 класс ЮЮ в печать\фото 11\banners_world.jpg"/>
          <p:cNvPicPr/>
          <p:nvPr/>
        </p:nvPicPr>
        <p:blipFill>
          <a:blip r:embed="rId4" cstate="print">
            <a:clrChange>
              <a:clrFrom>
                <a:srgbClr val="EEECD7"/>
              </a:clrFrom>
              <a:clrTo>
                <a:srgbClr val="EEEC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51" y="2614612"/>
            <a:ext cx="3429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44583"/>
            <a:ext cx="2636520" cy="1802674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Составное именное сказуемое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199" y="5434149"/>
            <a:ext cx="10003971" cy="742813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Основной </a:t>
            </a:r>
            <a:r>
              <a:rPr lang="ru-RU" sz="3200" b="1" u="sng" dirty="0" smtClean="0">
                <a:solidFill>
                  <a:srgbClr val="C00000"/>
                </a:solidFill>
              </a:rPr>
              <a:t>функцией</a:t>
            </a:r>
            <a:r>
              <a:rPr lang="ru-RU" sz="3200" b="1" dirty="0" smtClean="0">
                <a:solidFill>
                  <a:srgbClr val="002060"/>
                </a:solidFill>
              </a:rPr>
              <a:t> языка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u="sng" dirty="0" smtClean="0">
                <a:solidFill>
                  <a:srgbClr val="C00000"/>
                </a:solidFill>
              </a:rPr>
              <a:t>является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u="sng" dirty="0" smtClean="0">
                <a:solidFill>
                  <a:srgbClr val="002060"/>
                </a:solidFill>
              </a:rPr>
              <a:t>общение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18018" y="674914"/>
            <a:ext cx="2636520" cy="18026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глагол-связка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62703" y="657498"/>
            <a:ext cx="2636520" cy="18026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и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менная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часть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люс 7"/>
          <p:cNvSpPr/>
          <p:nvPr/>
        </p:nvSpPr>
        <p:spPr>
          <a:xfrm>
            <a:off x="7641772" y="1188719"/>
            <a:ext cx="914400" cy="914400"/>
          </a:xfrm>
          <a:prstGeom prst="mathPlu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 8"/>
          <p:cNvSpPr/>
          <p:nvPr/>
        </p:nvSpPr>
        <p:spPr>
          <a:xfrm>
            <a:off x="3592286" y="1240971"/>
            <a:ext cx="914400" cy="914400"/>
          </a:xfrm>
          <a:prstGeom prst="mathEqua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826726" y="3061063"/>
            <a:ext cx="2762793" cy="18026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грамматическое значение (наклонение, время, лицо, число)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610600" y="3004459"/>
            <a:ext cx="2636520" cy="18026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л</a:t>
            </a:r>
            <a:r>
              <a:rPr lang="ru-RU" sz="3000" b="1" noProof="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ексическое</a:t>
            </a:r>
            <a:r>
              <a:rPr lang="ru-RU" sz="3000" b="1" noProof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значение сказуемого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943600" y="2481943"/>
            <a:ext cx="484632" cy="58782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9583782" y="2451463"/>
            <a:ext cx="484632" cy="58782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3004457" y="5982789"/>
            <a:ext cx="1711234" cy="1306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991497" y="5930537"/>
            <a:ext cx="1415143" cy="2177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6" descr="D:\клипарт\падежи\твори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9719" y="3950970"/>
            <a:ext cx="1245299" cy="1558686"/>
          </a:xfrm>
          <a:prstGeom prst="rect">
            <a:avLst/>
          </a:prstGeom>
          <a:noFill/>
        </p:spPr>
      </p:pic>
      <p:pic>
        <p:nvPicPr>
          <p:cNvPr id="17" name="Picture 2" descr="D:\клипарт\падежи\имени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7873" y="3874324"/>
            <a:ext cx="1362053" cy="1704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1560" y="273686"/>
            <a:ext cx="5327469" cy="82082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</a:t>
            </a:r>
            <a:r>
              <a:rPr lang="ru-RU" b="1" dirty="0" smtClean="0">
                <a:solidFill>
                  <a:srgbClr val="002060"/>
                </a:solidFill>
              </a:rPr>
              <a:t>лагол-связка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7177" y="545465"/>
            <a:ext cx="3246714" cy="2253153"/>
          </a:xfrm>
          <a:prstGeom prst="wedgeRoundRectCallout">
            <a:avLst>
              <a:gd name="adj1" fmla="val -68145"/>
              <a:gd name="adj2" fmla="val -77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Какие глаголы употребляются          в составном именном сказуемом?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349928" y="3102012"/>
            <a:ext cx="7209708" cy="342347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быть, являться, явиться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стать, становиться, делаться, сделаться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казаться, показаться, считаться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остаться, оставаться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называться, назваться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работать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 descr="D:\клипарт\школьники\деловые\yI9QmYjSb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006" y="1588753"/>
            <a:ext cx="1256166" cy="4222040"/>
          </a:xfrm>
          <a:prstGeom prst="rect">
            <a:avLst/>
          </a:prstGeom>
          <a:noFill/>
        </p:spPr>
      </p:pic>
      <p:pic>
        <p:nvPicPr>
          <p:cNvPr id="7" name="Picture 2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977" y="2340382"/>
            <a:ext cx="1280839" cy="3768905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6248401" y="1155066"/>
            <a:ext cx="3766458" cy="1858101"/>
          </a:xfrm>
          <a:prstGeom prst="wedgeRectCallout">
            <a:avLst>
              <a:gd name="adj1" fmla="val 58737"/>
              <a:gd name="adj2" fmla="val 37191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/>
              <a:t>  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Русский язык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считается одним из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самых трудных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языков.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7177" y="545466"/>
            <a:ext cx="2913017" cy="1782098"/>
          </a:xfrm>
          <a:prstGeom prst="wedgeRoundRectCallout">
            <a:avLst>
              <a:gd name="adj1" fmla="val -68145"/>
              <a:gd name="adj2" fmla="val -77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Может ли быть сказуемое без глагола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382386" y="2645603"/>
            <a:ext cx="9435541" cy="311788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Язык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раньше </a:t>
            </a:r>
            <a:r>
              <a:rPr lang="ru-RU" b="1" i="1" u="dbl" dirty="0" smtClean="0">
                <a:latin typeface="Arial" pitchFamily="34" charset="0"/>
                <a:cs typeface="Arial" pitchFamily="34" charset="0"/>
              </a:rPr>
              <a:t>был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важнейшим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средством общения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60000"/>
              </a:lnSpc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Язык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всегда </a:t>
            </a:r>
            <a:r>
              <a:rPr lang="ru-RU" b="1" i="1" u="dbl" dirty="0" smtClean="0">
                <a:latin typeface="Arial" pitchFamily="34" charset="0"/>
                <a:cs typeface="Arial" pitchFamily="34" charset="0"/>
              </a:rPr>
              <a:t>будет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важнейшим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средством общения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60000"/>
              </a:lnSpc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Язык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сейчас – важнейшее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средство общения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u="sng" dirty="0" smtClean="0">
                <a:latin typeface="Arial" pitchFamily="34" charset="0"/>
                <a:cs typeface="Arial" pitchFamily="34" charset="0"/>
              </a:rPr>
              <a:t>Язык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сейчас </a:t>
            </a:r>
            <a:r>
              <a:rPr lang="ru-RU" b="1" i="1" u="dbl" dirty="0" smtClean="0">
                <a:latin typeface="Arial" pitchFamily="34" charset="0"/>
                <a:cs typeface="Arial" pitchFamily="34" charset="0"/>
              </a:rPr>
              <a:t>есть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важнейшее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средство общения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dirty="0" smtClean="0"/>
          </a:p>
        </p:txBody>
      </p:sp>
      <p:pic>
        <p:nvPicPr>
          <p:cNvPr id="5" name="Picture 1" descr="D:\клипарт\школьники\деловые\yI9QmYjSb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006" y="1588753"/>
            <a:ext cx="1256166" cy="4222040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5068389" y="632552"/>
            <a:ext cx="1693818" cy="1039494"/>
          </a:xfrm>
          <a:prstGeom prst="wedgeRectCallout">
            <a:avLst>
              <a:gd name="adj1" fmla="val 68762"/>
              <a:gd name="adj2" fmla="val -36952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/>
              <a:t>  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может!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I:\клипарт\карнавал дети\0_13abcb_43e76d8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0343" y="235131"/>
            <a:ext cx="1408339" cy="2704012"/>
          </a:xfrm>
          <a:prstGeom prst="rect">
            <a:avLst/>
          </a:prstGeom>
          <a:noFill/>
        </p:spPr>
      </p:pic>
      <p:pic>
        <p:nvPicPr>
          <p:cNvPr id="1026" name="Picture 2" descr="D:\клипарт\карнавал дети\Безимени-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74351" y="256180"/>
            <a:ext cx="1227739" cy="2496273"/>
          </a:xfrm>
          <a:prstGeom prst="rect">
            <a:avLst/>
          </a:prstGeom>
          <a:noFill/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10302240" y="536757"/>
            <a:ext cx="1693818" cy="665026"/>
          </a:xfrm>
          <a:prstGeom prst="wedgeRectCallout">
            <a:avLst>
              <a:gd name="adj1" fmla="val -71598"/>
              <a:gd name="adj2" fmla="val -15589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/>
              <a:t>  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Может!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821382" y="5098473"/>
            <a:ext cx="1136072" cy="5403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932219" y="5015348"/>
            <a:ext cx="775856" cy="7481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49930" y="5773783"/>
            <a:ext cx="278794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нулевая связка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007436" cy="88178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Способы выражения именной части сказуемого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609600" y="1316182"/>
          <a:ext cx="11408229" cy="4651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D:\клипарт\падежи\именит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55873" y="1047996"/>
            <a:ext cx="1362053" cy="1704821"/>
          </a:xfrm>
          <a:prstGeom prst="rect">
            <a:avLst/>
          </a:prstGeom>
          <a:noFill/>
        </p:spPr>
      </p:pic>
      <p:pic>
        <p:nvPicPr>
          <p:cNvPr id="5" name="Picture 6" descr="D:\клипарт\падежи\творит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891283" y="2701636"/>
            <a:ext cx="1180823" cy="1477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Составьте предложения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77981" y="1691838"/>
          <a:ext cx="9729652" cy="3200400"/>
        </p:xfrm>
        <a:graphic>
          <a:graphicData uri="http://schemas.openxmlformats.org/drawingml/2006/table">
            <a:tbl>
              <a:tblPr/>
              <a:tblGrid>
                <a:gridCol w="2704093"/>
                <a:gridCol w="7025559"/>
              </a:tblGrid>
              <a:tr h="3200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язык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фонетика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синтаксис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морфология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подлежащее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согласование</a:t>
                      </a:r>
                    </a:p>
                  </a:txBody>
                  <a:tcPr marL="58470" marR="58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наука о словосочетании и предложении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один из способов связи слов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наука о частях речи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важнейшее средство общения людей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наука о звуках речи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один из главных членов предложения</a:t>
                      </a:r>
                    </a:p>
                  </a:txBody>
                  <a:tcPr marL="58470" marR="58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02674" y="5421086"/>
            <a:ext cx="798827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Русский язык </a:t>
            </a:r>
            <a:r>
              <a:rPr lang="ru-RU" sz="3200" b="1" dirty="0" smtClean="0">
                <a:solidFill>
                  <a:srgbClr val="C00000"/>
                </a:solidFill>
              </a:rPr>
              <a:t>–</a:t>
            </a:r>
            <a:r>
              <a:rPr lang="ru-RU" sz="3200" dirty="0" smtClean="0"/>
              <a:t> это один из мировых языков.</a:t>
            </a:r>
            <a:endParaRPr lang="ru-RU" sz="3200" dirty="0"/>
          </a:p>
        </p:txBody>
      </p:sp>
      <p:pic>
        <p:nvPicPr>
          <p:cNvPr id="1026" name="Picture 2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00026" y="2666843"/>
            <a:ext cx="1134773" cy="3339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79763" y="620279"/>
            <a:ext cx="9746674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Синтакси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 – это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наука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 словосочетании и предложении. </a:t>
            </a:r>
          </a:p>
          <a:p>
            <a:pPr>
              <a:buNone/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Согласование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это 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один из способов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связи слов. </a:t>
            </a:r>
          </a:p>
          <a:p>
            <a:pPr>
              <a:buNone/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Морфология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это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наука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 частях речи. </a:t>
            </a:r>
          </a:p>
          <a:p>
            <a:pPr>
              <a:buNone/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Язык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важнейшее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средство общения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людей. </a:t>
            </a:r>
          </a:p>
          <a:p>
            <a:pPr>
              <a:buNone/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Фонетик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 –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наука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 звуках речи. </a:t>
            </a:r>
          </a:p>
          <a:p>
            <a:pPr>
              <a:buNone/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Подлежащее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один из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главных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членов предложения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8440" t="55871" r="18328" b="12689"/>
          <a:stretch>
            <a:fillRect/>
          </a:stretch>
        </p:blipFill>
        <p:spPr bwMode="auto">
          <a:xfrm>
            <a:off x="2410691" y="3865418"/>
            <a:ext cx="5929915" cy="242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775" y="207963"/>
            <a:ext cx="5448300" cy="5492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Словарная работа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0075" y="885826"/>
            <a:ext cx="10372725" cy="56864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Автор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muallif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Создатель –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yaratuvchi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Основатель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asoschi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Первооткрыватель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kashshof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Изобретатель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ixtirochi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Зафиксировать  (фиксировать)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= закрепить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yozib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qayd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qilib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aks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ettirib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qo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ymoq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Поколение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avlod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Интонация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gap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nutk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ohangi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Мимика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yuz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mushaklarining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harakatlari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imo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ishoralarli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Жест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imo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ishora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Преимущество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ustunlik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pSp>
        <p:nvGrpSpPr>
          <p:cNvPr id="4" name="Graphic 299">
            <a:extLst>
              <a:ext uri="{FF2B5EF4-FFF2-40B4-BE49-F238E27FC236}">
                <a16:creationId xmlns:a16="http://schemas.microsoft.com/office/drawing/2014/main" xmlns="" id="{82CEB01D-E691-4BEE-9215-29AF87913197}"/>
              </a:ext>
            </a:extLst>
          </p:cNvPr>
          <p:cNvGrpSpPr/>
          <p:nvPr/>
        </p:nvGrpSpPr>
        <p:grpSpPr>
          <a:xfrm>
            <a:off x="8901113" y="609602"/>
            <a:ext cx="2889104" cy="3362324"/>
            <a:chOff x="5671581" y="2568773"/>
            <a:chExt cx="3185568" cy="3050872"/>
          </a:xfrm>
        </p:grpSpPr>
        <p:sp>
          <p:nvSpPr>
            <p:cNvPr id="6" name="Freeform: Shape 3">
              <a:extLst>
                <a:ext uri="{FF2B5EF4-FFF2-40B4-BE49-F238E27FC236}">
                  <a16:creationId xmlns:a16="http://schemas.microsoft.com/office/drawing/2014/main" xmlns="" id="{394912D8-5586-4B38-A549-12FBCA77F61F}"/>
                </a:ext>
              </a:extLst>
            </p:cNvPr>
            <p:cNvSpPr/>
            <p:nvPr/>
          </p:nvSpPr>
          <p:spPr>
            <a:xfrm>
              <a:off x="7086229" y="2833114"/>
              <a:ext cx="803463" cy="419242"/>
            </a:xfrm>
            <a:custGeom>
              <a:avLst/>
              <a:gdLst>
                <a:gd name="connsiteX0" fmla="*/ 803464 w 803463"/>
                <a:gd name="connsiteY0" fmla="*/ 419242 h 419242"/>
                <a:gd name="connsiteX1" fmla="*/ 39735 w 803463"/>
                <a:gd name="connsiteY1" fmla="*/ 419242 h 419242"/>
                <a:gd name="connsiteX2" fmla="*/ 0 w 803463"/>
                <a:gd name="connsiteY2" fmla="*/ 379507 h 419242"/>
                <a:gd name="connsiteX3" fmla="*/ 0 w 803463"/>
                <a:gd name="connsiteY3" fmla="*/ 0 h 419242"/>
                <a:gd name="connsiteX4" fmla="*/ 803464 w 803463"/>
                <a:gd name="connsiteY4" fmla="*/ 0 h 419242"/>
                <a:gd name="connsiteX5" fmla="*/ 803464 w 803463"/>
                <a:gd name="connsiteY5" fmla="*/ 419242 h 4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463" h="419242">
                  <a:moveTo>
                    <a:pt x="803464" y="419242"/>
                  </a:moveTo>
                  <a:lnTo>
                    <a:pt x="39735" y="419242"/>
                  </a:lnTo>
                  <a:cubicBezTo>
                    <a:pt x="17847" y="419242"/>
                    <a:pt x="0" y="401395"/>
                    <a:pt x="0" y="379507"/>
                  </a:cubicBezTo>
                  <a:lnTo>
                    <a:pt x="0" y="0"/>
                  </a:lnTo>
                  <a:lnTo>
                    <a:pt x="803464" y="0"/>
                  </a:lnTo>
                  <a:lnTo>
                    <a:pt x="803464" y="419242"/>
                  </a:ln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4">
              <a:extLst>
                <a:ext uri="{FF2B5EF4-FFF2-40B4-BE49-F238E27FC236}">
                  <a16:creationId xmlns:a16="http://schemas.microsoft.com/office/drawing/2014/main" xmlns="" id="{E25063A2-6E5A-402B-9551-C2642275B6B8}"/>
                </a:ext>
              </a:extLst>
            </p:cNvPr>
            <p:cNvSpPr/>
            <p:nvPr/>
          </p:nvSpPr>
          <p:spPr>
            <a:xfrm>
              <a:off x="6727936" y="2568773"/>
              <a:ext cx="1562813" cy="484906"/>
            </a:xfrm>
            <a:custGeom>
              <a:avLst/>
              <a:gdLst>
                <a:gd name="connsiteX0" fmla="*/ 810198 w 1562813"/>
                <a:gd name="connsiteY0" fmla="*/ 0 h 484906"/>
                <a:gd name="connsiteX1" fmla="*/ 0 w 1562813"/>
                <a:gd name="connsiteY1" fmla="*/ 142441 h 484906"/>
                <a:gd name="connsiteX2" fmla="*/ 851954 w 1562813"/>
                <a:gd name="connsiteY2" fmla="*/ 484907 h 484906"/>
                <a:gd name="connsiteX3" fmla="*/ 1562814 w 1562813"/>
                <a:gd name="connsiteY3" fmla="*/ 125604 h 48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84906">
                  <a:moveTo>
                    <a:pt x="810198" y="0"/>
                  </a:moveTo>
                  <a:lnTo>
                    <a:pt x="0" y="142441"/>
                  </a:lnTo>
                  <a:lnTo>
                    <a:pt x="851954" y="484907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1D222D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5">
              <a:extLst>
                <a:ext uri="{FF2B5EF4-FFF2-40B4-BE49-F238E27FC236}">
                  <a16:creationId xmlns:a16="http://schemas.microsoft.com/office/drawing/2014/main" xmlns="" id="{A2D977C0-4AD2-433B-8924-13AE3E876B4C}"/>
                </a:ext>
              </a:extLst>
            </p:cNvPr>
            <p:cNvSpPr/>
            <p:nvPr/>
          </p:nvSpPr>
          <p:spPr>
            <a:xfrm>
              <a:off x="6727936" y="2568773"/>
              <a:ext cx="1562813" cy="403415"/>
            </a:xfrm>
            <a:custGeom>
              <a:avLst/>
              <a:gdLst>
                <a:gd name="connsiteX0" fmla="*/ 810198 w 1562813"/>
                <a:gd name="connsiteY0" fmla="*/ 0 h 403415"/>
                <a:gd name="connsiteX1" fmla="*/ 0 w 1562813"/>
                <a:gd name="connsiteY1" fmla="*/ 142441 h 403415"/>
                <a:gd name="connsiteX2" fmla="*/ 873506 w 1562813"/>
                <a:gd name="connsiteY2" fmla="*/ 403416 h 403415"/>
                <a:gd name="connsiteX3" fmla="*/ 1562814 w 1562813"/>
                <a:gd name="connsiteY3" fmla="*/ 125604 h 40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03415">
                  <a:moveTo>
                    <a:pt x="810198" y="0"/>
                  </a:moveTo>
                  <a:lnTo>
                    <a:pt x="0" y="142441"/>
                  </a:lnTo>
                  <a:lnTo>
                    <a:pt x="873506" y="403416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33333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xmlns="" id="{0A19089D-B94E-4FE7-B31A-C5A43AF6A742}"/>
                </a:ext>
              </a:extLst>
            </p:cNvPr>
            <p:cNvSpPr/>
            <p:nvPr/>
          </p:nvSpPr>
          <p:spPr>
            <a:xfrm>
              <a:off x="7095867" y="3238994"/>
              <a:ext cx="802153" cy="970922"/>
            </a:xfrm>
            <a:custGeom>
              <a:avLst/>
              <a:gdLst>
                <a:gd name="connsiteX0" fmla="*/ 801907 w 802153"/>
                <a:gd name="connsiteY0" fmla="*/ 249755 h 970922"/>
                <a:gd name="connsiteX1" fmla="*/ 768233 w 802153"/>
                <a:gd name="connsiteY1" fmla="*/ 215744 h 970922"/>
                <a:gd name="connsiteX2" fmla="*/ 755437 w 802153"/>
                <a:gd name="connsiteY2" fmla="*/ 230897 h 970922"/>
                <a:gd name="connsiteX3" fmla="*/ 744661 w 802153"/>
                <a:gd name="connsiteY3" fmla="*/ 262551 h 970922"/>
                <a:gd name="connsiteX4" fmla="*/ 728834 w 802153"/>
                <a:gd name="connsiteY4" fmla="*/ 271643 h 970922"/>
                <a:gd name="connsiteX5" fmla="*/ 721763 w 802153"/>
                <a:gd name="connsiteY5" fmla="*/ 250091 h 970922"/>
                <a:gd name="connsiteX6" fmla="*/ 727824 w 802153"/>
                <a:gd name="connsiteY6" fmla="*/ 106303 h 970922"/>
                <a:gd name="connsiteX7" fmla="*/ 695497 w 802153"/>
                <a:gd name="connsiteY7" fmla="*/ 11679 h 970922"/>
                <a:gd name="connsiteX8" fmla="*/ 683037 w 802153"/>
                <a:gd name="connsiteY8" fmla="*/ 7301 h 970922"/>
                <a:gd name="connsiteX9" fmla="*/ 131793 w 802153"/>
                <a:gd name="connsiteY9" fmla="*/ 903 h 970922"/>
                <a:gd name="connsiteX10" fmla="*/ 103506 w 802153"/>
                <a:gd name="connsiteY10" fmla="*/ 7638 h 970922"/>
                <a:gd name="connsiteX11" fmla="*/ 77241 w 802153"/>
                <a:gd name="connsiteY11" fmla="*/ 55792 h 970922"/>
                <a:gd name="connsiteX12" fmla="*/ 70843 w 802153"/>
                <a:gd name="connsiteY12" fmla="*/ 130548 h 970922"/>
                <a:gd name="connsiteX13" fmla="*/ 74884 w 802153"/>
                <a:gd name="connsiteY13" fmla="*/ 242683 h 970922"/>
                <a:gd name="connsiteX14" fmla="*/ 66128 w 802153"/>
                <a:gd name="connsiteY14" fmla="*/ 271643 h 970922"/>
                <a:gd name="connsiteX15" fmla="*/ 53332 w 802153"/>
                <a:gd name="connsiteY15" fmla="*/ 263224 h 970922"/>
                <a:gd name="connsiteX16" fmla="*/ 43567 w 802153"/>
                <a:gd name="connsiteY16" fmla="*/ 236285 h 970922"/>
                <a:gd name="connsiteX17" fmla="*/ 31781 w 802153"/>
                <a:gd name="connsiteY17" fmla="*/ 221805 h 970922"/>
                <a:gd name="connsiteX18" fmla="*/ 1474 w 802153"/>
                <a:gd name="connsiteY18" fmla="*/ 240326 h 970922"/>
                <a:gd name="connsiteX19" fmla="*/ 36158 w 802153"/>
                <a:gd name="connsiteY19" fmla="*/ 425197 h 970922"/>
                <a:gd name="connsiteX20" fmla="*/ 59730 w 802153"/>
                <a:gd name="connsiteY20" fmla="*/ 455167 h 970922"/>
                <a:gd name="connsiteX21" fmla="*/ 102833 w 802153"/>
                <a:gd name="connsiteY21" fmla="*/ 527903 h 970922"/>
                <a:gd name="connsiteX22" fmla="*/ 162099 w 802153"/>
                <a:gd name="connsiteY22" fmla="*/ 654180 h 970922"/>
                <a:gd name="connsiteX23" fmla="*/ 170518 w 802153"/>
                <a:gd name="connsiteY23" fmla="*/ 673038 h 970922"/>
                <a:gd name="connsiteX24" fmla="*/ 170518 w 802153"/>
                <a:gd name="connsiteY24" fmla="*/ 777428 h 970922"/>
                <a:gd name="connsiteX25" fmla="*/ 385359 w 802153"/>
                <a:gd name="connsiteY25" fmla="*/ 967349 h 970922"/>
                <a:gd name="connsiteX26" fmla="*/ 405563 w 802153"/>
                <a:gd name="connsiteY26" fmla="*/ 964319 h 970922"/>
                <a:gd name="connsiteX27" fmla="*/ 620067 w 802153"/>
                <a:gd name="connsiteY27" fmla="*/ 778101 h 970922"/>
                <a:gd name="connsiteX28" fmla="*/ 619730 w 802153"/>
                <a:gd name="connsiteY28" fmla="*/ 722539 h 970922"/>
                <a:gd name="connsiteX29" fmla="*/ 650373 w 802153"/>
                <a:gd name="connsiteY29" fmla="*/ 645425 h 970922"/>
                <a:gd name="connsiteX30" fmla="*/ 694487 w 802153"/>
                <a:gd name="connsiteY30" fmla="*/ 560230 h 970922"/>
                <a:gd name="connsiteX31" fmla="*/ 750386 w 802153"/>
                <a:gd name="connsiteY31" fmla="*/ 446075 h 970922"/>
                <a:gd name="connsiteX32" fmla="*/ 775304 w 802153"/>
                <a:gd name="connsiteY32" fmla="*/ 413074 h 970922"/>
                <a:gd name="connsiteX33" fmla="*/ 801907 w 802153"/>
                <a:gd name="connsiteY33" fmla="*/ 249755 h 97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2153" h="970922">
                  <a:moveTo>
                    <a:pt x="801907" y="249755"/>
                  </a:moveTo>
                  <a:cubicBezTo>
                    <a:pt x="801233" y="225173"/>
                    <a:pt x="793152" y="217428"/>
                    <a:pt x="768233" y="215744"/>
                  </a:cubicBezTo>
                  <a:cubicBezTo>
                    <a:pt x="758804" y="216417"/>
                    <a:pt x="757457" y="224499"/>
                    <a:pt x="755437" y="230897"/>
                  </a:cubicBezTo>
                  <a:cubicBezTo>
                    <a:pt x="752069" y="241336"/>
                    <a:pt x="748702" y="252112"/>
                    <a:pt x="744661" y="262551"/>
                  </a:cubicBezTo>
                  <a:cubicBezTo>
                    <a:pt x="741630" y="269622"/>
                    <a:pt x="736579" y="273327"/>
                    <a:pt x="728834" y="271643"/>
                  </a:cubicBezTo>
                  <a:cubicBezTo>
                    <a:pt x="721426" y="269959"/>
                    <a:pt x="721763" y="252785"/>
                    <a:pt x="721763" y="250091"/>
                  </a:cubicBezTo>
                  <a:cubicBezTo>
                    <a:pt x="725130" y="202274"/>
                    <a:pt x="729508" y="154457"/>
                    <a:pt x="727824" y="106303"/>
                  </a:cubicBezTo>
                  <a:cubicBezTo>
                    <a:pt x="726477" y="71956"/>
                    <a:pt x="720416" y="38281"/>
                    <a:pt x="695497" y="11679"/>
                  </a:cubicBezTo>
                  <a:cubicBezTo>
                    <a:pt x="691793" y="8985"/>
                    <a:pt x="687415" y="7301"/>
                    <a:pt x="683037" y="7301"/>
                  </a:cubicBezTo>
                  <a:cubicBezTo>
                    <a:pt x="654414" y="6291"/>
                    <a:pt x="147283" y="3934"/>
                    <a:pt x="131793" y="903"/>
                  </a:cubicBezTo>
                  <a:cubicBezTo>
                    <a:pt x="122027" y="-1117"/>
                    <a:pt x="111588" y="-107"/>
                    <a:pt x="103506" y="7638"/>
                  </a:cubicBezTo>
                  <a:cubicBezTo>
                    <a:pt x="90710" y="21781"/>
                    <a:pt x="82965" y="38281"/>
                    <a:pt x="77241" y="55792"/>
                  </a:cubicBezTo>
                  <a:cubicBezTo>
                    <a:pt x="69159" y="80374"/>
                    <a:pt x="70169" y="105966"/>
                    <a:pt x="70843" y="130548"/>
                  </a:cubicBezTo>
                  <a:cubicBezTo>
                    <a:pt x="71853" y="167927"/>
                    <a:pt x="69159" y="205642"/>
                    <a:pt x="74884" y="242683"/>
                  </a:cubicBezTo>
                  <a:cubicBezTo>
                    <a:pt x="75894" y="248071"/>
                    <a:pt x="73536" y="270969"/>
                    <a:pt x="66128" y="271643"/>
                  </a:cubicBezTo>
                  <a:cubicBezTo>
                    <a:pt x="59393" y="272316"/>
                    <a:pt x="55689" y="268949"/>
                    <a:pt x="53332" y="263224"/>
                  </a:cubicBezTo>
                  <a:cubicBezTo>
                    <a:pt x="49291" y="254469"/>
                    <a:pt x="47271" y="245377"/>
                    <a:pt x="43567" y="236285"/>
                  </a:cubicBezTo>
                  <a:cubicBezTo>
                    <a:pt x="41209" y="230561"/>
                    <a:pt x="40536" y="222816"/>
                    <a:pt x="31781" y="221805"/>
                  </a:cubicBezTo>
                  <a:cubicBezTo>
                    <a:pt x="9219" y="220122"/>
                    <a:pt x="2821" y="223489"/>
                    <a:pt x="1474" y="240326"/>
                  </a:cubicBezTo>
                  <a:cubicBezTo>
                    <a:pt x="-3577" y="304980"/>
                    <a:pt x="3494" y="367614"/>
                    <a:pt x="36158" y="425197"/>
                  </a:cubicBezTo>
                  <a:cubicBezTo>
                    <a:pt x="42220" y="435972"/>
                    <a:pt x="47607" y="448095"/>
                    <a:pt x="59730" y="455167"/>
                  </a:cubicBezTo>
                  <a:cubicBezTo>
                    <a:pt x="87343" y="471330"/>
                    <a:pt x="100812" y="495239"/>
                    <a:pt x="102833" y="527903"/>
                  </a:cubicBezTo>
                  <a:cubicBezTo>
                    <a:pt x="105527" y="577404"/>
                    <a:pt x="122027" y="621853"/>
                    <a:pt x="162099" y="654180"/>
                  </a:cubicBezTo>
                  <a:cubicBezTo>
                    <a:pt x="168161" y="659232"/>
                    <a:pt x="170518" y="664956"/>
                    <a:pt x="170518" y="673038"/>
                  </a:cubicBezTo>
                  <a:cubicBezTo>
                    <a:pt x="170181" y="707722"/>
                    <a:pt x="170518" y="742407"/>
                    <a:pt x="170518" y="777428"/>
                  </a:cubicBezTo>
                  <a:cubicBezTo>
                    <a:pt x="180620" y="796285"/>
                    <a:pt x="367174" y="950512"/>
                    <a:pt x="385359" y="967349"/>
                  </a:cubicBezTo>
                  <a:cubicBezTo>
                    <a:pt x="393104" y="974421"/>
                    <a:pt x="399502" y="969707"/>
                    <a:pt x="405563" y="964319"/>
                  </a:cubicBezTo>
                  <a:cubicBezTo>
                    <a:pt x="428798" y="943441"/>
                    <a:pt x="615353" y="786520"/>
                    <a:pt x="620067" y="778101"/>
                  </a:cubicBezTo>
                  <a:cubicBezTo>
                    <a:pt x="620067" y="759580"/>
                    <a:pt x="621750" y="741060"/>
                    <a:pt x="619730" y="722539"/>
                  </a:cubicBezTo>
                  <a:cubicBezTo>
                    <a:pt x="616363" y="690885"/>
                    <a:pt x="624108" y="666640"/>
                    <a:pt x="650373" y="645425"/>
                  </a:cubicBezTo>
                  <a:cubicBezTo>
                    <a:pt x="676303" y="624547"/>
                    <a:pt x="695497" y="595251"/>
                    <a:pt x="694487" y="560230"/>
                  </a:cubicBezTo>
                  <a:cubicBezTo>
                    <a:pt x="693476" y="511739"/>
                    <a:pt x="714018" y="475371"/>
                    <a:pt x="750386" y="446075"/>
                  </a:cubicBezTo>
                  <a:cubicBezTo>
                    <a:pt x="761498" y="436983"/>
                    <a:pt x="769916" y="426207"/>
                    <a:pt x="775304" y="413074"/>
                  </a:cubicBezTo>
                  <a:cubicBezTo>
                    <a:pt x="796856" y="361216"/>
                    <a:pt x="803591" y="305990"/>
                    <a:pt x="801907" y="249755"/>
                  </a:cubicBezTo>
                  <a:close/>
                </a:path>
              </a:pathLst>
            </a:custGeom>
            <a:solidFill>
              <a:srgbClr val="FDC69A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7">
              <a:extLst>
                <a:ext uri="{FF2B5EF4-FFF2-40B4-BE49-F238E27FC236}">
                  <a16:creationId xmlns:a16="http://schemas.microsoft.com/office/drawing/2014/main" xmlns="" id="{26AC88A2-A1F2-4A7E-B58B-5507BA86ADD0}"/>
                </a:ext>
              </a:extLst>
            </p:cNvPr>
            <p:cNvSpPr/>
            <p:nvPr/>
          </p:nvSpPr>
          <p:spPr>
            <a:xfrm>
              <a:off x="6364930" y="4179741"/>
              <a:ext cx="2491221" cy="1440441"/>
            </a:xfrm>
            <a:custGeom>
              <a:avLst/>
              <a:gdLst>
                <a:gd name="connsiteX0" fmla="*/ 2431942 w 2491221"/>
                <a:gd name="connsiteY0" fmla="*/ 1045244 h 1440441"/>
                <a:gd name="connsiteX1" fmla="*/ 2260541 w 2491221"/>
                <a:gd name="connsiteY1" fmla="*/ 674829 h 1440441"/>
                <a:gd name="connsiteX2" fmla="*/ 1929188 w 2491221"/>
                <a:gd name="connsiteY2" fmla="*/ 130656 h 1440441"/>
                <a:gd name="connsiteX3" fmla="*/ 1903596 w 2491221"/>
                <a:gd name="connsiteY3" fmla="*/ 110788 h 1440441"/>
                <a:gd name="connsiteX4" fmla="*/ 1650030 w 2491221"/>
                <a:gd name="connsiteY4" fmla="*/ 31317 h 1440441"/>
                <a:gd name="connsiteX5" fmla="*/ 1526446 w 2491221"/>
                <a:gd name="connsiteY5" fmla="*/ 0 h 1440441"/>
                <a:gd name="connsiteX6" fmla="*/ 1534528 w 2491221"/>
                <a:gd name="connsiteY6" fmla="*/ 26603 h 1440441"/>
                <a:gd name="connsiteX7" fmla="*/ 1526109 w 2491221"/>
                <a:gd name="connsiteY7" fmla="*/ 44113 h 1440441"/>
                <a:gd name="connsiteX8" fmla="*/ 1442261 w 2491221"/>
                <a:gd name="connsiteY8" fmla="*/ 69032 h 1440441"/>
                <a:gd name="connsiteX9" fmla="*/ 1431149 w 2491221"/>
                <a:gd name="connsiteY9" fmla="*/ 72736 h 1440441"/>
                <a:gd name="connsiteX10" fmla="*/ 1421720 w 2491221"/>
                <a:gd name="connsiteY10" fmla="*/ 81491 h 1440441"/>
                <a:gd name="connsiteX11" fmla="*/ 1430475 w 2491221"/>
                <a:gd name="connsiteY11" fmla="*/ 90247 h 1440441"/>
                <a:gd name="connsiteX12" fmla="*/ 1443271 w 2491221"/>
                <a:gd name="connsiteY12" fmla="*/ 94287 h 1440441"/>
                <a:gd name="connsiteX13" fmla="*/ 1504895 w 2491221"/>
                <a:gd name="connsiteY13" fmla="*/ 111124 h 1440441"/>
                <a:gd name="connsiteX14" fmla="*/ 1509946 w 2491221"/>
                <a:gd name="connsiteY14" fmla="*/ 127625 h 1440441"/>
                <a:gd name="connsiteX15" fmla="*/ 1457414 w 2491221"/>
                <a:gd name="connsiteY15" fmla="*/ 188912 h 1440441"/>
                <a:gd name="connsiteX16" fmla="*/ 1154348 w 2491221"/>
                <a:gd name="connsiteY16" fmla="*/ 540469 h 1440441"/>
                <a:gd name="connsiteX17" fmla="*/ 1121347 w 2491221"/>
                <a:gd name="connsiteY17" fmla="*/ 541142 h 1440441"/>
                <a:gd name="connsiteX18" fmla="*/ 732411 w 2491221"/>
                <a:gd name="connsiteY18" fmla="*/ 127625 h 1440441"/>
                <a:gd name="connsiteX19" fmla="*/ 737462 w 2491221"/>
                <a:gd name="connsiteY19" fmla="*/ 109441 h 1440441"/>
                <a:gd name="connsiteX20" fmla="*/ 778208 w 2491221"/>
                <a:gd name="connsiteY20" fmla="*/ 94287 h 1440441"/>
                <a:gd name="connsiteX21" fmla="*/ 815923 w 2491221"/>
                <a:gd name="connsiteY21" fmla="*/ 78797 h 1440441"/>
                <a:gd name="connsiteX22" fmla="*/ 795382 w 2491221"/>
                <a:gd name="connsiteY22" fmla="*/ 69032 h 1440441"/>
                <a:gd name="connsiteX23" fmla="*/ 726687 w 2491221"/>
                <a:gd name="connsiteY23" fmla="*/ 46470 h 1440441"/>
                <a:gd name="connsiteX24" fmla="*/ 714901 w 2491221"/>
                <a:gd name="connsiteY24" fmla="*/ 18521 h 1440441"/>
                <a:gd name="connsiteX25" fmla="*/ 714564 w 2491221"/>
                <a:gd name="connsiteY25" fmla="*/ 7408 h 1440441"/>
                <a:gd name="connsiteX26" fmla="*/ 324618 w 2491221"/>
                <a:gd name="connsiteY26" fmla="*/ 119880 h 1440441"/>
                <a:gd name="connsiteX27" fmla="*/ 311148 w 2491221"/>
                <a:gd name="connsiteY27" fmla="*/ 131329 h 1440441"/>
                <a:gd name="connsiteX28" fmla="*/ 232688 w 2491221"/>
                <a:gd name="connsiteY28" fmla="*/ 320241 h 1440441"/>
                <a:gd name="connsiteX29" fmla="*/ 0 w 2491221"/>
                <a:gd name="connsiteY29" fmla="*/ 956344 h 1440441"/>
                <a:gd name="connsiteX30" fmla="*/ 1636897 w 2491221"/>
                <a:gd name="connsiteY30" fmla="*/ 966783 h 1440441"/>
                <a:gd name="connsiteX31" fmla="*/ 1636897 w 2491221"/>
                <a:gd name="connsiteY31" fmla="*/ 968467 h 1440441"/>
                <a:gd name="connsiteX32" fmla="*/ 1643295 w 2491221"/>
                <a:gd name="connsiteY32" fmla="*/ 1258064 h 1440441"/>
                <a:gd name="connsiteX33" fmla="*/ 1674275 w 2491221"/>
                <a:gd name="connsiteY33" fmla="*/ 1256717 h 1440441"/>
                <a:gd name="connsiteX34" fmla="*/ 1687072 w 2491221"/>
                <a:gd name="connsiteY34" fmla="*/ 1268503 h 1440441"/>
                <a:gd name="connsiteX35" fmla="*/ 1702898 w 2491221"/>
                <a:gd name="connsiteY35" fmla="*/ 1294769 h 1440441"/>
                <a:gd name="connsiteX36" fmla="*/ 1954781 w 2491221"/>
                <a:gd name="connsiteY36" fmla="*/ 1376597 h 1440441"/>
                <a:gd name="connsiteX37" fmla="*/ 2491209 w 2491221"/>
                <a:gd name="connsiteY37" fmla="*/ 1437884 h 1440441"/>
                <a:gd name="connsiteX38" fmla="*/ 2431942 w 2491221"/>
                <a:gd name="connsiteY38" fmla="*/ 1045244 h 144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491221" h="1440441">
                  <a:moveTo>
                    <a:pt x="2431942" y="1045244"/>
                  </a:moveTo>
                  <a:cubicBezTo>
                    <a:pt x="2387156" y="916272"/>
                    <a:pt x="2325869" y="794709"/>
                    <a:pt x="2260541" y="674829"/>
                  </a:cubicBezTo>
                  <a:cubicBezTo>
                    <a:pt x="2158845" y="487937"/>
                    <a:pt x="2046711" y="307781"/>
                    <a:pt x="1929188" y="130656"/>
                  </a:cubicBezTo>
                  <a:cubicBezTo>
                    <a:pt x="1922453" y="120553"/>
                    <a:pt x="1914708" y="114829"/>
                    <a:pt x="1903596" y="110788"/>
                  </a:cubicBezTo>
                  <a:cubicBezTo>
                    <a:pt x="1819747" y="82165"/>
                    <a:pt x="1735562" y="54889"/>
                    <a:pt x="1650030" y="31317"/>
                  </a:cubicBezTo>
                  <a:cubicBezTo>
                    <a:pt x="1608948" y="19868"/>
                    <a:pt x="1568539" y="7072"/>
                    <a:pt x="1526446" y="0"/>
                  </a:cubicBezTo>
                  <a:cubicBezTo>
                    <a:pt x="1523415" y="10439"/>
                    <a:pt x="1530487" y="18184"/>
                    <a:pt x="1534528" y="26603"/>
                  </a:cubicBezTo>
                  <a:cubicBezTo>
                    <a:pt x="1539579" y="37041"/>
                    <a:pt x="1537559" y="41756"/>
                    <a:pt x="1526109" y="44113"/>
                  </a:cubicBezTo>
                  <a:cubicBezTo>
                    <a:pt x="1497486" y="50174"/>
                    <a:pt x="1470547" y="61624"/>
                    <a:pt x="1442261" y="69032"/>
                  </a:cubicBezTo>
                  <a:cubicBezTo>
                    <a:pt x="1438557" y="70042"/>
                    <a:pt x="1434516" y="71052"/>
                    <a:pt x="1431149" y="72736"/>
                  </a:cubicBezTo>
                  <a:cubicBezTo>
                    <a:pt x="1427108" y="74420"/>
                    <a:pt x="1422057" y="76777"/>
                    <a:pt x="1421720" y="81491"/>
                  </a:cubicBezTo>
                  <a:cubicBezTo>
                    <a:pt x="1421383" y="86879"/>
                    <a:pt x="1426434" y="88563"/>
                    <a:pt x="1430475" y="90247"/>
                  </a:cubicBezTo>
                  <a:cubicBezTo>
                    <a:pt x="1434516" y="91930"/>
                    <a:pt x="1438894" y="92940"/>
                    <a:pt x="1443271" y="94287"/>
                  </a:cubicBezTo>
                  <a:cubicBezTo>
                    <a:pt x="1463812" y="99339"/>
                    <a:pt x="1484017" y="107084"/>
                    <a:pt x="1504895" y="111124"/>
                  </a:cubicBezTo>
                  <a:cubicBezTo>
                    <a:pt x="1517691" y="113482"/>
                    <a:pt x="1517691" y="118533"/>
                    <a:pt x="1509946" y="127625"/>
                  </a:cubicBezTo>
                  <a:cubicBezTo>
                    <a:pt x="1492435" y="148166"/>
                    <a:pt x="1474925" y="168707"/>
                    <a:pt x="1457414" y="188912"/>
                  </a:cubicBezTo>
                  <a:cubicBezTo>
                    <a:pt x="1356729" y="306434"/>
                    <a:pt x="1254360" y="422610"/>
                    <a:pt x="1154348" y="540469"/>
                  </a:cubicBezTo>
                  <a:cubicBezTo>
                    <a:pt x="1138857" y="558653"/>
                    <a:pt x="1137847" y="558990"/>
                    <a:pt x="1121347" y="541142"/>
                  </a:cubicBezTo>
                  <a:cubicBezTo>
                    <a:pt x="1091040" y="507805"/>
                    <a:pt x="782922" y="181167"/>
                    <a:pt x="732411" y="127625"/>
                  </a:cubicBezTo>
                  <a:cubicBezTo>
                    <a:pt x="721972" y="116512"/>
                    <a:pt x="727023" y="113145"/>
                    <a:pt x="737462" y="109441"/>
                  </a:cubicBezTo>
                  <a:cubicBezTo>
                    <a:pt x="750932" y="104390"/>
                    <a:pt x="765075" y="100012"/>
                    <a:pt x="778208" y="94287"/>
                  </a:cubicBezTo>
                  <a:cubicBezTo>
                    <a:pt x="790331" y="88900"/>
                    <a:pt x="804811" y="88226"/>
                    <a:pt x="815923" y="78797"/>
                  </a:cubicBezTo>
                  <a:cubicBezTo>
                    <a:pt x="809188" y="73073"/>
                    <a:pt x="802117" y="71389"/>
                    <a:pt x="795382" y="69032"/>
                  </a:cubicBezTo>
                  <a:cubicBezTo>
                    <a:pt x="772483" y="61624"/>
                    <a:pt x="749585" y="54215"/>
                    <a:pt x="726687" y="46470"/>
                  </a:cubicBezTo>
                  <a:cubicBezTo>
                    <a:pt x="712207" y="41756"/>
                    <a:pt x="702105" y="35021"/>
                    <a:pt x="714901" y="18521"/>
                  </a:cubicBezTo>
                  <a:cubicBezTo>
                    <a:pt x="717595" y="15153"/>
                    <a:pt x="716921" y="11113"/>
                    <a:pt x="714564" y="7408"/>
                  </a:cubicBezTo>
                  <a:cubicBezTo>
                    <a:pt x="582898" y="39399"/>
                    <a:pt x="453253" y="78461"/>
                    <a:pt x="324618" y="119880"/>
                  </a:cubicBezTo>
                  <a:cubicBezTo>
                    <a:pt x="318557" y="121900"/>
                    <a:pt x="313842" y="124594"/>
                    <a:pt x="311148" y="131329"/>
                  </a:cubicBezTo>
                  <a:cubicBezTo>
                    <a:pt x="285220" y="194299"/>
                    <a:pt x="258954" y="257270"/>
                    <a:pt x="232688" y="320241"/>
                  </a:cubicBezTo>
                  <a:cubicBezTo>
                    <a:pt x="238413" y="325628"/>
                    <a:pt x="0" y="956344"/>
                    <a:pt x="0" y="956344"/>
                  </a:cubicBezTo>
                  <a:cubicBezTo>
                    <a:pt x="0" y="956344"/>
                    <a:pt x="1640938" y="943211"/>
                    <a:pt x="1636897" y="966783"/>
                  </a:cubicBezTo>
                  <a:cubicBezTo>
                    <a:pt x="1636897" y="967457"/>
                    <a:pt x="1636897" y="967793"/>
                    <a:pt x="1636897" y="968467"/>
                  </a:cubicBezTo>
                  <a:cubicBezTo>
                    <a:pt x="1636560" y="1046254"/>
                    <a:pt x="1634540" y="1252003"/>
                    <a:pt x="1643295" y="1258064"/>
                  </a:cubicBezTo>
                  <a:cubicBezTo>
                    <a:pt x="1651377" y="1263788"/>
                    <a:pt x="1663836" y="1258401"/>
                    <a:pt x="1674275" y="1256717"/>
                  </a:cubicBezTo>
                  <a:cubicBezTo>
                    <a:pt x="1684041" y="1255370"/>
                    <a:pt x="1688418" y="1259074"/>
                    <a:pt x="1687072" y="1268503"/>
                  </a:cubicBezTo>
                  <a:cubicBezTo>
                    <a:pt x="1685051" y="1281972"/>
                    <a:pt x="1692459" y="1289381"/>
                    <a:pt x="1702898" y="1294769"/>
                  </a:cubicBezTo>
                  <a:cubicBezTo>
                    <a:pt x="1713000" y="1299820"/>
                    <a:pt x="1879014" y="1359760"/>
                    <a:pt x="1954781" y="1376597"/>
                  </a:cubicBezTo>
                  <a:cubicBezTo>
                    <a:pt x="1997210" y="1386025"/>
                    <a:pt x="2489862" y="1454384"/>
                    <a:pt x="2491209" y="1437884"/>
                  </a:cubicBezTo>
                  <a:cubicBezTo>
                    <a:pt x="2492219" y="1430812"/>
                    <a:pt x="2433963" y="1050968"/>
                    <a:pt x="2431942" y="1045244"/>
                  </a:cubicBez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8">
              <a:extLst>
                <a:ext uri="{FF2B5EF4-FFF2-40B4-BE49-F238E27FC236}">
                  <a16:creationId xmlns:a16="http://schemas.microsoft.com/office/drawing/2014/main" xmlns="" id="{4867EBBE-923B-4A3A-9E95-35861A1C692B}"/>
                </a:ext>
              </a:extLst>
            </p:cNvPr>
            <p:cNvSpPr/>
            <p:nvPr/>
          </p:nvSpPr>
          <p:spPr>
            <a:xfrm>
              <a:off x="7069518" y="4128591"/>
              <a:ext cx="842152" cy="613967"/>
            </a:xfrm>
            <a:custGeom>
              <a:avLst/>
              <a:gdLst>
                <a:gd name="connsiteX0" fmla="*/ 839705 w 842152"/>
                <a:gd name="connsiteY0" fmla="*/ 84823 h 613967"/>
                <a:gd name="connsiteX1" fmla="*/ 795592 w 842152"/>
                <a:gd name="connsiteY1" fmla="*/ 23537 h 613967"/>
                <a:gd name="connsiteX2" fmla="*/ 687162 w 842152"/>
                <a:gd name="connsiteY2" fmla="*/ 5353 h 613967"/>
                <a:gd name="connsiteX3" fmla="*/ 668641 w 842152"/>
                <a:gd name="connsiteY3" fmla="*/ 5016 h 613967"/>
                <a:gd name="connsiteX4" fmla="*/ 658875 w 842152"/>
                <a:gd name="connsiteY4" fmla="*/ 20506 h 613967"/>
                <a:gd name="connsiteX5" fmla="*/ 540006 w 842152"/>
                <a:gd name="connsiteY5" fmla="*/ 257908 h 613967"/>
                <a:gd name="connsiteX6" fmla="*/ 488148 w 842152"/>
                <a:gd name="connsiteY6" fmla="*/ 187866 h 613967"/>
                <a:gd name="connsiteX7" fmla="*/ 427198 w 842152"/>
                <a:gd name="connsiteY7" fmla="*/ 101997 h 613967"/>
                <a:gd name="connsiteX8" fmla="*/ 415075 w 842152"/>
                <a:gd name="connsiteY8" fmla="*/ 101997 h 613967"/>
                <a:gd name="connsiteX9" fmla="*/ 355135 w 842152"/>
                <a:gd name="connsiteY9" fmla="*/ 187530 h 613967"/>
                <a:gd name="connsiteX10" fmla="*/ 353788 w 842152"/>
                <a:gd name="connsiteY10" fmla="*/ 186519 h 613967"/>
                <a:gd name="connsiteX11" fmla="*/ 332910 w 842152"/>
                <a:gd name="connsiteY11" fmla="*/ 207397 h 613967"/>
                <a:gd name="connsiteX12" fmla="*/ 304287 w 842152"/>
                <a:gd name="connsiteY12" fmla="*/ 245449 h 613967"/>
                <a:gd name="connsiteX13" fmla="*/ 297889 w 842152"/>
                <a:gd name="connsiteY13" fmla="*/ 239051 h 613967"/>
                <a:gd name="connsiteX14" fmla="*/ 201918 w 842152"/>
                <a:gd name="connsiteY14" fmla="*/ 64282 h 613967"/>
                <a:gd name="connsiteX15" fmla="*/ 173969 w 842152"/>
                <a:gd name="connsiteY15" fmla="*/ 12761 h 613967"/>
                <a:gd name="connsiteX16" fmla="*/ 148040 w 842152"/>
                <a:gd name="connsiteY16" fmla="*/ 4006 h 613967"/>
                <a:gd name="connsiteX17" fmla="*/ 49374 w 842152"/>
                <a:gd name="connsiteY17" fmla="*/ 23200 h 613967"/>
                <a:gd name="connsiteX18" fmla="*/ 10313 w 842152"/>
                <a:gd name="connsiteY18" fmla="*/ 57884 h 613967"/>
                <a:gd name="connsiteX19" fmla="*/ 26476 w 842152"/>
                <a:gd name="connsiteY19" fmla="*/ 104355 h 613967"/>
                <a:gd name="connsiteX20" fmla="*/ 101906 w 842152"/>
                <a:gd name="connsiteY20" fmla="*/ 129273 h 613967"/>
                <a:gd name="connsiteX21" fmla="*/ 35905 w 842152"/>
                <a:gd name="connsiteY21" fmla="*/ 153182 h 613967"/>
                <a:gd name="connsiteX22" fmla="*/ 27823 w 842152"/>
                <a:gd name="connsiteY22" fmla="*/ 185846 h 613967"/>
                <a:gd name="connsiteX23" fmla="*/ 424504 w 842152"/>
                <a:gd name="connsiteY23" fmla="*/ 608119 h 613967"/>
                <a:gd name="connsiteX24" fmla="*/ 444708 w 842152"/>
                <a:gd name="connsiteY24" fmla="*/ 607109 h 613967"/>
                <a:gd name="connsiteX25" fmla="*/ 812766 w 842152"/>
                <a:gd name="connsiteY25" fmla="*/ 178438 h 613967"/>
                <a:gd name="connsiteX26" fmla="*/ 806705 w 842152"/>
                <a:gd name="connsiteY26" fmla="*/ 157560 h 613967"/>
                <a:gd name="connsiteX27" fmla="*/ 717468 w 842152"/>
                <a:gd name="connsiteY27" fmla="*/ 132977 h 613967"/>
                <a:gd name="connsiteX28" fmla="*/ 832970 w 842152"/>
                <a:gd name="connsiteY28" fmla="*/ 97956 h 613967"/>
                <a:gd name="connsiteX29" fmla="*/ 839705 w 842152"/>
                <a:gd name="connsiteY29" fmla="*/ 84823 h 61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42152" h="613967">
                  <a:moveTo>
                    <a:pt x="839705" y="84823"/>
                  </a:moveTo>
                  <a:cubicBezTo>
                    <a:pt x="833307" y="73711"/>
                    <a:pt x="811082" y="26231"/>
                    <a:pt x="795592" y="23537"/>
                  </a:cubicBezTo>
                  <a:cubicBezTo>
                    <a:pt x="759561" y="17475"/>
                    <a:pt x="723193" y="11414"/>
                    <a:pt x="687162" y="5353"/>
                  </a:cubicBezTo>
                  <a:cubicBezTo>
                    <a:pt x="681100" y="-2392"/>
                    <a:pt x="675039" y="-1045"/>
                    <a:pt x="668641" y="5016"/>
                  </a:cubicBezTo>
                  <a:cubicBezTo>
                    <a:pt x="664263" y="9394"/>
                    <a:pt x="661569" y="15118"/>
                    <a:pt x="658875" y="20506"/>
                  </a:cubicBezTo>
                  <a:cubicBezTo>
                    <a:pt x="618466" y="99303"/>
                    <a:pt x="578731" y="178438"/>
                    <a:pt x="540006" y="257908"/>
                  </a:cubicBezTo>
                  <a:cubicBezTo>
                    <a:pt x="522832" y="234673"/>
                    <a:pt x="505658" y="211438"/>
                    <a:pt x="488148" y="187866"/>
                  </a:cubicBezTo>
                  <a:cubicBezTo>
                    <a:pt x="467943" y="159243"/>
                    <a:pt x="447402" y="130620"/>
                    <a:pt x="427198" y="101997"/>
                  </a:cubicBezTo>
                  <a:cubicBezTo>
                    <a:pt x="422820" y="95599"/>
                    <a:pt x="419789" y="95262"/>
                    <a:pt x="415075" y="101997"/>
                  </a:cubicBezTo>
                  <a:cubicBezTo>
                    <a:pt x="395207" y="130620"/>
                    <a:pt x="375003" y="158906"/>
                    <a:pt x="355135" y="187530"/>
                  </a:cubicBezTo>
                  <a:cubicBezTo>
                    <a:pt x="354798" y="187193"/>
                    <a:pt x="354125" y="186856"/>
                    <a:pt x="353788" y="186519"/>
                  </a:cubicBezTo>
                  <a:cubicBezTo>
                    <a:pt x="343012" y="189550"/>
                    <a:pt x="338972" y="199652"/>
                    <a:pt x="332910" y="207397"/>
                  </a:cubicBezTo>
                  <a:cubicBezTo>
                    <a:pt x="323145" y="219857"/>
                    <a:pt x="315063" y="234000"/>
                    <a:pt x="304287" y="245449"/>
                  </a:cubicBezTo>
                  <a:cubicBezTo>
                    <a:pt x="300246" y="244102"/>
                    <a:pt x="299236" y="241408"/>
                    <a:pt x="297889" y="239051"/>
                  </a:cubicBezTo>
                  <a:cubicBezTo>
                    <a:pt x="265562" y="181131"/>
                    <a:pt x="234582" y="122202"/>
                    <a:pt x="201918" y="64282"/>
                  </a:cubicBezTo>
                  <a:cubicBezTo>
                    <a:pt x="192489" y="47109"/>
                    <a:pt x="183734" y="29598"/>
                    <a:pt x="173969" y="12761"/>
                  </a:cubicBezTo>
                  <a:cubicBezTo>
                    <a:pt x="166224" y="-1045"/>
                    <a:pt x="159825" y="-2729"/>
                    <a:pt x="148040" y="4006"/>
                  </a:cubicBezTo>
                  <a:cubicBezTo>
                    <a:pt x="115039" y="10404"/>
                    <a:pt x="82375" y="17475"/>
                    <a:pt x="49374" y="23200"/>
                  </a:cubicBezTo>
                  <a:cubicBezTo>
                    <a:pt x="39609" y="24884"/>
                    <a:pt x="17384" y="45762"/>
                    <a:pt x="10313" y="57884"/>
                  </a:cubicBezTo>
                  <a:cubicBezTo>
                    <a:pt x="-6524" y="86170"/>
                    <a:pt x="-3831" y="93579"/>
                    <a:pt x="26476" y="104355"/>
                  </a:cubicBezTo>
                  <a:cubicBezTo>
                    <a:pt x="30180" y="105701"/>
                    <a:pt x="78671" y="121192"/>
                    <a:pt x="101906" y="129273"/>
                  </a:cubicBezTo>
                  <a:cubicBezTo>
                    <a:pt x="77324" y="136345"/>
                    <a:pt x="56783" y="145437"/>
                    <a:pt x="35905" y="153182"/>
                  </a:cubicBezTo>
                  <a:cubicBezTo>
                    <a:pt x="14690" y="160927"/>
                    <a:pt x="13006" y="169009"/>
                    <a:pt x="27823" y="185846"/>
                  </a:cubicBezTo>
                  <a:cubicBezTo>
                    <a:pt x="72610" y="236357"/>
                    <a:pt x="387799" y="567373"/>
                    <a:pt x="424504" y="608119"/>
                  </a:cubicBezTo>
                  <a:cubicBezTo>
                    <a:pt x="432585" y="616874"/>
                    <a:pt x="438310" y="615190"/>
                    <a:pt x="444708" y="607109"/>
                  </a:cubicBezTo>
                  <a:cubicBezTo>
                    <a:pt x="454137" y="595323"/>
                    <a:pt x="747101" y="255214"/>
                    <a:pt x="812766" y="178438"/>
                  </a:cubicBezTo>
                  <a:cubicBezTo>
                    <a:pt x="826236" y="162611"/>
                    <a:pt x="826572" y="162947"/>
                    <a:pt x="806705" y="157560"/>
                  </a:cubicBezTo>
                  <a:cubicBezTo>
                    <a:pt x="777745" y="149815"/>
                    <a:pt x="749122" y="141733"/>
                    <a:pt x="717468" y="132977"/>
                  </a:cubicBezTo>
                  <a:cubicBezTo>
                    <a:pt x="722519" y="130284"/>
                    <a:pt x="797276" y="107385"/>
                    <a:pt x="832970" y="97956"/>
                  </a:cubicBezTo>
                  <a:cubicBezTo>
                    <a:pt x="842399" y="95599"/>
                    <a:pt x="844420" y="93242"/>
                    <a:pt x="839705" y="84823"/>
                  </a:cubicBezTo>
                  <a:close/>
                </a:path>
              </a:pathLst>
            </a:custGeom>
            <a:solidFill>
              <a:srgbClr val="00000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xmlns="" id="{3125FCD4-B220-40C9-83DF-7C217BAF7399}"/>
                </a:ext>
              </a:extLst>
            </p:cNvPr>
            <p:cNvSpPr/>
            <p:nvPr/>
          </p:nvSpPr>
          <p:spPr>
            <a:xfrm>
              <a:off x="5671917" y="4495014"/>
              <a:ext cx="1754756" cy="1067384"/>
            </a:xfrm>
            <a:custGeom>
              <a:avLst/>
              <a:gdLst>
                <a:gd name="connsiteX0" fmla="*/ 1677643 w 1754756"/>
                <a:gd name="connsiteY0" fmla="*/ 88142 h 1067384"/>
                <a:gd name="connsiteX1" fmla="*/ 1677306 w 1754756"/>
                <a:gd name="connsiteY1" fmla="*/ 496609 h 1067384"/>
                <a:gd name="connsiteX2" fmla="*/ 1676969 w 1754756"/>
                <a:gd name="connsiteY2" fmla="*/ 567324 h 1067384"/>
                <a:gd name="connsiteX3" fmla="*/ 1692796 w 1754756"/>
                <a:gd name="connsiteY3" fmla="*/ 583825 h 1067384"/>
                <a:gd name="connsiteX4" fmla="*/ 1754756 w 1754756"/>
                <a:gd name="connsiteY4" fmla="*/ 585845 h 1067384"/>
                <a:gd name="connsiteX5" fmla="*/ 1735562 w 1754756"/>
                <a:gd name="connsiteY5" fmla="*/ 593253 h 1067384"/>
                <a:gd name="connsiteX6" fmla="*/ 1698521 w 1754756"/>
                <a:gd name="connsiteY6" fmla="*/ 593590 h 1067384"/>
                <a:gd name="connsiteX7" fmla="*/ 1684378 w 1754756"/>
                <a:gd name="connsiteY7" fmla="*/ 608070 h 1067384"/>
                <a:gd name="connsiteX8" fmla="*/ 1684378 w 1754756"/>
                <a:gd name="connsiteY8" fmla="*/ 650162 h 1067384"/>
                <a:gd name="connsiteX9" fmla="*/ 1678316 w 1754756"/>
                <a:gd name="connsiteY9" fmla="*/ 670367 h 1067384"/>
                <a:gd name="connsiteX10" fmla="*/ 1677643 w 1754756"/>
                <a:gd name="connsiteY10" fmla="*/ 863993 h 1067384"/>
                <a:gd name="connsiteX11" fmla="*/ 1677643 w 1754756"/>
                <a:gd name="connsiteY11" fmla="*/ 1042465 h 1067384"/>
                <a:gd name="connsiteX12" fmla="*/ 1652387 w 1754756"/>
                <a:gd name="connsiteY12" fmla="*/ 1067384 h 1067384"/>
                <a:gd name="connsiteX13" fmla="*/ 1559783 w 1754756"/>
                <a:gd name="connsiteY13" fmla="*/ 1067384 h 1067384"/>
                <a:gd name="connsiteX14" fmla="*/ 460325 w 1754756"/>
                <a:gd name="connsiteY14" fmla="*/ 1067384 h 1067384"/>
                <a:gd name="connsiteX15" fmla="*/ 16164 w 1754756"/>
                <a:gd name="connsiteY15" fmla="*/ 1067384 h 1067384"/>
                <a:gd name="connsiteX16" fmla="*/ 0 w 1754756"/>
                <a:gd name="connsiteY16" fmla="*/ 1050211 h 1067384"/>
                <a:gd name="connsiteX17" fmla="*/ 0 w 1754756"/>
                <a:gd name="connsiteY17" fmla="*/ 960974 h 1067384"/>
                <a:gd name="connsiteX18" fmla="*/ 0 w 1754756"/>
                <a:gd name="connsiteY18" fmla="*/ 46723 h 1067384"/>
                <a:gd name="connsiteX19" fmla="*/ 39399 w 1754756"/>
                <a:gd name="connsiteY19" fmla="*/ 7324 h 1067384"/>
                <a:gd name="connsiteX20" fmla="*/ 901455 w 1754756"/>
                <a:gd name="connsiteY20" fmla="*/ 7324 h 1067384"/>
                <a:gd name="connsiteX21" fmla="*/ 926374 w 1754756"/>
                <a:gd name="connsiteY21" fmla="*/ 4293 h 1067384"/>
                <a:gd name="connsiteX22" fmla="*/ 949272 w 1754756"/>
                <a:gd name="connsiteY22" fmla="*/ 252 h 1067384"/>
                <a:gd name="connsiteX23" fmla="*/ 1579988 w 1754756"/>
                <a:gd name="connsiteY23" fmla="*/ 252 h 1067384"/>
                <a:gd name="connsiteX24" fmla="*/ 1603560 w 1754756"/>
                <a:gd name="connsiteY24" fmla="*/ 926 h 1067384"/>
                <a:gd name="connsiteX25" fmla="*/ 1660806 w 1754756"/>
                <a:gd name="connsiteY25" fmla="*/ 589 h 1067384"/>
                <a:gd name="connsiteX26" fmla="*/ 1684714 w 1754756"/>
                <a:gd name="connsiteY26" fmla="*/ 24161 h 1067384"/>
                <a:gd name="connsiteX27" fmla="*/ 1684714 w 1754756"/>
                <a:gd name="connsiteY27" fmla="*/ 71305 h 1067384"/>
                <a:gd name="connsiteX28" fmla="*/ 1677643 w 1754756"/>
                <a:gd name="connsiteY28" fmla="*/ 88142 h 10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54756" h="1067384">
                  <a:moveTo>
                    <a:pt x="1677643" y="88142"/>
                  </a:moveTo>
                  <a:cubicBezTo>
                    <a:pt x="1677643" y="224185"/>
                    <a:pt x="1677306" y="360565"/>
                    <a:pt x="1677306" y="496609"/>
                  </a:cubicBezTo>
                  <a:cubicBezTo>
                    <a:pt x="1677306" y="520180"/>
                    <a:pt x="1677979" y="543752"/>
                    <a:pt x="1676969" y="567324"/>
                  </a:cubicBezTo>
                  <a:cubicBezTo>
                    <a:pt x="1676633" y="579447"/>
                    <a:pt x="1680000" y="583825"/>
                    <a:pt x="1692796" y="583825"/>
                  </a:cubicBezTo>
                  <a:cubicBezTo>
                    <a:pt x="1713337" y="583825"/>
                    <a:pt x="1734215" y="581467"/>
                    <a:pt x="1754756" y="585845"/>
                  </a:cubicBezTo>
                  <a:cubicBezTo>
                    <a:pt x="1750042" y="593253"/>
                    <a:pt x="1742634" y="593253"/>
                    <a:pt x="1735562" y="593253"/>
                  </a:cubicBezTo>
                  <a:cubicBezTo>
                    <a:pt x="1723103" y="593590"/>
                    <a:pt x="1710980" y="593253"/>
                    <a:pt x="1698521" y="593590"/>
                  </a:cubicBezTo>
                  <a:cubicBezTo>
                    <a:pt x="1688755" y="593590"/>
                    <a:pt x="1684378" y="598304"/>
                    <a:pt x="1684378" y="608070"/>
                  </a:cubicBezTo>
                  <a:cubicBezTo>
                    <a:pt x="1684378" y="622213"/>
                    <a:pt x="1684378" y="636019"/>
                    <a:pt x="1684378" y="650162"/>
                  </a:cubicBezTo>
                  <a:cubicBezTo>
                    <a:pt x="1684378" y="657571"/>
                    <a:pt x="1684041" y="664642"/>
                    <a:pt x="1678316" y="670367"/>
                  </a:cubicBezTo>
                  <a:cubicBezTo>
                    <a:pt x="1677979" y="735021"/>
                    <a:pt x="1677643" y="799339"/>
                    <a:pt x="1677643" y="863993"/>
                  </a:cubicBezTo>
                  <a:cubicBezTo>
                    <a:pt x="1677643" y="923596"/>
                    <a:pt x="1677643" y="982862"/>
                    <a:pt x="1677643" y="1042465"/>
                  </a:cubicBezTo>
                  <a:cubicBezTo>
                    <a:pt x="1677643" y="1064690"/>
                    <a:pt x="1675286" y="1067384"/>
                    <a:pt x="1652387" y="1067384"/>
                  </a:cubicBezTo>
                  <a:cubicBezTo>
                    <a:pt x="1621407" y="1067384"/>
                    <a:pt x="1590764" y="1067384"/>
                    <a:pt x="1559783" y="1067384"/>
                  </a:cubicBezTo>
                  <a:cubicBezTo>
                    <a:pt x="1193409" y="1067384"/>
                    <a:pt x="826699" y="1067384"/>
                    <a:pt x="460325" y="1067384"/>
                  </a:cubicBezTo>
                  <a:cubicBezTo>
                    <a:pt x="312159" y="1067384"/>
                    <a:pt x="164330" y="1067048"/>
                    <a:pt x="16164" y="1067384"/>
                  </a:cubicBezTo>
                  <a:cubicBezTo>
                    <a:pt x="3031" y="1067384"/>
                    <a:pt x="0" y="1061997"/>
                    <a:pt x="0" y="1050211"/>
                  </a:cubicBezTo>
                  <a:cubicBezTo>
                    <a:pt x="337" y="1020577"/>
                    <a:pt x="0" y="990607"/>
                    <a:pt x="0" y="960974"/>
                  </a:cubicBezTo>
                  <a:cubicBezTo>
                    <a:pt x="0" y="656224"/>
                    <a:pt x="0" y="351473"/>
                    <a:pt x="0" y="46723"/>
                  </a:cubicBezTo>
                  <a:cubicBezTo>
                    <a:pt x="0" y="7324"/>
                    <a:pt x="0" y="7324"/>
                    <a:pt x="39399" y="7324"/>
                  </a:cubicBezTo>
                  <a:cubicBezTo>
                    <a:pt x="326639" y="7324"/>
                    <a:pt x="614215" y="7324"/>
                    <a:pt x="901455" y="7324"/>
                  </a:cubicBezTo>
                  <a:cubicBezTo>
                    <a:pt x="909874" y="7324"/>
                    <a:pt x="918292" y="8334"/>
                    <a:pt x="926374" y="4293"/>
                  </a:cubicBezTo>
                  <a:cubicBezTo>
                    <a:pt x="933445" y="252"/>
                    <a:pt x="941527" y="252"/>
                    <a:pt x="949272" y="252"/>
                  </a:cubicBezTo>
                  <a:cubicBezTo>
                    <a:pt x="1159399" y="252"/>
                    <a:pt x="1369525" y="252"/>
                    <a:pt x="1579988" y="252"/>
                  </a:cubicBezTo>
                  <a:cubicBezTo>
                    <a:pt x="1587733" y="252"/>
                    <a:pt x="1595478" y="1936"/>
                    <a:pt x="1603560" y="926"/>
                  </a:cubicBezTo>
                  <a:cubicBezTo>
                    <a:pt x="1622754" y="-421"/>
                    <a:pt x="1641611" y="-84"/>
                    <a:pt x="1660806" y="589"/>
                  </a:cubicBezTo>
                  <a:cubicBezTo>
                    <a:pt x="1677979" y="1263"/>
                    <a:pt x="1683704" y="7324"/>
                    <a:pt x="1684714" y="24161"/>
                  </a:cubicBezTo>
                  <a:cubicBezTo>
                    <a:pt x="1685388" y="39988"/>
                    <a:pt x="1685051" y="55478"/>
                    <a:pt x="1684714" y="71305"/>
                  </a:cubicBezTo>
                  <a:cubicBezTo>
                    <a:pt x="1683704" y="77703"/>
                    <a:pt x="1683031" y="83764"/>
                    <a:pt x="1677643" y="88142"/>
                  </a:cubicBezTo>
                  <a:close/>
                </a:path>
              </a:pathLst>
            </a:custGeom>
            <a:solidFill>
              <a:srgbClr val="6F717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xmlns="" id="{5CB2C319-685F-43F7-B4A4-E5A176633093}"/>
                </a:ext>
              </a:extLst>
            </p:cNvPr>
            <p:cNvSpPr/>
            <p:nvPr/>
          </p:nvSpPr>
          <p:spPr>
            <a:xfrm>
              <a:off x="7095530" y="3239693"/>
              <a:ext cx="414221" cy="800660"/>
            </a:xfrm>
            <a:custGeom>
              <a:avLst/>
              <a:gdLst>
                <a:gd name="connsiteX0" fmla="*/ 162099 w 414221"/>
                <a:gd name="connsiteY0" fmla="*/ 654491 h 800660"/>
                <a:gd name="connsiteX1" fmla="*/ 102833 w 414221"/>
                <a:gd name="connsiteY1" fmla="*/ 528213 h 800660"/>
                <a:gd name="connsiteX2" fmla="*/ 59730 w 414221"/>
                <a:gd name="connsiteY2" fmla="*/ 455477 h 800660"/>
                <a:gd name="connsiteX3" fmla="*/ 36158 w 414221"/>
                <a:gd name="connsiteY3" fmla="*/ 425507 h 800660"/>
                <a:gd name="connsiteX4" fmla="*/ 1474 w 414221"/>
                <a:gd name="connsiteY4" fmla="*/ 240637 h 800660"/>
                <a:gd name="connsiteX5" fmla="*/ 31781 w 414221"/>
                <a:gd name="connsiteY5" fmla="*/ 222116 h 800660"/>
                <a:gd name="connsiteX6" fmla="*/ 43567 w 414221"/>
                <a:gd name="connsiteY6" fmla="*/ 236596 h 800660"/>
                <a:gd name="connsiteX7" fmla="*/ 53332 w 414221"/>
                <a:gd name="connsiteY7" fmla="*/ 263535 h 800660"/>
                <a:gd name="connsiteX8" fmla="*/ 66128 w 414221"/>
                <a:gd name="connsiteY8" fmla="*/ 271954 h 800660"/>
                <a:gd name="connsiteX9" fmla="*/ 74884 w 414221"/>
                <a:gd name="connsiteY9" fmla="*/ 259831 h 800660"/>
                <a:gd name="connsiteX10" fmla="*/ 74884 w 414221"/>
                <a:gd name="connsiteY10" fmla="*/ 242994 h 800660"/>
                <a:gd name="connsiteX11" fmla="*/ 70843 w 414221"/>
                <a:gd name="connsiteY11" fmla="*/ 130859 h 800660"/>
                <a:gd name="connsiteX12" fmla="*/ 77241 w 414221"/>
                <a:gd name="connsiteY12" fmla="*/ 56103 h 800660"/>
                <a:gd name="connsiteX13" fmla="*/ 91721 w 414221"/>
                <a:gd name="connsiteY13" fmla="*/ 6939 h 800660"/>
                <a:gd name="connsiteX14" fmla="*/ 131793 w 414221"/>
                <a:gd name="connsiteY14" fmla="*/ 1214 h 800660"/>
                <a:gd name="connsiteX15" fmla="*/ 178600 w 414221"/>
                <a:gd name="connsiteY15" fmla="*/ 3571 h 800660"/>
                <a:gd name="connsiteX16" fmla="*/ 410614 w 414221"/>
                <a:gd name="connsiteY16" fmla="*/ 6939 h 800660"/>
                <a:gd name="connsiteX17" fmla="*/ 403543 w 414221"/>
                <a:gd name="connsiteY17" fmla="*/ 800300 h 800660"/>
                <a:gd name="connsiteX18" fmla="*/ 279622 w 414221"/>
                <a:gd name="connsiteY18" fmla="*/ 765279 h 800660"/>
                <a:gd name="connsiteX19" fmla="*/ 162099 w 414221"/>
                <a:gd name="connsiteY19" fmla="*/ 654491 h 8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4221" h="800660">
                  <a:moveTo>
                    <a:pt x="162099" y="654491"/>
                  </a:moveTo>
                  <a:cubicBezTo>
                    <a:pt x="122027" y="621827"/>
                    <a:pt x="105527" y="577714"/>
                    <a:pt x="102833" y="528213"/>
                  </a:cubicBezTo>
                  <a:cubicBezTo>
                    <a:pt x="100812" y="495550"/>
                    <a:pt x="87343" y="471641"/>
                    <a:pt x="59730" y="455477"/>
                  </a:cubicBezTo>
                  <a:cubicBezTo>
                    <a:pt x="47607" y="448406"/>
                    <a:pt x="42556" y="436283"/>
                    <a:pt x="36158" y="425507"/>
                  </a:cubicBezTo>
                  <a:cubicBezTo>
                    <a:pt x="3494" y="367925"/>
                    <a:pt x="-3577" y="305291"/>
                    <a:pt x="1474" y="240637"/>
                  </a:cubicBezTo>
                  <a:cubicBezTo>
                    <a:pt x="2821" y="223463"/>
                    <a:pt x="8882" y="220432"/>
                    <a:pt x="31781" y="222116"/>
                  </a:cubicBezTo>
                  <a:cubicBezTo>
                    <a:pt x="40536" y="222789"/>
                    <a:pt x="41209" y="230535"/>
                    <a:pt x="43567" y="236596"/>
                  </a:cubicBezTo>
                  <a:cubicBezTo>
                    <a:pt x="47271" y="245351"/>
                    <a:pt x="49291" y="254780"/>
                    <a:pt x="53332" y="263535"/>
                  </a:cubicBezTo>
                  <a:cubicBezTo>
                    <a:pt x="56026" y="269260"/>
                    <a:pt x="59730" y="272627"/>
                    <a:pt x="66128" y="271954"/>
                  </a:cubicBezTo>
                  <a:cubicBezTo>
                    <a:pt x="73537" y="271280"/>
                    <a:pt x="74547" y="265556"/>
                    <a:pt x="74884" y="259831"/>
                  </a:cubicBezTo>
                  <a:cubicBezTo>
                    <a:pt x="75220" y="254106"/>
                    <a:pt x="75557" y="248382"/>
                    <a:pt x="74884" y="242994"/>
                  </a:cubicBezTo>
                  <a:cubicBezTo>
                    <a:pt x="69159" y="205616"/>
                    <a:pt x="72190" y="168237"/>
                    <a:pt x="70843" y="130859"/>
                  </a:cubicBezTo>
                  <a:cubicBezTo>
                    <a:pt x="70169" y="105940"/>
                    <a:pt x="69159" y="80348"/>
                    <a:pt x="77241" y="56103"/>
                  </a:cubicBezTo>
                  <a:cubicBezTo>
                    <a:pt x="82965" y="38592"/>
                    <a:pt x="79261" y="20745"/>
                    <a:pt x="91721" y="6939"/>
                  </a:cubicBezTo>
                  <a:cubicBezTo>
                    <a:pt x="99802" y="-1143"/>
                    <a:pt x="121690" y="-806"/>
                    <a:pt x="131793" y="1214"/>
                  </a:cubicBezTo>
                  <a:cubicBezTo>
                    <a:pt x="147283" y="4245"/>
                    <a:pt x="163110" y="3571"/>
                    <a:pt x="178600" y="3571"/>
                  </a:cubicBezTo>
                  <a:cubicBezTo>
                    <a:pt x="304541" y="3571"/>
                    <a:pt x="416002" y="11316"/>
                    <a:pt x="410614" y="6939"/>
                  </a:cubicBezTo>
                  <a:cubicBezTo>
                    <a:pt x="419369" y="17378"/>
                    <a:pt x="410277" y="799290"/>
                    <a:pt x="403543" y="800300"/>
                  </a:cubicBezTo>
                  <a:cubicBezTo>
                    <a:pt x="346633" y="801984"/>
                    <a:pt x="312959" y="798953"/>
                    <a:pt x="279622" y="765279"/>
                  </a:cubicBezTo>
                  <a:cubicBezTo>
                    <a:pt x="256050" y="740023"/>
                    <a:pt x="168161" y="659542"/>
                    <a:pt x="162099" y="654491"/>
                  </a:cubicBezTo>
                  <a:close/>
                </a:path>
              </a:pathLst>
            </a:custGeom>
            <a:solidFill>
              <a:srgbClr val="EEC8A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xmlns="" id="{E954B3F4-467F-4AA7-858C-31548821F017}"/>
                </a:ext>
              </a:extLst>
            </p:cNvPr>
            <p:cNvSpPr/>
            <p:nvPr/>
          </p:nvSpPr>
          <p:spPr>
            <a:xfrm>
              <a:off x="7499073" y="3245568"/>
              <a:ext cx="398610" cy="793450"/>
            </a:xfrm>
            <a:custGeom>
              <a:avLst/>
              <a:gdLst>
                <a:gd name="connsiteX0" fmla="*/ 0 w 398610"/>
                <a:gd name="connsiteY0" fmla="*/ 793415 h 793450"/>
                <a:gd name="connsiteX1" fmla="*/ 7071 w 398610"/>
                <a:gd name="connsiteY1" fmla="*/ 54 h 793450"/>
                <a:gd name="connsiteX2" fmla="*/ 279495 w 398610"/>
                <a:gd name="connsiteY2" fmla="*/ 727 h 793450"/>
                <a:gd name="connsiteX3" fmla="*/ 291954 w 398610"/>
                <a:gd name="connsiteY3" fmla="*/ 5105 h 793450"/>
                <a:gd name="connsiteX4" fmla="*/ 324281 w 398610"/>
                <a:gd name="connsiteY4" fmla="*/ 99729 h 793450"/>
                <a:gd name="connsiteX5" fmla="*/ 318220 w 398610"/>
                <a:gd name="connsiteY5" fmla="*/ 243517 h 793450"/>
                <a:gd name="connsiteX6" fmla="*/ 317883 w 398610"/>
                <a:gd name="connsiteY6" fmla="*/ 251936 h 793450"/>
                <a:gd name="connsiteX7" fmla="*/ 325292 w 398610"/>
                <a:gd name="connsiteY7" fmla="*/ 265406 h 793450"/>
                <a:gd name="connsiteX8" fmla="*/ 341118 w 398610"/>
                <a:gd name="connsiteY8" fmla="*/ 256314 h 793450"/>
                <a:gd name="connsiteX9" fmla="*/ 351894 w 398610"/>
                <a:gd name="connsiteY9" fmla="*/ 224660 h 793450"/>
                <a:gd name="connsiteX10" fmla="*/ 364690 w 398610"/>
                <a:gd name="connsiteY10" fmla="*/ 209507 h 793450"/>
                <a:gd name="connsiteX11" fmla="*/ 398364 w 398610"/>
                <a:gd name="connsiteY11" fmla="*/ 243517 h 793450"/>
                <a:gd name="connsiteX12" fmla="*/ 371425 w 398610"/>
                <a:gd name="connsiteY12" fmla="*/ 407510 h 793450"/>
                <a:gd name="connsiteX13" fmla="*/ 346506 w 398610"/>
                <a:gd name="connsiteY13" fmla="*/ 440511 h 793450"/>
                <a:gd name="connsiteX14" fmla="*/ 290607 w 398610"/>
                <a:gd name="connsiteY14" fmla="*/ 554666 h 793450"/>
                <a:gd name="connsiteX15" fmla="*/ 246494 w 398610"/>
                <a:gd name="connsiteY15" fmla="*/ 639862 h 793450"/>
                <a:gd name="connsiteX16" fmla="*/ 143115 w 398610"/>
                <a:gd name="connsiteY16" fmla="*/ 735833 h 793450"/>
                <a:gd name="connsiteX17" fmla="*/ 77787 w 398610"/>
                <a:gd name="connsiteY17" fmla="*/ 783313 h 793450"/>
                <a:gd name="connsiteX18" fmla="*/ 0 w 398610"/>
                <a:gd name="connsiteY18" fmla="*/ 793415 h 79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8610" h="793450">
                  <a:moveTo>
                    <a:pt x="0" y="793415"/>
                  </a:moveTo>
                  <a:cubicBezTo>
                    <a:pt x="0" y="779946"/>
                    <a:pt x="9092" y="37769"/>
                    <a:pt x="7071" y="54"/>
                  </a:cubicBezTo>
                  <a:cubicBezTo>
                    <a:pt x="66338" y="54"/>
                    <a:pt x="251209" y="-283"/>
                    <a:pt x="279495" y="727"/>
                  </a:cubicBezTo>
                  <a:cubicBezTo>
                    <a:pt x="283872" y="727"/>
                    <a:pt x="288250" y="2411"/>
                    <a:pt x="291954" y="5105"/>
                  </a:cubicBezTo>
                  <a:cubicBezTo>
                    <a:pt x="316873" y="31708"/>
                    <a:pt x="322934" y="65382"/>
                    <a:pt x="324281" y="99729"/>
                  </a:cubicBezTo>
                  <a:cubicBezTo>
                    <a:pt x="325965" y="147883"/>
                    <a:pt x="321924" y="195700"/>
                    <a:pt x="318220" y="243517"/>
                  </a:cubicBezTo>
                  <a:cubicBezTo>
                    <a:pt x="317883" y="246211"/>
                    <a:pt x="317883" y="249242"/>
                    <a:pt x="317883" y="251936"/>
                  </a:cubicBezTo>
                  <a:cubicBezTo>
                    <a:pt x="318220" y="257661"/>
                    <a:pt x="317883" y="263722"/>
                    <a:pt x="325292" y="265406"/>
                  </a:cubicBezTo>
                  <a:cubicBezTo>
                    <a:pt x="333037" y="267089"/>
                    <a:pt x="338088" y="263385"/>
                    <a:pt x="341118" y="256314"/>
                  </a:cubicBezTo>
                  <a:cubicBezTo>
                    <a:pt x="345496" y="245875"/>
                    <a:pt x="348527" y="235099"/>
                    <a:pt x="351894" y="224660"/>
                  </a:cubicBezTo>
                  <a:cubicBezTo>
                    <a:pt x="354251" y="217925"/>
                    <a:pt x="355262" y="210180"/>
                    <a:pt x="364690" y="209507"/>
                  </a:cubicBezTo>
                  <a:cubicBezTo>
                    <a:pt x="389609" y="210854"/>
                    <a:pt x="397691" y="218599"/>
                    <a:pt x="398364" y="243517"/>
                  </a:cubicBezTo>
                  <a:cubicBezTo>
                    <a:pt x="400048" y="300090"/>
                    <a:pt x="393313" y="354979"/>
                    <a:pt x="371425" y="407510"/>
                  </a:cubicBezTo>
                  <a:cubicBezTo>
                    <a:pt x="366037" y="420643"/>
                    <a:pt x="357619" y="431419"/>
                    <a:pt x="346506" y="440511"/>
                  </a:cubicBezTo>
                  <a:cubicBezTo>
                    <a:pt x="310138" y="469807"/>
                    <a:pt x="289597" y="506175"/>
                    <a:pt x="290607" y="554666"/>
                  </a:cubicBezTo>
                  <a:cubicBezTo>
                    <a:pt x="291281" y="589687"/>
                    <a:pt x="272087" y="618984"/>
                    <a:pt x="246494" y="639862"/>
                  </a:cubicBezTo>
                  <a:cubicBezTo>
                    <a:pt x="220228" y="661076"/>
                    <a:pt x="154901" y="716638"/>
                    <a:pt x="143115" y="735833"/>
                  </a:cubicBezTo>
                  <a:cubicBezTo>
                    <a:pt x="126951" y="762098"/>
                    <a:pt x="105400" y="772537"/>
                    <a:pt x="77787" y="783313"/>
                  </a:cubicBezTo>
                  <a:cubicBezTo>
                    <a:pt x="55899" y="791732"/>
                    <a:pt x="28286" y="793752"/>
                    <a:pt x="0" y="793415"/>
                  </a:cubicBezTo>
                  <a:close/>
                </a:path>
              </a:pathLst>
            </a:custGeom>
            <a:solidFill>
              <a:srgbClr val="F8CEB2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xmlns="" id="{9E5C6218-D77B-407F-81FE-325405EEC985}"/>
                </a:ext>
              </a:extLst>
            </p:cNvPr>
            <p:cNvSpPr/>
            <p:nvPr/>
          </p:nvSpPr>
          <p:spPr>
            <a:xfrm>
              <a:off x="7216192" y="4017095"/>
              <a:ext cx="540487" cy="373108"/>
            </a:xfrm>
            <a:custGeom>
              <a:avLst/>
              <a:gdLst>
                <a:gd name="connsiteX0" fmla="*/ 155593 w 540487"/>
                <a:gd name="connsiteY0" fmla="*/ 371088 h 373108"/>
                <a:gd name="connsiteX1" fmla="*/ 21907 w 540487"/>
                <a:gd name="connsiteY1" fmla="*/ 125941 h 373108"/>
                <a:gd name="connsiteX2" fmla="*/ 1366 w 540487"/>
                <a:gd name="connsiteY2" fmla="*/ 115502 h 373108"/>
                <a:gd name="connsiteX3" fmla="*/ 5070 w 540487"/>
                <a:gd name="connsiteY3" fmla="*/ 97318 h 373108"/>
                <a:gd name="connsiteX4" fmla="*/ 49856 w 540487"/>
                <a:gd name="connsiteY4" fmla="*/ 0 h 373108"/>
                <a:gd name="connsiteX5" fmla="*/ 258299 w 540487"/>
                <a:gd name="connsiteY5" fmla="*/ 176452 h 373108"/>
                <a:gd name="connsiteX6" fmla="*/ 286922 w 540487"/>
                <a:gd name="connsiteY6" fmla="*/ 177126 h 373108"/>
                <a:gd name="connsiteX7" fmla="*/ 499405 w 540487"/>
                <a:gd name="connsiteY7" fmla="*/ 337 h 373108"/>
                <a:gd name="connsiteX8" fmla="*/ 540488 w 540487"/>
                <a:gd name="connsiteY8" fmla="*/ 116849 h 373108"/>
                <a:gd name="connsiteX9" fmla="*/ 520283 w 540487"/>
                <a:gd name="connsiteY9" fmla="*/ 129308 h 373108"/>
                <a:gd name="connsiteX10" fmla="*/ 442159 w 540487"/>
                <a:gd name="connsiteY10" fmla="*/ 284209 h 373108"/>
                <a:gd name="connsiteX11" fmla="*/ 399057 w 540487"/>
                <a:gd name="connsiteY11" fmla="*/ 372772 h 373108"/>
                <a:gd name="connsiteX12" fmla="*/ 395689 w 540487"/>
                <a:gd name="connsiteY12" fmla="*/ 373109 h 373108"/>
                <a:gd name="connsiteX13" fmla="*/ 285238 w 540487"/>
                <a:gd name="connsiteY13" fmla="*/ 231004 h 373108"/>
                <a:gd name="connsiteX14" fmla="*/ 264023 w 540487"/>
                <a:gd name="connsiteY14" fmla="*/ 230667 h 373108"/>
                <a:gd name="connsiteX15" fmla="*/ 155593 w 540487"/>
                <a:gd name="connsiteY15" fmla="*/ 371088 h 37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487" h="373108">
                  <a:moveTo>
                    <a:pt x="155593" y="371088"/>
                  </a:moveTo>
                  <a:cubicBezTo>
                    <a:pt x="110470" y="288587"/>
                    <a:pt x="66020" y="207432"/>
                    <a:pt x="21907" y="125941"/>
                  </a:cubicBezTo>
                  <a:cubicBezTo>
                    <a:pt x="16856" y="116512"/>
                    <a:pt x="11805" y="111798"/>
                    <a:pt x="1366" y="115502"/>
                  </a:cubicBezTo>
                  <a:cubicBezTo>
                    <a:pt x="-2339" y="108430"/>
                    <a:pt x="2376" y="103043"/>
                    <a:pt x="5070" y="97318"/>
                  </a:cubicBezTo>
                  <a:cubicBezTo>
                    <a:pt x="19886" y="64991"/>
                    <a:pt x="34703" y="32327"/>
                    <a:pt x="49856" y="0"/>
                  </a:cubicBezTo>
                  <a:cubicBezTo>
                    <a:pt x="69724" y="12123"/>
                    <a:pt x="244492" y="161972"/>
                    <a:pt x="258299" y="176452"/>
                  </a:cubicBezTo>
                  <a:cubicBezTo>
                    <a:pt x="268064" y="186554"/>
                    <a:pt x="276483" y="186554"/>
                    <a:pt x="286922" y="177126"/>
                  </a:cubicBezTo>
                  <a:cubicBezTo>
                    <a:pt x="333392" y="135707"/>
                    <a:pt x="484925" y="3031"/>
                    <a:pt x="499405" y="337"/>
                  </a:cubicBezTo>
                  <a:cubicBezTo>
                    <a:pt x="513212" y="39062"/>
                    <a:pt x="526681" y="78124"/>
                    <a:pt x="540488" y="116849"/>
                  </a:cubicBezTo>
                  <a:cubicBezTo>
                    <a:pt x="526008" y="108767"/>
                    <a:pt x="524324" y="121563"/>
                    <a:pt x="520283" y="129308"/>
                  </a:cubicBezTo>
                  <a:cubicBezTo>
                    <a:pt x="494017" y="180830"/>
                    <a:pt x="468088" y="232351"/>
                    <a:pt x="442159" y="284209"/>
                  </a:cubicBezTo>
                  <a:cubicBezTo>
                    <a:pt x="427343" y="313506"/>
                    <a:pt x="410169" y="341792"/>
                    <a:pt x="399057" y="372772"/>
                  </a:cubicBezTo>
                  <a:cubicBezTo>
                    <a:pt x="399057" y="373109"/>
                    <a:pt x="397036" y="372772"/>
                    <a:pt x="395689" y="373109"/>
                  </a:cubicBezTo>
                  <a:cubicBezTo>
                    <a:pt x="386934" y="373109"/>
                    <a:pt x="302412" y="254913"/>
                    <a:pt x="285238" y="231004"/>
                  </a:cubicBezTo>
                  <a:cubicBezTo>
                    <a:pt x="275473" y="217198"/>
                    <a:pt x="274126" y="217535"/>
                    <a:pt x="264023" y="230667"/>
                  </a:cubicBezTo>
                  <a:cubicBezTo>
                    <a:pt x="250217" y="248515"/>
                    <a:pt x="173440" y="346843"/>
                    <a:pt x="155593" y="3710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xmlns="" id="{FC804355-D2CF-4EC9-B9BA-115A68774DBD}"/>
                </a:ext>
              </a:extLst>
            </p:cNvPr>
            <p:cNvSpPr/>
            <p:nvPr/>
          </p:nvSpPr>
          <p:spPr>
            <a:xfrm>
              <a:off x="7101731" y="3246632"/>
              <a:ext cx="90667" cy="272678"/>
            </a:xfrm>
            <a:custGeom>
              <a:avLst/>
              <a:gdLst>
                <a:gd name="connsiteX0" fmla="*/ 6049 w 90667"/>
                <a:gd name="connsiteY0" fmla="*/ 59603 h 272678"/>
                <a:gd name="connsiteX1" fmla="*/ 1334 w 90667"/>
                <a:gd name="connsiteY1" fmla="*/ 14817 h 272678"/>
                <a:gd name="connsiteX2" fmla="*/ 5038 w 90667"/>
                <a:gd name="connsiteY2" fmla="*/ 0 h 272678"/>
                <a:gd name="connsiteX3" fmla="*/ 90234 w 90667"/>
                <a:gd name="connsiteY3" fmla="*/ 1010 h 272678"/>
                <a:gd name="connsiteX4" fmla="*/ 70703 w 90667"/>
                <a:gd name="connsiteY4" fmla="*/ 128298 h 272678"/>
                <a:gd name="connsiteX5" fmla="*/ 75754 w 90667"/>
                <a:gd name="connsiteY5" fmla="*/ 256260 h 272678"/>
                <a:gd name="connsiteX6" fmla="*/ 70703 w 90667"/>
                <a:gd name="connsiteY6" fmla="*/ 270740 h 272678"/>
                <a:gd name="connsiteX7" fmla="*/ 41743 w 90667"/>
                <a:gd name="connsiteY7" fmla="*/ 262995 h 272678"/>
                <a:gd name="connsiteX8" fmla="*/ 25580 w 90667"/>
                <a:gd name="connsiteY8" fmla="*/ 215514 h 272678"/>
                <a:gd name="connsiteX9" fmla="*/ 6049 w 90667"/>
                <a:gd name="connsiteY9" fmla="*/ 59603 h 27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67" h="272678">
                  <a:moveTo>
                    <a:pt x="6049" y="59603"/>
                  </a:moveTo>
                  <a:cubicBezTo>
                    <a:pt x="5038" y="37715"/>
                    <a:pt x="661" y="29633"/>
                    <a:pt x="1334" y="14817"/>
                  </a:cubicBezTo>
                  <a:cubicBezTo>
                    <a:pt x="1671" y="6061"/>
                    <a:pt x="-3717" y="337"/>
                    <a:pt x="5038" y="0"/>
                  </a:cubicBezTo>
                  <a:cubicBezTo>
                    <a:pt x="28274" y="0"/>
                    <a:pt x="66999" y="673"/>
                    <a:pt x="90234" y="1010"/>
                  </a:cubicBezTo>
                  <a:cubicBezTo>
                    <a:pt x="94275" y="1010"/>
                    <a:pt x="68682" y="84859"/>
                    <a:pt x="70703" y="128298"/>
                  </a:cubicBezTo>
                  <a:cubicBezTo>
                    <a:pt x="72723" y="170728"/>
                    <a:pt x="74407" y="213494"/>
                    <a:pt x="75754" y="256260"/>
                  </a:cubicBezTo>
                  <a:cubicBezTo>
                    <a:pt x="75754" y="261311"/>
                    <a:pt x="80805" y="271076"/>
                    <a:pt x="70703" y="270740"/>
                  </a:cubicBezTo>
                  <a:cubicBezTo>
                    <a:pt x="60937" y="270403"/>
                    <a:pt x="47468" y="278821"/>
                    <a:pt x="41743" y="262995"/>
                  </a:cubicBezTo>
                  <a:cubicBezTo>
                    <a:pt x="36019" y="247168"/>
                    <a:pt x="30967" y="231341"/>
                    <a:pt x="25580" y="215514"/>
                  </a:cubicBezTo>
                  <a:cubicBezTo>
                    <a:pt x="17835" y="169044"/>
                    <a:pt x="6385" y="65328"/>
                    <a:pt x="6049" y="59603"/>
                  </a:cubicBezTo>
                  <a:close/>
                </a:path>
              </a:pathLst>
            </a:custGeom>
            <a:solidFill>
              <a:srgbClr val="4F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xmlns="" id="{D4AB4D57-8D78-48E1-8964-BAB1FA81DF69}"/>
                </a:ext>
              </a:extLst>
            </p:cNvPr>
            <p:cNvSpPr/>
            <p:nvPr/>
          </p:nvSpPr>
          <p:spPr>
            <a:xfrm>
              <a:off x="7791027" y="3247183"/>
              <a:ext cx="93277" cy="268431"/>
            </a:xfrm>
            <a:custGeom>
              <a:avLst/>
              <a:gdLst>
                <a:gd name="connsiteX0" fmla="*/ 0 w 93277"/>
                <a:gd name="connsiteY0" fmla="*/ 459 h 268431"/>
                <a:gd name="connsiteX1" fmla="*/ 64654 w 93277"/>
                <a:gd name="connsiteY1" fmla="*/ 2479 h 268431"/>
                <a:gd name="connsiteX2" fmla="*/ 93277 w 93277"/>
                <a:gd name="connsiteY2" fmla="*/ 2479 h 268431"/>
                <a:gd name="connsiteX3" fmla="*/ 73746 w 93277"/>
                <a:gd name="connsiteY3" fmla="*/ 187687 h 268431"/>
                <a:gd name="connsiteX4" fmla="*/ 73073 w 93277"/>
                <a:gd name="connsiteY4" fmla="*/ 204524 h 268431"/>
                <a:gd name="connsiteX5" fmla="*/ 55562 w 93277"/>
                <a:gd name="connsiteY5" fmla="*/ 256719 h 268431"/>
                <a:gd name="connsiteX6" fmla="*/ 26266 w 93277"/>
                <a:gd name="connsiteY6" fmla="*/ 267158 h 268431"/>
                <a:gd name="connsiteX7" fmla="*/ 19868 w 93277"/>
                <a:gd name="connsiteY7" fmla="*/ 250657 h 268431"/>
                <a:gd name="connsiteX8" fmla="*/ 25592 w 93277"/>
                <a:gd name="connsiteY8" fmla="*/ 114951 h 268431"/>
                <a:gd name="connsiteX9" fmla="*/ 0 w 93277"/>
                <a:gd name="connsiteY9" fmla="*/ 459 h 26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77" h="268431">
                  <a:moveTo>
                    <a:pt x="0" y="459"/>
                  </a:moveTo>
                  <a:cubicBezTo>
                    <a:pt x="24919" y="-1562"/>
                    <a:pt x="42766" y="3826"/>
                    <a:pt x="64654" y="2479"/>
                  </a:cubicBezTo>
                  <a:cubicBezTo>
                    <a:pt x="74083" y="1806"/>
                    <a:pt x="83848" y="2479"/>
                    <a:pt x="93277" y="2479"/>
                  </a:cubicBezTo>
                  <a:cubicBezTo>
                    <a:pt x="91257" y="64776"/>
                    <a:pt x="87889" y="126737"/>
                    <a:pt x="73746" y="187687"/>
                  </a:cubicBezTo>
                  <a:cubicBezTo>
                    <a:pt x="72399" y="193075"/>
                    <a:pt x="73073" y="198799"/>
                    <a:pt x="73073" y="204524"/>
                  </a:cubicBezTo>
                  <a:cubicBezTo>
                    <a:pt x="63981" y="220687"/>
                    <a:pt x="61624" y="239208"/>
                    <a:pt x="55562" y="256719"/>
                  </a:cubicBezTo>
                  <a:cubicBezTo>
                    <a:pt x="49501" y="274229"/>
                    <a:pt x="36368" y="266821"/>
                    <a:pt x="26266" y="267158"/>
                  </a:cubicBezTo>
                  <a:cubicBezTo>
                    <a:pt x="13806" y="267158"/>
                    <a:pt x="19868" y="256045"/>
                    <a:pt x="19868" y="250657"/>
                  </a:cubicBezTo>
                  <a:cubicBezTo>
                    <a:pt x="21215" y="205534"/>
                    <a:pt x="23235" y="160074"/>
                    <a:pt x="25592" y="114951"/>
                  </a:cubicBezTo>
                  <a:cubicBezTo>
                    <a:pt x="27613" y="75552"/>
                    <a:pt x="21215" y="33796"/>
                    <a:pt x="0" y="459"/>
                  </a:cubicBezTo>
                  <a:close/>
                </a:path>
              </a:pathLst>
            </a:custGeom>
            <a:solidFill>
              <a:srgbClr val="4E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6">
              <a:extLst>
                <a:ext uri="{FF2B5EF4-FFF2-40B4-BE49-F238E27FC236}">
                  <a16:creationId xmlns:a16="http://schemas.microsoft.com/office/drawing/2014/main" xmlns="" id="{20CD2D64-C544-4902-A401-BF7619FAE391}"/>
                </a:ext>
              </a:extLst>
            </p:cNvPr>
            <p:cNvSpPr/>
            <p:nvPr/>
          </p:nvSpPr>
          <p:spPr>
            <a:xfrm>
              <a:off x="7503435" y="2619681"/>
              <a:ext cx="146970" cy="78970"/>
            </a:xfrm>
            <a:custGeom>
              <a:avLst/>
              <a:gdLst>
                <a:gd name="connsiteX0" fmla="*/ 135385 w 146970"/>
                <a:gd name="connsiteY0" fmla="*/ 21154 h 78970"/>
                <a:gd name="connsiteX1" fmla="*/ 141783 w 146970"/>
                <a:gd name="connsiteY1" fmla="*/ 68298 h 78970"/>
                <a:gd name="connsiteX2" fmla="*/ 13485 w 146970"/>
                <a:gd name="connsiteY2" fmla="*/ 56849 h 78970"/>
                <a:gd name="connsiteX3" fmla="*/ 10117 w 146970"/>
                <a:gd name="connsiteY3" fmla="*/ 12736 h 78970"/>
                <a:gd name="connsiteX4" fmla="*/ 135385 w 146970"/>
                <a:gd name="connsiteY4" fmla="*/ 21154 h 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970" h="78970">
                  <a:moveTo>
                    <a:pt x="135385" y="21154"/>
                  </a:moveTo>
                  <a:cubicBezTo>
                    <a:pt x="149528" y="44726"/>
                    <a:pt x="149528" y="59206"/>
                    <a:pt x="141783" y="68298"/>
                  </a:cubicBezTo>
                  <a:cubicBezTo>
                    <a:pt x="96997" y="85472"/>
                    <a:pt x="54230" y="82104"/>
                    <a:pt x="13485" y="56849"/>
                  </a:cubicBezTo>
                  <a:cubicBezTo>
                    <a:pt x="-3352" y="46410"/>
                    <a:pt x="-4362" y="24522"/>
                    <a:pt x="10117" y="12736"/>
                  </a:cubicBezTo>
                  <a:cubicBezTo>
                    <a:pt x="34363" y="-6795"/>
                    <a:pt x="117538" y="-3765"/>
                    <a:pt x="135385" y="21154"/>
                  </a:cubicBezTo>
                  <a:close/>
                </a:path>
              </a:pathLst>
            </a:custGeom>
            <a:solidFill>
              <a:srgbClr val="1A2125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7">
              <a:extLst>
                <a:ext uri="{FF2B5EF4-FFF2-40B4-BE49-F238E27FC236}">
                  <a16:creationId xmlns:a16="http://schemas.microsoft.com/office/drawing/2014/main" xmlns="" id="{93A44D56-B1E4-4484-88FB-17B9F4D1AF42}"/>
                </a:ext>
              </a:extLst>
            </p:cNvPr>
            <p:cNvSpPr/>
            <p:nvPr/>
          </p:nvSpPr>
          <p:spPr>
            <a:xfrm>
              <a:off x="5723102" y="4558911"/>
              <a:ext cx="1584365" cy="946241"/>
            </a:xfrm>
            <a:custGeom>
              <a:avLst/>
              <a:gdLst>
                <a:gd name="connsiteX0" fmla="*/ 792014 w 1584365"/>
                <a:gd name="connsiteY0" fmla="*/ 337 h 946241"/>
                <a:gd name="connsiteX1" fmla="*/ 1566518 w 1584365"/>
                <a:gd name="connsiteY1" fmla="*/ 0 h 946241"/>
                <a:gd name="connsiteX2" fmla="*/ 1584366 w 1584365"/>
                <a:gd name="connsiteY2" fmla="*/ 17174 h 946241"/>
                <a:gd name="connsiteX3" fmla="*/ 1584366 w 1584365"/>
                <a:gd name="connsiteY3" fmla="*/ 928058 h 946241"/>
                <a:gd name="connsiteX4" fmla="*/ 1567192 w 1584365"/>
                <a:gd name="connsiteY4" fmla="*/ 946242 h 946241"/>
                <a:gd name="connsiteX5" fmla="*/ 23572 w 1584365"/>
                <a:gd name="connsiteY5" fmla="*/ 945905 h 946241"/>
                <a:gd name="connsiteX6" fmla="*/ 337 w 1584365"/>
                <a:gd name="connsiteY6" fmla="*/ 923007 h 946241"/>
                <a:gd name="connsiteX7" fmla="*/ 0 w 1584365"/>
                <a:gd name="connsiteY7" fmla="*/ 20541 h 946241"/>
                <a:gd name="connsiteX8" fmla="*/ 21551 w 1584365"/>
                <a:gd name="connsiteY8" fmla="*/ 0 h 946241"/>
                <a:gd name="connsiteX9" fmla="*/ 792014 w 1584365"/>
                <a:gd name="connsiteY9" fmla="*/ 337 h 946241"/>
                <a:gd name="connsiteX10" fmla="*/ 792014 w 1584365"/>
                <a:gd name="connsiteY10" fmla="*/ 337 h 94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4365" h="946241">
                  <a:moveTo>
                    <a:pt x="792014" y="337"/>
                  </a:moveTo>
                  <a:cubicBezTo>
                    <a:pt x="1050295" y="337"/>
                    <a:pt x="1308238" y="337"/>
                    <a:pt x="1566518" y="0"/>
                  </a:cubicBezTo>
                  <a:cubicBezTo>
                    <a:pt x="1579988" y="0"/>
                    <a:pt x="1584366" y="2357"/>
                    <a:pt x="1584366" y="17174"/>
                  </a:cubicBezTo>
                  <a:cubicBezTo>
                    <a:pt x="1584029" y="320914"/>
                    <a:pt x="1584029" y="624318"/>
                    <a:pt x="1584366" y="928058"/>
                  </a:cubicBezTo>
                  <a:cubicBezTo>
                    <a:pt x="1584366" y="941191"/>
                    <a:pt x="1582008" y="946242"/>
                    <a:pt x="1567192" y="946242"/>
                  </a:cubicBezTo>
                  <a:cubicBezTo>
                    <a:pt x="1052652" y="945905"/>
                    <a:pt x="538112" y="945905"/>
                    <a:pt x="23572" y="945905"/>
                  </a:cubicBezTo>
                  <a:cubicBezTo>
                    <a:pt x="337" y="945905"/>
                    <a:pt x="337" y="945905"/>
                    <a:pt x="337" y="923007"/>
                  </a:cubicBezTo>
                  <a:cubicBezTo>
                    <a:pt x="337" y="622297"/>
                    <a:pt x="673" y="321588"/>
                    <a:pt x="0" y="20541"/>
                  </a:cubicBezTo>
                  <a:cubicBezTo>
                    <a:pt x="0" y="2694"/>
                    <a:pt x="5388" y="0"/>
                    <a:pt x="21551" y="0"/>
                  </a:cubicBezTo>
                  <a:cubicBezTo>
                    <a:pt x="278148" y="337"/>
                    <a:pt x="535081" y="337"/>
                    <a:pt x="792014" y="337"/>
                  </a:cubicBezTo>
                  <a:cubicBezTo>
                    <a:pt x="792014" y="337"/>
                    <a:pt x="792014" y="337"/>
                    <a:pt x="792014" y="337"/>
                  </a:cubicBezTo>
                  <a:close/>
                </a:path>
              </a:pathLst>
            </a:custGeom>
            <a:solidFill>
              <a:srgbClr val="FEFEF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8">
              <a:extLst>
                <a:ext uri="{FF2B5EF4-FFF2-40B4-BE49-F238E27FC236}">
                  <a16:creationId xmlns:a16="http://schemas.microsoft.com/office/drawing/2014/main" xmlns="" id="{AD290385-9131-41D4-BDAB-277616DCC2D9}"/>
                </a:ext>
              </a:extLst>
            </p:cNvPr>
            <p:cNvSpPr/>
            <p:nvPr/>
          </p:nvSpPr>
          <p:spPr>
            <a:xfrm>
              <a:off x="7423980" y="4226460"/>
              <a:ext cx="134995" cy="392727"/>
            </a:xfrm>
            <a:custGeom>
              <a:avLst/>
              <a:gdLst>
                <a:gd name="connsiteX0" fmla="*/ 0 w 134995"/>
                <a:gd name="connsiteY0" fmla="*/ 91007 h 392727"/>
                <a:gd name="connsiteX1" fmla="*/ 60613 w 134995"/>
                <a:gd name="connsiteY1" fmla="*/ 4802 h 392727"/>
                <a:gd name="connsiteX2" fmla="*/ 72736 w 134995"/>
                <a:gd name="connsiteY2" fmla="*/ 4802 h 392727"/>
                <a:gd name="connsiteX3" fmla="*/ 133686 w 134995"/>
                <a:gd name="connsiteY3" fmla="*/ 90671 h 392727"/>
                <a:gd name="connsiteX4" fmla="*/ 122910 w 134995"/>
                <a:gd name="connsiteY4" fmla="*/ 123335 h 392727"/>
                <a:gd name="connsiteX5" fmla="*/ 115165 w 134995"/>
                <a:gd name="connsiteY5" fmla="*/ 171152 h 392727"/>
                <a:gd name="connsiteX6" fmla="*/ 132002 w 134995"/>
                <a:gd name="connsiteY6" fmla="*/ 237827 h 392727"/>
                <a:gd name="connsiteX7" fmla="*/ 134023 w 134995"/>
                <a:gd name="connsiteY7" fmla="*/ 269143 h 392727"/>
                <a:gd name="connsiteX8" fmla="*/ 73409 w 134995"/>
                <a:gd name="connsiteY8" fmla="*/ 392727 h 392727"/>
                <a:gd name="connsiteX9" fmla="*/ 20204 w 134995"/>
                <a:gd name="connsiteY9" fmla="*/ 296083 h 392727"/>
                <a:gd name="connsiteX10" fmla="*/ 13133 w 134995"/>
                <a:gd name="connsiteY10" fmla="*/ 197081 h 392727"/>
                <a:gd name="connsiteX11" fmla="*/ 6735 w 134995"/>
                <a:gd name="connsiteY11" fmla="*/ 106161 h 392727"/>
                <a:gd name="connsiteX12" fmla="*/ 0 w 134995"/>
                <a:gd name="connsiteY12" fmla="*/ 91007 h 39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995" h="392727">
                  <a:moveTo>
                    <a:pt x="0" y="91007"/>
                  </a:moveTo>
                  <a:cubicBezTo>
                    <a:pt x="20204" y="62385"/>
                    <a:pt x="40409" y="33762"/>
                    <a:pt x="60613" y="4802"/>
                  </a:cubicBezTo>
                  <a:cubicBezTo>
                    <a:pt x="65328" y="-1933"/>
                    <a:pt x="68358" y="-1259"/>
                    <a:pt x="72736" y="4802"/>
                  </a:cubicBezTo>
                  <a:cubicBezTo>
                    <a:pt x="92940" y="33425"/>
                    <a:pt x="113481" y="62048"/>
                    <a:pt x="133686" y="90671"/>
                  </a:cubicBezTo>
                  <a:cubicBezTo>
                    <a:pt x="136380" y="103467"/>
                    <a:pt x="129645" y="113569"/>
                    <a:pt x="122910" y="123335"/>
                  </a:cubicBezTo>
                  <a:cubicBezTo>
                    <a:pt x="112808" y="138151"/>
                    <a:pt x="110451" y="153641"/>
                    <a:pt x="115165" y="171152"/>
                  </a:cubicBezTo>
                  <a:cubicBezTo>
                    <a:pt x="120890" y="193377"/>
                    <a:pt x="126278" y="215602"/>
                    <a:pt x="132002" y="237827"/>
                  </a:cubicBezTo>
                  <a:cubicBezTo>
                    <a:pt x="134696" y="248265"/>
                    <a:pt x="136043" y="258704"/>
                    <a:pt x="134023" y="269143"/>
                  </a:cubicBezTo>
                  <a:cubicBezTo>
                    <a:pt x="116512" y="310226"/>
                    <a:pt x="94961" y="349288"/>
                    <a:pt x="73409" y="392727"/>
                  </a:cubicBezTo>
                  <a:cubicBezTo>
                    <a:pt x="54552" y="358043"/>
                    <a:pt x="40072" y="325379"/>
                    <a:pt x="20204" y="296083"/>
                  </a:cubicBezTo>
                  <a:cubicBezTo>
                    <a:pt x="-2357" y="263082"/>
                    <a:pt x="-5725" y="231765"/>
                    <a:pt x="13133" y="197081"/>
                  </a:cubicBezTo>
                  <a:cubicBezTo>
                    <a:pt x="30307" y="165764"/>
                    <a:pt x="31317" y="135121"/>
                    <a:pt x="6735" y="106161"/>
                  </a:cubicBezTo>
                  <a:cubicBezTo>
                    <a:pt x="3367" y="102120"/>
                    <a:pt x="2357" y="96059"/>
                    <a:pt x="0" y="91007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9">
              <a:extLst>
                <a:ext uri="{FF2B5EF4-FFF2-40B4-BE49-F238E27FC236}">
                  <a16:creationId xmlns:a16="http://schemas.microsoft.com/office/drawing/2014/main" xmlns="" id="{275F5680-43F9-4817-9A09-212D01D2124D}"/>
                </a:ext>
              </a:extLst>
            </p:cNvPr>
            <p:cNvSpPr/>
            <p:nvPr/>
          </p:nvSpPr>
          <p:spPr>
            <a:xfrm>
              <a:off x="6738039" y="5135280"/>
              <a:ext cx="256933" cy="312963"/>
            </a:xfrm>
            <a:custGeom>
              <a:avLst/>
              <a:gdLst>
                <a:gd name="connsiteX0" fmla="*/ 256933 w 256933"/>
                <a:gd name="connsiteY0" fmla="*/ 280300 h 312963"/>
                <a:gd name="connsiteX1" fmla="*/ 235045 w 256933"/>
                <a:gd name="connsiteY1" fmla="*/ 272218 h 312963"/>
                <a:gd name="connsiteX2" fmla="*/ 203728 w 256933"/>
                <a:gd name="connsiteY2" fmla="*/ 290065 h 312963"/>
                <a:gd name="connsiteX3" fmla="*/ 199687 w 256933"/>
                <a:gd name="connsiteY3" fmla="*/ 310270 h 312963"/>
                <a:gd name="connsiteX4" fmla="*/ 177126 w 256933"/>
                <a:gd name="connsiteY4" fmla="*/ 266830 h 312963"/>
                <a:gd name="connsiteX5" fmla="*/ 153890 w 256933"/>
                <a:gd name="connsiteY5" fmla="*/ 216656 h 312963"/>
                <a:gd name="connsiteX6" fmla="*/ 125604 w 256933"/>
                <a:gd name="connsiteY6" fmla="*/ 198472 h 312963"/>
                <a:gd name="connsiteX7" fmla="*/ 104726 w 256933"/>
                <a:gd name="connsiteY7" fmla="*/ 212278 h 312963"/>
                <a:gd name="connsiteX8" fmla="*/ 57583 w 256933"/>
                <a:gd name="connsiteY8" fmla="*/ 312964 h 312963"/>
                <a:gd name="connsiteX9" fmla="*/ 49838 w 256933"/>
                <a:gd name="connsiteY9" fmla="*/ 275922 h 312963"/>
                <a:gd name="connsiteX10" fmla="*/ 33001 w 256933"/>
                <a:gd name="connsiteY10" fmla="*/ 267504 h 312963"/>
                <a:gd name="connsiteX11" fmla="*/ 0 w 256933"/>
                <a:gd name="connsiteY11" fmla="*/ 280973 h 312963"/>
                <a:gd name="connsiteX12" fmla="*/ 26603 w 256933"/>
                <a:gd name="connsiteY12" fmla="*/ 223391 h 312963"/>
                <a:gd name="connsiteX13" fmla="*/ 48491 w 256933"/>
                <a:gd name="connsiteY13" fmla="*/ 177931 h 312963"/>
                <a:gd name="connsiteX14" fmla="*/ 46807 w 256933"/>
                <a:gd name="connsiteY14" fmla="*/ 156716 h 312963"/>
                <a:gd name="connsiteX15" fmla="*/ 47144 w 256933"/>
                <a:gd name="connsiteY15" fmla="*/ 41887 h 312963"/>
                <a:gd name="connsiteX16" fmla="*/ 155574 w 256933"/>
                <a:gd name="connsiteY16" fmla="*/ 3499 h 312963"/>
                <a:gd name="connsiteX17" fmla="*/ 212147 w 256933"/>
                <a:gd name="connsiteY17" fmla="*/ 153349 h 312963"/>
                <a:gd name="connsiteX18" fmla="*/ 210126 w 256933"/>
                <a:gd name="connsiteY18" fmla="*/ 181972 h 312963"/>
                <a:gd name="connsiteX19" fmla="*/ 256933 w 256933"/>
                <a:gd name="connsiteY19" fmla="*/ 280300 h 31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6933" h="312963">
                  <a:moveTo>
                    <a:pt x="256933" y="280300"/>
                  </a:moveTo>
                  <a:cubicBezTo>
                    <a:pt x="247168" y="276933"/>
                    <a:pt x="241106" y="274575"/>
                    <a:pt x="235045" y="272218"/>
                  </a:cubicBezTo>
                  <a:cubicBezTo>
                    <a:pt x="208443" y="262116"/>
                    <a:pt x="208443" y="262116"/>
                    <a:pt x="203728" y="290065"/>
                  </a:cubicBezTo>
                  <a:cubicBezTo>
                    <a:pt x="202718" y="296127"/>
                    <a:pt x="201371" y="302188"/>
                    <a:pt x="199687" y="310270"/>
                  </a:cubicBezTo>
                  <a:cubicBezTo>
                    <a:pt x="188575" y="296463"/>
                    <a:pt x="184197" y="280973"/>
                    <a:pt x="177126" y="266830"/>
                  </a:cubicBezTo>
                  <a:cubicBezTo>
                    <a:pt x="168707" y="250330"/>
                    <a:pt x="160289" y="233830"/>
                    <a:pt x="153890" y="216656"/>
                  </a:cubicBezTo>
                  <a:cubicBezTo>
                    <a:pt x="148503" y="202176"/>
                    <a:pt x="141094" y="197462"/>
                    <a:pt x="125604" y="198472"/>
                  </a:cubicBezTo>
                  <a:cubicBezTo>
                    <a:pt x="114155" y="199145"/>
                    <a:pt x="109104" y="202513"/>
                    <a:pt x="104726" y="212278"/>
                  </a:cubicBezTo>
                  <a:cubicBezTo>
                    <a:pt x="89910" y="244605"/>
                    <a:pt x="74420" y="276596"/>
                    <a:pt x="57583" y="312964"/>
                  </a:cubicBezTo>
                  <a:cubicBezTo>
                    <a:pt x="54215" y="297810"/>
                    <a:pt x="50511" y="287035"/>
                    <a:pt x="49838" y="275922"/>
                  </a:cubicBezTo>
                  <a:cubicBezTo>
                    <a:pt x="48827" y="261779"/>
                    <a:pt x="42766" y="262789"/>
                    <a:pt x="33001" y="267504"/>
                  </a:cubicBezTo>
                  <a:cubicBezTo>
                    <a:pt x="23572" y="271881"/>
                    <a:pt x="13470" y="275586"/>
                    <a:pt x="0" y="280973"/>
                  </a:cubicBezTo>
                  <a:cubicBezTo>
                    <a:pt x="9765" y="260096"/>
                    <a:pt x="17847" y="241575"/>
                    <a:pt x="26603" y="223391"/>
                  </a:cubicBezTo>
                  <a:cubicBezTo>
                    <a:pt x="33674" y="208237"/>
                    <a:pt x="40746" y="193084"/>
                    <a:pt x="48491" y="177931"/>
                  </a:cubicBezTo>
                  <a:cubicBezTo>
                    <a:pt x="52531" y="170186"/>
                    <a:pt x="51858" y="164461"/>
                    <a:pt x="46807" y="156716"/>
                  </a:cubicBezTo>
                  <a:cubicBezTo>
                    <a:pt x="22225" y="119675"/>
                    <a:pt x="22898" y="76235"/>
                    <a:pt x="47144" y="41887"/>
                  </a:cubicBezTo>
                  <a:cubicBezTo>
                    <a:pt x="71726" y="7203"/>
                    <a:pt x="112808" y="-7277"/>
                    <a:pt x="155574" y="3499"/>
                  </a:cubicBezTo>
                  <a:cubicBezTo>
                    <a:pt x="219218" y="19326"/>
                    <a:pt x="248515" y="96439"/>
                    <a:pt x="212147" y="153349"/>
                  </a:cubicBezTo>
                  <a:cubicBezTo>
                    <a:pt x="205749" y="163451"/>
                    <a:pt x="204738" y="170859"/>
                    <a:pt x="210126" y="181972"/>
                  </a:cubicBezTo>
                  <a:cubicBezTo>
                    <a:pt x="225953" y="213288"/>
                    <a:pt x="240433" y="245279"/>
                    <a:pt x="256933" y="280300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0">
              <a:extLst>
                <a:ext uri="{FF2B5EF4-FFF2-40B4-BE49-F238E27FC236}">
                  <a16:creationId xmlns:a16="http://schemas.microsoft.com/office/drawing/2014/main" xmlns="" id="{5868AD0D-B04B-4158-B8F5-AB1F84F442E5}"/>
                </a:ext>
              </a:extLst>
            </p:cNvPr>
            <p:cNvSpPr/>
            <p:nvPr/>
          </p:nvSpPr>
          <p:spPr>
            <a:xfrm>
              <a:off x="5856078" y="4777792"/>
              <a:ext cx="1302230" cy="33674"/>
            </a:xfrm>
            <a:custGeom>
              <a:avLst/>
              <a:gdLst>
                <a:gd name="connsiteX0" fmla="*/ 649273 w 1302230"/>
                <a:gd name="connsiteY0" fmla="*/ 33674 h 33674"/>
                <a:gd name="connsiteX1" fmla="*/ 19904 w 1302230"/>
                <a:gd name="connsiteY1" fmla="*/ 33674 h 33674"/>
                <a:gd name="connsiteX2" fmla="*/ 36 w 1302230"/>
                <a:gd name="connsiteY2" fmla="*/ 17174 h 33674"/>
                <a:gd name="connsiteX3" fmla="*/ 17547 w 1302230"/>
                <a:gd name="connsiteY3" fmla="*/ 0 h 33674"/>
                <a:gd name="connsiteX4" fmla="*/ 325665 w 1302230"/>
                <a:gd name="connsiteY4" fmla="*/ 337 h 33674"/>
                <a:gd name="connsiteX5" fmla="*/ 1281672 w 1302230"/>
                <a:gd name="connsiteY5" fmla="*/ 337 h 33674"/>
                <a:gd name="connsiteX6" fmla="*/ 1302213 w 1302230"/>
                <a:gd name="connsiteY6" fmla="*/ 13806 h 33674"/>
                <a:gd name="connsiteX7" fmla="*/ 1282345 w 1302230"/>
                <a:gd name="connsiteY7" fmla="*/ 33674 h 33674"/>
                <a:gd name="connsiteX8" fmla="*/ 649273 w 1302230"/>
                <a:gd name="connsiteY8" fmla="*/ 33674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230" h="33674">
                  <a:moveTo>
                    <a:pt x="649273" y="33674"/>
                  </a:moveTo>
                  <a:cubicBezTo>
                    <a:pt x="439483" y="33674"/>
                    <a:pt x="229694" y="33674"/>
                    <a:pt x="19904" y="33674"/>
                  </a:cubicBezTo>
                  <a:cubicBezTo>
                    <a:pt x="8118" y="33674"/>
                    <a:pt x="-637" y="33674"/>
                    <a:pt x="36" y="17174"/>
                  </a:cubicBezTo>
                  <a:cubicBezTo>
                    <a:pt x="710" y="4378"/>
                    <a:pt x="3741" y="0"/>
                    <a:pt x="17547" y="0"/>
                  </a:cubicBezTo>
                  <a:cubicBezTo>
                    <a:pt x="120253" y="674"/>
                    <a:pt x="222959" y="337"/>
                    <a:pt x="325665" y="337"/>
                  </a:cubicBezTo>
                  <a:cubicBezTo>
                    <a:pt x="644222" y="337"/>
                    <a:pt x="962778" y="337"/>
                    <a:pt x="1281672" y="337"/>
                  </a:cubicBezTo>
                  <a:cubicBezTo>
                    <a:pt x="1291101" y="337"/>
                    <a:pt x="1301876" y="-3031"/>
                    <a:pt x="1302213" y="13806"/>
                  </a:cubicBezTo>
                  <a:cubicBezTo>
                    <a:pt x="1302550" y="29296"/>
                    <a:pt x="1298172" y="33674"/>
                    <a:pt x="1282345" y="33674"/>
                  </a:cubicBezTo>
                  <a:cubicBezTo>
                    <a:pt x="1071209" y="33674"/>
                    <a:pt x="860409" y="33674"/>
                    <a:pt x="649273" y="33674"/>
                  </a:cubicBezTo>
                  <a:close/>
                </a:path>
              </a:pathLst>
            </a:custGeom>
            <a:solidFill>
              <a:srgbClr val="BCBDC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1">
              <a:extLst>
                <a:ext uri="{FF2B5EF4-FFF2-40B4-BE49-F238E27FC236}">
                  <a16:creationId xmlns:a16="http://schemas.microsoft.com/office/drawing/2014/main" xmlns="" id="{BF019510-3D2D-4535-9393-989CDB656A71}"/>
                </a:ext>
              </a:extLst>
            </p:cNvPr>
            <p:cNvSpPr/>
            <p:nvPr/>
          </p:nvSpPr>
          <p:spPr>
            <a:xfrm>
              <a:off x="5856321" y="4846151"/>
              <a:ext cx="1301979" cy="33674"/>
            </a:xfrm>
            <a:custGeom>
              <a:avLst/>
              <a:gdLst>
                <a:gd name="connsiteX0" fmla="*/ 649030 w 1301979"/>
                <a:gd name="connsiteY0" fmla="*/ 33337 h 33674"/>
                <a:gd name="connsiteX1" fmla="*/ 19661 w 1301979"/>
                <a:gd name="connsiteY1" fmla="*/ 33674 h 33674"/>
                <a:gd name="connsiteX2" fmla="*/ 130 w 1301979"/>
                <a:gd name="connsiteY2" fmla="*/ 13806 h 33674"/>
                <a:gd name="connsiteX3" fmla="*/ 14273 w 1301979"/>
                <a:gd name="connsiteY3" fmla="*/ 337 h 33674"/>
                <a:gd name="connsiteX4" fmla="*/ 19324 w 1301979"/>
                <a:gd name="connsiteY4" fmla="*/ 337 h 33674"/>
                <a:gd name="connsiteX5" fmla="*/ 1283113 w 1301979"/>
                <a:gd name="connsiteY5" fmla="*/ 0 h 33674"/>
                <a:gd name="connsiteX6" fmla="*/ 1301970 w 1301979"/>
                <a:gd name="connsiteY6" fmla="*/ 17511 h 33674"/>
                <a:gd name="connsiteX7" fmla="*/ 1281766 w 1301979"/>
                <a:gd name="connsiteY7" fmla="*/ 33674 h 33674"/>
                <a:gd name="connsiteX8" fmla="*/ 649030 w 1301979"/>
                <a:gd name="connsiteY8" fmla="*/ 33337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79" h="33674">
                  <a:moveTo>
                    <a:pt x="649030" y="33337"/>
                  </a:moveTo>
                  <a:cubicBezTo>
                    <a:pt x="439240" y="33337"/>
                    <a:pt x="229451" y="33001"/>
                    <a:pt x="19661" y="33674"/>
                  </a:cubicBezTo>
                  <a:cubicBezTo>
                    <a:pt x="3834" y="33674"/>
                    <a:pt x="-880" y="28623"/>
                    <a:pt x="130" y="13806"/>
                  </a:cubicBezTo>
                  <a:cubicBezTo>
                    <a:pt x="804" y="3704"/>
                    <a:pt x="4171" y="-674"/>
                    <a:pt x="14273" y="337"/>
                  </a:cubicBezTo>
                  <a:cubicBezTo>
                    <a:pt x="15957" y="337"/>
                    <a:pt x="17641" y="337"/>
                    <a:pt x="19324" y="337"/>
                  </a:cubicBezTo>
                  <a:cubicBezTo>
                    <a:pt x="440587" y="337"/>
                    <a:pt x="861850" y="337"/>
                    <a:pt x="1283113" y="0"/>
                  </a:cubicBezTo>
                  <a:cubicBezTo>
                    <a:pt x="1296246" y="0"/>
                    <a:pt x="1301633" y="2694"/>
                    <a:pt x="1301970" y="17511"/>
                  </a:cubicBezTo>
                  <a:cubicBezTo>
                    <a:pt x="1302307" y="34011"/>
                    <a:pt x="1293552" y="33674"/>
                    <a:pt x="1281766" y="33674"/>
                  </a:cubicBezTo>
                  <a:cubicBezTo>
                    <a:pt x="1070966" y="33337"/>
                    <a:pt x="859830" y="33337"/>
                    <a:pt x="649030" y="33337"/>
                  </a:cubicBezTo>
                  <a:close/>
                </a:path>
              </a:pathLst>
            </a:custGeom>
            <a:solidFill>
              <a:srgbClr val="BBBD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2">
              <a:extLst>
                <a:ext uri="{FF2B5EF4-FFF2-40B4-BE49-F238E27FC236}">
                  <a16:creationId xmlns:a16="http://schemas.microsoft.com/office/drawing/2014/main" xmlns="" id="{85133F09-E82F-4F0C-B1F3-9D95EE0108B3}"/>
                </a:ext>
              </a:extLst>
            </p:cNvPr>
            <p:cNvSpPr/>
            <p:nvPr/>
          </p:nvSpPr>
          <p:spPr>
            <a:xfrm>
              <a:off x="5856095" y="4986908"/>
              <a:ext cx="1301522" cy="31490"/>
            </a:xfrm>
            <a:custGeom>
              <a:avLst/>
              <a:gdLst>
                <a:gd name="connsiteX0" fmla="*/ 649255 w 1301522"/>
                <a:gd name="connsiteY0" fmla="*/ 31317 h 31490"/>
                <a:gd name="connsiteX1" fmla="*/ 19550 w 1301522"/>
                <a:gd name="connsiteY1" fmla="*/ 31317 h 31490"/>
                <a:gd name="connsiteX2" fmla="*/ 19 w 1301522"/>
                <a:gd name="connsiteY2" fmla="*/ 18184 h 31490"/>
                <a:gd name="connsiteX3" fmla="*/ 17866 w 1301522"/>
                <a:gd name="connsiteY3" fmla="*/ 0 h 31490"/>
                <a:gd name="connsiteX4" fmla="*/ 1283675 w 1301522"/>
                <a:gd name="connsiteY4" fmla="*/ 0 h 31490"/>
                <a:gd name="connsiteX5" fmla="*/ 1301522 w 1301522"/>
                <a:gd name="connsiteY5" fmla="*/ 14817 h 31490"/>
                <a:gd name="connsiteX6" fmla="*/ 1283675 w 1301522"/>
                <a:gd name="connsiteY6" fmla="*/ 31317 h 31490"/>
                <a:gd name="connsiteX7" fmla="*/ 649255 w 1301522"/>
                <a:gd name="connsiteY7" fmla="*/ 31317 h 3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522" h="31490">
                  <a:moveTo>
                    <a:pt x="649255" y="31317"/>
                  </a:moveTo>
                  <a:cubicBezTo>
                    <a:pt x="439466" y="31317"/>
                    <a:pt x="229676" y="31317"/>
                    <a:pt x="19550" y="31317"/>
                  </a:cubicBezTo>
                  <a:cubicBezTo>
                    <a:pt x="10458" y="31317"/>
                    <a:pt x="356" y="34011"/>
                    <a:pt x="19" y="18184"/>
                  </a:cubicBezTo>
                  <a:cubicBezTo>
                    <a:pt x="-318" y="4378"/>
                    <a:pt x="3723" y="0"/>
                    <a:pt x="17866" y="0"/>
                  </a:cubicBezTo>
                  <a:cubicBezTo>
                    <a:pt x="439803" y="337"/>
                    <a:pt x="861739" y="337"/>
                    <a:pt x="1283675" y="0"/>
                  </a:cubicBezTo>
                  <a:cubicBezTo>
                    <a:pt x="1294451" y="0"/>
                    <a:pt x="1301522" y="337"/>
                    <a:pt x="1301522" y="14817"/>
                  </a:cubicBezTo>
                  <a:cubicBezTo>
                    <a:pt x="1301522" y="28960"/>
                    <a:pt x="1295798" y="31317"/>
                    <a:pt x="1283675" y="31317"/>
                  </a:cubicBezTo>
                  <a:cubicBezTo>
                    <a:pt x="1072539" y="30980"/>
                    <a:pt x="860729" y="31317"/>
                    <a:pt x="649255" y="31317"/>
                  </a:cubicBezTo>
                  <a:close/>
                </a:path>
              </a:pathLst>
            </a:custGeom>
            <a:solidFill>
              <a:srgbClr val="BABC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3">
              <a:extLst>
                <a:ext uri="{FF2B5EF4-FFF2-40B4-BE49-F238E27FC236}">
                  <a16:creationId xmlns:a16="http://schemas.microsoft.com/office/drawing/2014/main" xmlns="" id="{3A4C6C71-1309-44E7-8E53-9AA926000FCF}"/>
                </a:ext>
              </a:extLst>
            </p:cNvPr>
            <p:cNvSpPr/>
            <p:nvPr/>
          </p:nvSpPr>
          <p:spPr>
            <a:xfrm>
              <a:off x="5856097" y="5057624"/>
              <a:ext cx="1301842" cy="31058"/>
            </a:xfrm>
            <a:custGeom>
              <a:avLst/>
              <a:gdLst>
                <a:gd name="connsiteX0" fmla="*/ 649254 w 1301842"/>
                <a:gd name="connsiteY0" fmla="*/ 30644 h 31058"/>
                <a:gd name="connsiteX1" fmla="*/ 19549 w 1301842"/>
                <a:gd name="connsiteY1" fmla="*/ 30644 h 31058"/>
                <a:gd name="connsiteX2" fmla="*/ 18 w 1301842"/>
                <a:gd name="connsiteY2" fmla="*/ 17847 h 31058"/>
                <a:gd name="connsiteX3" fmla="*/ 18202 w 1301842"/>
                <a:gd name="connsiteY3" fmla="*/ 0 h 31058"/>
                <a:gd name="connsiteX4" fmla="*/ 1282327 w 1301842"/>
                <a:gd name="connsiteY4" fmla="*/ 0 h 31058"/>
                <a:gd name="connsiteX5" fmla="*/ 1301521 w 1301842"/>
                <a:gd name="connsiteY5" fmla="*/ 20204 h 31058"/>
                <a:gd name="connsiteX6" fmla="*/ 1290409 w 1301842"/>
                <a:gd name="connsiteY6" fmla="*/ 30980 h 31058"/>
                <a:gd name="connsiteX7" fmla="*/ 1275255 w 1301842"/>
                <a:gd name="connsiteY7" fmla="*/ 30980 h 31058"/>
                <a:gd name="connsiteX8" fmla="*/ 649254 w 1301842"/>
                <a:gd name="connsiteY8" fmla="*/ 30644 h 3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842" h="31058">
                  <a:moveTo>
                    <a:pt x="649254" y="30644"/>
                  </a:moveTo>
                  <a:cubicBezTo>
                    <a:pt x="439465" y="30644"/>
                    <a:pt x="229675" y="30644"/>
                    <a:pt x="19549" y="30644"/>
                  </a:cubicBezTo>
                  <a:cubicBezTo>
                    <a:pt x="10457" y="30644"/>
                    <a:pt x="355" y="33674"/>
                    <a:pt x="18" y="17847"/>
                  </a:cubicBezTo>
                  <a:cubicBezTo>
                    <a:pt x="-319" y="4041"/>
                    <a:pt x="4059" y="0"/>
                    <a:pt x="18202" y="0"/>
                  </a:cubicBezTo>
                  <a:cubicBezTo>
                    <a:pt x="439465" y="337"/>
                    <a:pt x="861064" y="337"/>
                    <a:pt x="1282327" y="0"/>
                  </a:cubicBezTo>
                  <a:cubicBezTo>
                    <a:pt x="1298490" y="0"/>
                    <a:pt x="1303205" y="5051"/>
                    <a:pt x="1301521" y="20204"/>
                  </a:cubicBezTo>
                  <a:cubicBezTo>
                    <a:pt x="1300848" y="27950"/>
                    <a:pt x="1298490" y="31654"/>
                    <a:pt x="1290409" y="30980"/>
                  </a:cubicBezTo>
                  <a:cubicBezTo>
                    <a:pt x="1285358" y="30644"/>
                    <a:pt x="1280306" y="30980"/>
                    <a:pt x="1275255" y="30980"/>
                  </a:cubicBezTo>
                  <a:cubicBezTo>
                    <a:pt x="1066813" y="30644"/>
                    <a:pt x="858033" y="30644"/>
                    <a:pt x="649254" y="30644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4">
              <a:extLst>
                <a:ext uri="{FF2B5EF4-FFF2-40B4-BE49-F238E27FC236}">
                  <a16:creationId xmlns:a16="http://schemas.microsoft.com/office/drawing/2014/main" xmlns="" id="{CB18C4BF-05A8-49FD-BD2D-4C613A010088}"/>
                </a:ext>
              </a:extLst>
            </p:cNvPr>
            <p:cNvSpPr/>
            <p:nvPr/>
          </p:nvSpPr>
          <p:spPr>
            <a:xfrm>
              <a:off x="5856143" y="4919172"/>
              <a:ext cx="1301948" cy="32042"/>
            </a:xfrm>
            <a:custGeom>
              <a:avLst/>
              <a:gdLst>
                <a:gd name="connsiteX0" fmla="*/ 649208 w 1301948"/>
                <a:gd name="connsiteY0" fmla="*/ 31369 h 32042"/>
                <a:gd name="connsiteX1" fmla="*/ 19502 w 1301948"/>
                <a:gd name="connsiteY1" fmla="*/ 31706 h 32042"/>
                <a:gd name="connsiteX2" fmla="*/ 308 w 1301948"/>
                <a:gd name="connsiteY2" fmla="*/ 11838 h 32042"/>
                <a:gd name="connsiteX3" fmla="*/ 11084 w 1301948"/>
                <a:gd name="connsiteY3" fmla="*/ 725 h 32042"/>
                <a:gd name="connsiteX4" fmla="*/ 31288 w 1301948"/>
                <a:gd name="connsiteY4" fmla="*/ 725 h 32042"/>
                <a:gd name="connsiteX5" fmla="*/ 1280597 w 1301948"/>
                <a:gd name="connsiteY5" fmla="*/ 1062 h 32042"/>
                <a:gd name="connsiteX6" fmla="*/ 1301811 w 1301948"/>
                <a:gd name="connsiteY6" fmla="*/ 11838 h 32042"/>
                <a:gd name="connsiteX7" fmla="*/ 1282617 w 1301948"/>
                <a:gd name="connsiteY7" fmla="*/ 32042 h 32042"/>
                <a:gd name="connsiteX8" fmla="*/ 649208 w 1301948"/>
                <a:gd name="connsiteY8" fmla="*/ 31369 h 3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48" h="32042">
                  <a:moveTo>
                    <a:pt x="649208" y="31369"/>
                  </a:moveTo>
                  <a:cubicBezTo>
                    <a:pt x="439418" y="31369"/>
                    <a:pt x="229292" y="31032"/>
                    <a:pt x="19502" y="31706"/>
                  </a:cubicBezTo>
                  <a:cubicBezTo>
                    <a:pt x="3676" y="31706"/>
                    <a:pt x="-1375" y="26991"/>
                    <a:pt x="308" y="11838"/>
                  </a:cubicBezTo>
                  <a:cubicBezTo>
                    <a:pt x="982" y="4430"/>
                    <a:pt x="3002" y="389"/>
                    <a:pt x="11084" y="725"/>
                  </a:cubicBezTo>
                  <a:cubicBezTo>
                    <a:pt x="17819" y="1062"/>
                    <a:pt x="24554" y="725"/>
                    <a:pt x="31288" y="725"/>
                  </a:cubicBezTo>
                  <a:cubicBezTo>
                    <a:pt x="447837" y="725"/>
                    <a:pt x="864048" y="725"/>
                    <a:pt x="1280597" y="1062"/>
                  </a:cubicBezTo>
                  <a:cubicBezTo>
                    <a:pt x="1288342" y="1062"/>
                    <a:pt x="1300465" y="-4999"/>
                    <a:pt x="1301811" y="11838"/>
                  </a:cubicBezTo>
                  <a:cubicBezTo>
                    <a:pt x="1302822" y="26991"/>
                    <a:pt x="1298444" y="32042"/>
                    <a:pt x="1282617" y="32042"/>
                  </a:cubicBezTo>
                  <a:cubicBezTo>
                    <a:pt x="1071481" y="31032"/>
                    <a:pt x="860344" y="31369"/>
                    <a:pt x="649208" y="31369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5">
              <a:extLst>
                <a:ext uri="{FF2B5EF4-FFF2-40B4-BE49-F238E27FC236}">
                  <a16:creationId xmlns:a16="http://schemas.microsoft.com/office/drawing/2014/main" xmlns="" id="{1BCD9CD2-B20C-4429-BFA9-3F5B1211FCCD}"/>
                </a:ext>
              </a:extLst>
            </p:cNvPr>
            <p:cNvSpPr/>
            <p:nvPr/>
          </p:nvSpPr>
          <p:spPr>
            <a:xfrm>
              <a:off x="7536451" y="2628189"/>
              <a:ext cx="638929" cy="515756"/>
            </a:xfrm>
            <a:custGeom>
              <a:avLst/>
              <a:gdLst>
                <a:gd name="connsiteX0" fmla="*/ 522958 w 638929"/>
                <a:gd name="connsiteY0" fmla="*/ 152730 h 515756"/>
                <a:gd name="connsiteX1" fmla="*/ 496019 w 638929"/>
                <a:gd name="connsiteY1" fmla="*/ 140271 h 515756"/>
                <a:gd name="connsiteX2" fmla="*/ 113818 w 638929"/>
                <a:gd name="connsiteY2" fmla="*/ 59790 h 515756"/>
                <a:gd name="connsiteX3" fmla="*/ 35021 w 638929"/>
                <a:gd name="connsiteY3" fmla="*/ 45983 h 515756"/>
                <a:gd name="connsiteX4" fmla="*/ 0 w 638929"/>
                <a:gd name="connsiteY4" fmla="*/ 20391 h 515756"/>
                <a:gd name="connsiteX5" fmla="*/ 40409 w 638929"/>
                <a:gd name="connsiteY5" fmla="*/ 523 h 515756"/>
                <a:gd name="connsiteX6" fmla="*/ 102369 w 638929"/>
                <a:gd name="connsiteY6" fmla="*/ 12309 h 515756"/>
                <a:gd name="connsiteX7" fmla="*/ 259627 w 638929"/>
                <a:gd name="connsiteY7" fmla="*/ 45310 h 515756"/>
                <a:gd name="connsiteX8" fmla="*/ 493999 w 638929"/>
                <a:gd name="connsiteY8" fmla="*/ 95821 h 515756"/>
                <a:gd name="connsiteX9" fmla="*/ 576500 w 638929"/>
                <a:gd name="connsiteY9" fmla="*/ 154414 h 515756"/>
                <a:gd name="connsiteX10" fmla="*/ 583909 w 638929"/>
                <a:gd name="connsiteY10" fmla="*/ 237252 h 515756"/>
                <a:gd name="connsiteX11" fmla="*/ 590307 w 638929"/>
                <a:gd name="connsiteY11" fmla="*/ 247354 h 515756"/>
                <a:gd name="connsiteX12" fmla="*/ 637450 w 638929"/>
                <a:gd name="connsiteY12" fmla="*/ 323794 h 515756"/>
                <a:gd name="connsiteX13" fmla="*/ 581215 w 638929"/>
                <a:gd name="connsiteY13" fmla="*/ 507992 h 515756"/>
                <a:gd name="connsiteX14" fmla="*/ 558990 w 638929"/>
                <a:gd name="connsiteY14" fmla="*/ 509339 h 515756"/>
                <a:gd name="connsiteX15" fmla="*/ 501070 w 638929"/>
                <a:gd name="connsiteY15" fmla="*/ 397204 h 515756"/>
                <a:gd name="connsiteX16" fmla="*/ 497030 w 638929"/>
                <a:gd name="connsiteY16" fmla="*/ 312345 h 515756"/>
                <a:gd name="connsiteX17" fmla="*/ 523969 w 638929"/>
                <a:gd name="connsiteY17" fmla="*/ 249711 h 515756"/>
                <a:gd name="connsiteX18" fmla="*/ 529693 w 638929"/>
                <a:gd name="connsiteY18" fmla="*/ 247017 h 515756"/>
                <a:gd name="connsiteX19" fmla="*/ 547541 w 638929"/>
                <a:gd name="connsiteY19" fmla="*/ 188425 h 515756"/>
                <a:gd name="connsiteX20" fmla="*/ 522958 w 638929"/>
                <a:gd name="connsiteY20" fmla="*/ 152730 h 5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8929" h="515756">
                  <a:moveTo>
                    <a:pt x="522958" y="152730"/>
                  </a:moveTo>
                  <a:cubicBezTo>
                    <a:pt x="515550" y="145322"/>
                    <a:pt x="505785" y="142291"/>
                    <a:pt x="496019" y="140271"/>
                  </a:cubicBezTo>
                  <a:cubicBezTo>
                    <a:pt x="368731" y="113331"/>
                    <a:pt x="241443" y="84372"/>
                    <a:pt x="113818" y="59790"/>
                  </a:cubicBezTo>
                  <a:cubicBezTo>
                    <a:pt x="69705" y="51371"/>
                    <a:pt x="63981" y="52044"/>
                    <a:pt x="35021" y="45983"/>
                  </a:cubicBezTo>
                  <a:cubicBezTo>
                    <a:pt x="20541" y="42952"/>
                    <a:pt x="0" y="37901"/>
                    <a:pt x="0" y="20391"/>
                  </a:cubicBezTo>
                  <a:cubicBezTo>
                    <a:pt x="0" y="186"/>
                    <a:pt x="25929" y="-1161"/>
                    <a:pt x="40409" y="523"/>
                  </a:cubicBezTo>
                  <a:cubicBezTo>
                    <a:pt x="76104" y="4564"/>
                    <a:pt x="69705" y="7595"/>
                    <a:pt x="102369" y="12309"/>
                  </a:cubicBezTo>
                  <a:cubicBezTo>
                    <a:pt x="154901" y="23422"/>
                    <a:pt x="207096" y="34197"/>
                    <a:pt x="259627" y="45310"/>
                  </a:cubicBezTo>
                  <a:cubicBezTo>
                    <a:pt x="337751" y="62147"/>
                    <a:pt x="415875" y="78984"/>
                    <a:pt x="493999" y="95821"/>
                  </a:cubicBezTo>
                  <a:cubicBezTo>
                    <a:pt x="530030" y="103566"/>
                    <a:pt x="558653" y="121413"/>
                    <a:pt x="576500" y="154414"/>
                  </a:cubicBezTo>
                  <a:cubicBezTo>
                    <a:pt x="581215" y="173945"/>
                    <a:pt x="586266" y="208966"/>
                    <a:pt x="583909" y="237252"/>
                  </a:cubicBezTo>
                  <a:cubicBezTo>
                    <a:pt x="583572" y="241630"/>
                    <a:pt x="585256" y="244660"/>
                    <a:pt x="590307" y="247354"/>
                  </a:cubicBezTo>
                  <a:cubicBezTo>
                    <a:pt x="621287" y="263181"/>
                    <a:pt x="633746" y="291467"/>
                    <a:pt x="637450" y="323794"/>
                  </a:cubicBezTo>
                  <a:cubicBezTo>
                    <a:pt x="645196" y="393163"/>
                    <a:pt x="621960" y="453440"/>
                    <a:pt x="581215" y="507992"/>
                  </a:cubicBezTo>
                  <a:cubicBezTo>
                    <a:pt x="573806" y="517757"/>
                    <a:pt x="567745" y="518431"/>
                    <a:pt x="558990" y="509339"/>
                  </a:cubicBezTo>
                  <a:cubicBezTo>
                    <a:pt x="528346" y="477685"/>
                    <a:pt x="509826" y="440980"/>
                    <a:pt x="501070" y="397204"/>
                  </a:cubicBezTo>
                  <a:cubicBezTo>
                    <a:pt x="495346" y="368581"/>
                    <a:pt x="495009" y="340631"/>
                    <a:pt x="497030" y="312345"/>
                  </a:cubicBezTo>
                  <a:cubicBezTo>
                    <a:pt x="498713" y="289447"/>
                    <a:pt x="503764" y="265538"/>
                    <a:pt x="523969" y="249711"/>
                  </a:cubicBezTo>
                  <a:cubicBezTo>
                    <a:pt x="525653" y="248364"/>
                    <a:pt x="528010" y="247691"/>
                    <a:pt x="529693" y="247017"/>
                  </a:cubicBezTo>
                  <a:cubicBezTo>
                    <a:pt x="547877" y="235568"/>
                    <a:pt x="550235" y="216037"/>
                    <a:pt x="547541" y="188425"/>
                  </a:cubicBezTo>
                  <a:cubicBezTo>
                    <a:pt x="546194" y="182026"/>
                    <a:pt x="542490" y="170241"/>
                    <a:pt x="522958" y="152730"/>
                  </a:cubicBezTo>
                  <a:close/>
                </a:path>
              </a:pathLst>
            </a:custGeom>
            <a:solidFill>
              <a:schemeClr val="accent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12">
              <a:extLst>
                <a:ext uri="{FF2B5EF4-FFF2-40B4-BE49-F238E27FC236}">
                  <a16:creationId xmlns:a16="http://schemas.microsoft.com/office/drawing/2014/main" xmlns="" id="{0D101A6A-CC0E-40BF-AC44-C37B433B54D7}"/>
                </a:ext>
              </a:extLst>
            </p:cNvPr>
            <p:cNvSpPr/>
            <p:nvPr/>
          </p:nvSpPr>
          <p:spPr>
            <a:xfrm>
              <a:off x="7274467" y="4971336"/>
              <a:ext cx="735707" cy="470971"/>
            </a:xfrm>
            <a:custGeom>
              <a:avLst/>
              <a:gdLst>
                <a:gd name="connsiteX0" fmla="*/ 75430 w 735707"/>
                <a:gd name="connsiteY0" fmla="*/ 194045 h 470971"/>
                <a:gd name="connsiteX1" fmla="*/ 0 w 735707"/>
                <a:gd name="connsiteY1" fmla="*/ 152289 h 470971"/>
                <a:gd name="connsiteX2" fmla="*/ 86879 w 735707"/>
                <a:gd name="connsiteY2" fmla="*/ 109860 h 470971"/>
                <a:gd name="connsiteX3" fmla="*/ 484570 w 735707"/>
                <a:gd name="connsiteY3" fmla="*/ 114574 h 470971"/>
                <a:gd name="connsiteX4" fmla="*/ 424967 w 735707"/>
                <a:gd name="connsiteY4" fmla="*/ 86288 h 470971"/>
                <a:gd name="connsiteX5" fmla="*/ 372772 w 735707"/>
                <a:gd name="connsiteY5" fmla="*/ 75512 h 470971"/>
                <a:gd name="connsiteX6" fmla="*/ 339435 w 735707"/>
                <a:gd name="connsiteY6" fmla="*/ 14899 h 470971"/>
                <a:gd name="connsiteX7" fmla="*/ 355935 w 735707"/>
                <a:gd name="connsiteY7" fmla="*/ 1092 h 470971"/>
                <a:gd name="connsiteX8" fmla="*/ 502080 w 735707"/>
                <a:gd name="connsiteY8" fmla="*/ 16582 h 470971"/>
                <a:gd name="connsiteX9" fmla="*/ 628695 w 735707"/>
                <a:gd name="connsiteY9" fmla="*/ 75175 h 470971"/>
                <a:gd name="connsiteX10" fmla="*/ 711197 w 735707"/>
                <a:gd name="connsiteY10" fmla="*/ 144207 h 470971"/>
                <a:gd name="connsiteX11" fmla="*/ 734432 w 735707"/>
                <a:gd name="connsiteY11" fmla="*/ 171146 h 470971"/>
                <a:gd name="connsiteX12" fmla="*/ 734432 w 735707"/>
                <a:gd name="connsiteY12" fmla="*/ 283281 h 470971"/>
                <a:gd name="connsiteX13" fmla="*/ 730054 w 735707"/>
                <a:gd name="connsiteY13" fmla="*/ 435825 h 470971"/>
                <a:gd name="connsiteX14" fmla="*/ 706819 w 735707"/>
                <a:gd name="connsiteY14" fmla="*/ 434141 h 470971"/>
                <a:gd name="connsiteX15" fmla="*/ 623644 w 735707"/>
                <a:gd name="connsiteY15" fmla="*/ 453672 h 470971"/>
                <a:gd name="connsiteX16" fmla="*/ 537102 w 735707"/>
                <a:gd name="connsiteY16" fmla="*/ 470509 h 470971"/>
                <a:gd name="connsiteX17" fmla="*/ 389272 w 735707"/>
                <a:gd name="connsiteY17" fmla="*/ 470846 h 470971"/>
                <a:gd name="connsiteX18" fmla="*/ 325965 w 735707"/>
                <a:gd name="connsiteY18" fmla="*/ 463101 h 470971"/>
                <a:gd name="connsiteX19" fmla="*/ 303403 w 735707"/>
                <a:gd name="connsiteY19" fmla="*/ 394742 h 470971"/>
                <a:gd name="connsiteX20" fmla="*/ 239760 w 735707"/>
                <a:gd name="connsiteY20" fmla="*/ 342211 h 470971"/>
                <a:gd name="connsiteX21" fmla="*/ 295658 w 735707"/>
                <a:gd name="connsiteY21" fmla="*/ 291363 h 470971"/>
                <a:gd name="connsiteX22" fmla="*/ 253566 w 735707"/>
                <a:gd name="connsiteY22" fmla="*/ 278903 h 470971"/>
                <a:gd name="connsiteX23" fmla="*/ 229657 w 735707"/>
                <a:gd name="connsiteY23" fmla="*/ 238831 h 470971"/>
                <a:gd name="connsiteX24" fmla="*/ 265015 w 735707"/>
                <a:gd name="connsiteY24" fmla="*/ 208188 h 470971"/>
                <a:gd name="connsiteX25" fmla="*/ 301383 w 735707"/>
                <a:gd name="connsiteY25" fmla="*/ 202127 h 470971"/>
                <a:gd name="connsiteX26" fmla="*/ 286903 w 735707"/>
                <a:gd name="connsiteY26" fmla="*/ 195055 h 470971"/>
                <a:gd name="connsiteX27" fmla="*/ 75430 w 735707"/>
                <a:gd name="connsiteY27" fmla="*/ 194045 h 47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5707" h="470971">
                  <a:moveTo>
                    <a:pt x="75430" y="194045"/>
                  </a:moveTo>
                  <a:cubicBezTo>
                    <a:pt x="24582" y="193708"/>
                    <a:pt x="0" y="176198"/>
                    <a:pt x="0" y="152289"/>
                  </a:cubicBezTo>
                  <a:cubicBezTo>
                    <a:pt x="0" y="126360"/>
                    <a:pt x="21215" y="110196"/>
                    <a:pt x="86879" y="109860"/>
                  </a:cubicBezTo>
                  <a:cubicBezTo>
                    <a:pt x="108767" y="110196"/>
                    <a:pt x="371425" y="112890"/>
                    <a:pt x="484570" y="114574"/>
                  </a:cubicBezTo>
                  <a:cubicBezTo>
                    <a:pt x="466049" y="96390"/>
                    <a:pt x="447529" y="86961"/>
                    <a:pt x="424967" y="86288"/>
                  </a:cubicBezTo>
                  <a:cubicBezTo>
                    <a:pt x="406783" y="85614"/>
                    <a:pt x="389272" y="83257"/>
                    <a:pt x="372772" y="75512"/>
                  </a:cubicBezTo>
                  <a:cubicBezTo>
                    <a:pt x="348863" y="64063"/>
                    <a:pt x="336404" y="40828"/>
                    <a:pt x="339435" y="14899"/>
                  </a:cubicBezTo>
                  <a:cubicBezTo>
                    <a:pt x="340782" y="4797"/>
                    <a:pt x="346506" y="-2949"/>
                    <a:pt x="355935" y="1092"/>
                  </a:cubicBezTo>
                  <a:cubicBezTo>
                    <a:pt x="403079" y="20960"/>
                    <a:pt x="453590" y="9511"/>
                    <a:pt x="502080" y="16582"/>
                  </a:cubicBezTo>
                  <a:cubicBezTo>
                    <a:pt x="550571" y="23654"/>
                    <a:pt x="590307" y="47226"/>
                    <a:pt x="628695" y="75175"/>
                  </a:cubicBezTo>
                  <a:cubicBezTo>
                    <a:pt x="657655" y="96390"/>
                    <a:pt x="684257" y="120299"/>
                    <a:pt x="711197" y="144207"/>
                  </a:cubicBezTo>
                  <a:cubicBezTo>
                    <a:pt x="731401" y="164412"/>
                    <a:pt x="729717" y="159697"/>
                    <a:pt x="734432" y="171146"/>
                  </a:cubicBezTo>
                  <a:cubicBezTo>
                    <a:pt x="737126" y="208525"/>
                    <a:pt x="734769" y="245903"/>
                    <a:pt x="734432" y="283281"/>
                  </a:cubicBezTo>
                  <a:cubicBezTo>
                    <a:pt x="733758" y="334129"/>
                    <a:pt x="731738" y="384977"/>
                    <a:pt x="730054" y="435825"/>
                  </a:cubicBezTo>
                  <a:cubicBezTo>
                    <a:pt x="722309" y="435488"/>
                    <a:pt x="714227" y="435488"/>
                    <a:pt x="706819" y="434141"/>
                  </a:cubicBezTo>
                  <a:cubicBezTo>
                    <a:pt x="676512" y="429763"/>
                    <a:pt x="650583" y="443906"/>
                    <a:pt x="623644" y="453672"/>
                  </a:cubicBezTo>
                  <a:cubicBezTo>
                    <a:pt x="595695" y="463774"/>
                    <a:pt x="566735" y="469836"/>
                    <a:pt x="537102" y="470509"/>
                  </a:cubicBezTo>
                  <a:cubicBezTo>
                    <a:pt x="487938" y="471519"/>
                    <a:pt x="438437" y="470509"/>
                    <a:pt x="389272" y="470846"/>
                  </a:cubicBezTo>
                  <a:cubicBezTo>
                    <a:pt x="367721" y="471183"/>
                    <a:pt x="346843" y="466468"/>
                    <a:pt x="325965" y="463101"/>
                  </a:cubicBezTo>
                  <a:cubicBezTo>
                    <a:pt x="292965" y="457376"/>
                    <a:pt x="282862" y="419324"/>
                    <a:pt x="303403" y="394742"/>
                  </a:cubicBezTo>
                  <a:cubicBezTo>
                    <a:pt x="274444" y="386324"/>
                    <a:pt x="239760" y="383630"/>
                    <a:pt x="239760" y="342211"/>
                  </a:cubicBezTo>
                  <a:cubicBezTo>
                    <a:pt x="239760" y="308874"/>
                    <a:pt x="267709" y="302139"/>
                    <a:pt x="295658" y="291363"/>
                  </a:cubicBezTo>
                  <a:cubicBezTo>
                    <a:pt x="278485" y="289006"/>
                    <a:pt x="265689" y="284965"/>
                    <a:pt x="253566" y="278903"/>
                  </a:cubicBezTo>
                  <a:cubicBezTo>
                    <a:pt x="235045" y="269475"/>
                    <a:pt x="226963" y="254995"/>
                    <a:pt x="229657" y="238831"/>
                  </a:cubicBezTo>
                  <a:cubicBezTo>
                    <a:pt x="232351" y="223005"/>
                    <a:pt x="245484" y="211555"/>
                    <a:pt x="265015" y="208188"/>
                  </a:cubicBezTo>
                  <a:cubicBezTo>
                    <a:pt x="267709" y="207851"/>
                    <a:pt x="292965" y="205494"/>
                    <a:pt x="301383" y="202127"/>
                  </a:cubicBezTo>
                  <a:cubicBezTo>
                    <a:pt x="297679" y="199433"/>
                    <a:pt x="292965" y="196065"/>
                    <a:pt x="286903" y="195055"/>
                  </a:cubicBezTo>
                  <a:cubicBezTo>
                    <a:pt x="216188" y="194382"/>
                    <a:pt x="145809" y="194382"/>
                    <a:pt x="75430" y="19404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976</Words>
  <Application>Microsoft Office PowerPoint</Application>
  <PresentationFormat>Произвольный</PresentationFormat>
  <Paragraphs>159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Русский язык</vt:lpstr>
      <vt:lpstr>Сегодня на уроке</vt:lpstr>
      <vt:lpstr>Составное именное сказуемое</vt:lpstr>
      <vt:lpstr>глагол-связка</vt:lpstr>
      <vt:lpstr>Слайд 5</vt:lpstr>
      <vt:lpstr>Способы выражения именной части сказуемого</vt:lpstr>
      <vt:lpstr>Составьте предложения</vt:lpstr>
      <vt:lpstr>Слайд 8</vt:lpstr>
      <vt:lpstr>Словарная работа</vt:lpstr>
      <vt:lpstr>Составьте предложения</vt:lpstr>
      <vt:lpstr>Слайд 11</vt:lpstr>
      <vt:lpstr>Упражнение 4</vt:lpstr>
      <vt:lpstr>Упражнение 4</vt:lpstr>
      <vt:lpstr>Упражнение 5</vt:lpstr>
      <vt:lpstr>Упражнение 6</vt:lpstr>
      <vt:lpstr>Упражнение 6</vt:lpstr>
      <vt:lpstr>Слайд 17</vt:lpstr>
      <vt:lpstr>Упражнение 7</vt:lpstr>
      <vt:lpstr>Языки народов мира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User</cp:lastModifiedBy>
  <cp:revision>119</cp:revision>
  <dcterms:created xsi:type="dcterms:W3CDTF">2018-08-03T11:59:51Z</dcterms:created>
  <dcterms:modified xsi:type="dcterms:W3CDTF">2020-10-06T07:10:50Z</dcterms:modified>
</cp:coreProperties>
</file>