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80" r:id="rId4"/>
    <p:sldId id="284" r:id="rId5"/>
    <p:sldId id="267" r:id="rId6"/>
    <p:sldId id="286" r:id="rId7"/>
    <p:sldId id="283" r:id="rId8"/>
    <p:sldId id="263" r:id="rId9"/>
    <p:sldId id="288" r:id="rId10"/>
    <p:sldId id="289" r:id="rId11"/>
    <p:sldId id="290" r:id="rId12"/>
    <p:sldId id="264" r:id="rId13"/>
    <p:sldId id="265" r:id="rId14"/>
    <p:sldId id="270" r:id="rId15"/>
    <p:sldId id="281" r:id="rId16"/>
    <p:sldId id="282" r:id="rId17"/>
    <p:sldId id="278" r:id="rId18"/>
    <p:sldId id="262" r:id="rId19"/>
    <p:sldId id="285" r:id="rId20"/>
    <p:sldId id="276" r:id="rId21"/>
    <p:sldId id="28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684" y="2563092"/>
            <a:ext cx="7410753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А.А.Ахматова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Ташкентский цикл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644430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5722" y="4558146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8" name="Picture 2" descr="ÐÐ°ÑÑÐ¸Ð½ÐºÐ¸ Ð¿Ð¾ Ð·Ð°Ð¿ÑÐ¾ÑÑ ÑÑÑÐº ÑÐ²ÐµÑÐµÑ Ð² Ð¢Ð°ÑÐºÐµÐ½Ñ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5496" y="2396836"/>
            <a:ext cx="5060977" cy="33706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0219" y="3893128"/>
            <a:ext cx="6766722" cy="245388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Ташкенте Ахматова приобрела много друзей. Ее стихи перевела на узбекский язык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Зульфия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много помогал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Хамид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Алимджан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секретарь Союза писателей Узбекистана.</a:t>
            </a:r>
            <a:r>
              <a:rPr lang="ru-RU" dirty="0" smtClean="0"/>
              <a:t> 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«Если будут приезжать из Ташкента, пускать ко мне незамедлительно».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mytashkent.uz/wp-content/uploads/2013/08/1010395_576576982383627_179096498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9886" y="251983"/>
            <a:ext cx="4547017" cy="62948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6073" y="350516"/>
            <a:ext cx="4679780" cy="322904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9745" y="365125"/>
            <a:ext cx="8630986" cy="98034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Клуб-музей «</a:t>
            </a:r>
            <a:r>
              <a:rPr lang="ru-RU" b="1" dirty="0" err="1" smtClean="0">
                <a:solidFill>
                  <a:srgbClr val="002060"/>
                </a:solidFill>
              </a:rPr>
              <a:t>Мангалочий</a:t>
            </a:r>
            <a:r>
              <a:rPr lang="ru-RU" b="1" dirty="0" smtClean="0">
                <a:solidFill>
                  <a:srgbClr val="002060"/>
                </a:solidFill>
              </a:rPr>
              <a:t> дворик»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37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413" y="1342308"/>
            <a:ext cx="4744379" cy="29296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796" name="Picture 4" descr="ÐÐ°ÑÑÐ¸Ð½ÐºÐ¸ Ð¿Ð¾ Ð·Ð°Ð¿ÑÐ¾ÑÑ ÐÑÐ¼Ð°ÑÐ¾Ð²Ð° Ð² Ð¢Ð°ÑÐºÐµÐ½Ñ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1210888"/>
            <a:ext cx="4750814" cy="33943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Клуб-музей «Мангалочий дворик Анны Ахматовой». История от зарождения и  доныне. Часть вторая — Письма о Ташкент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3716" y="1694872"/>
            <a:ext cx="2085975" cy="31242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2353" y="4827805"/>
            <a:ext cx="105575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Вдохновительница создания и директор музея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Альбина Витольдовна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Маркевич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поэт, преподаватель и общественный деятель,  входит в список активных женщин от ЮНЕСКО.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4849" y="1309452"/>
            <a:ext cx="6570618" cy="467473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грозных ли площадей Ленинграда,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Иль с блаженных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летейских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полей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Ты прислал мне такую прохладу,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Тополями украсил ограды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азийских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светил мириады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Расстелил над печалью моей?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img0.liveinternet.ru/images/attach/c/5/88/601/88601306_large_NA_Tuyrsa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5906" y="457200"/>
            <a:ext cx="3362325" cy="5715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1054" y="1313007"/>
            <a:ext cx="6400800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Все опять возвратится ко мне: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Раскалённая ночь и томленье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(Словно АЗИЯ бредит во сне),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err="1" smtClean="0">
                <a:latin typeface="Arial" pitchFamily="34" charset="0"/>
                <a:cs typeface="Arial" pitchFamily="34" charset="0"/>
              </a:rPr>
              <a:t>Халимы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соловьиное пенье,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библейских нарциссов цветенье,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незримое благословенье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Ветерком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шелестнёт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 стране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4" name="Picture 4" descr="https://img0.liveinternet.ru/images/attach/c/5/88/601/88601304_large_NA_Tuyrsa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2445" y="610138"/>
            <a:ext cx="3971108" cy="55700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клипарт\клипарт цветы\0_951db_a98521d0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7190" y="4973782"/>
            <a:ext cx="732992" cy="1529722"/>
          </a:xfrm>
          <a:prstGeom prst="rect">
            <a:avLst/>
          </a:prstGeom>
          <a:noFill/>
        </p:spPr>
      </p:pic>
      <p:pic>
        <p:nvPicPr>
          <p:cNvPr id="1027" name="Picture 3" descr="D:\клипарт\клипарт цветы\0_951dc_3edad78f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9381" y="4932217"/>
            <a:ext cx="993198" cy="1537855"/>
          </a:xfrm>
          <a:prstGeom prst="rect">
            <a:avLst/>
          </a:prstGeom>
          <a:noFill/>
        </p:spPr>
      </p:pic>
      <p:pic>
        <p:nvPicPr>
          <p:cNvPr id="1028" name="Picture 4" descr="D:\клипарт\клипарт цветы\0_951e0_791c152b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0745" y="4608080"/>
            <a:ext cx="2024259" cy="182043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8394" y="221433"/>
            <a:ext cx="5967549" cy="1325563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Халима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Насырова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Nasyrova Hali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7348" y="1493887"/>
            <a:ext cx="3174274" cy="50315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6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3691" y="265147"/>
            <a:ext cx="4658259" cy="34300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5019" y="4010297"/>
            <a:ext cx="7093526" cy="254725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Узбекская оперная певица, сопрано.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Выступала как в классическом репертуаре, так и в национальных узбекских операх.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Исполняла узбекские народные песни, а также песни других народов.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82" y="365125"/>
            <a:ext cx="5721927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2620" y="1967338"/>
            <a:ext cx="6722224" cy="309907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повеление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buyruq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farmon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привидение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xayoliy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sharpa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подобие – </a:t>
            </a:r>
            <a:r>
              <a:rPr lang="en-US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҅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xshaydigan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narsa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обречённый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halokatga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mahkum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жгуче-голубой – о ярком, насыщенном цвете</a:t>
            </a:r>
          </a:p>
        </p:txBody>
      </p:sp>
      <p:pic>
        <p:nvPicPr>
          <p:cNvPr id="3074" name="Picture 2" descr="привидение 3d иллюстрация штока. иллюстрации насчитывающей привидение -  11124384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5867" r="12186"/>
          <a:stretch>
            <a:fillRect/>
          </a:stretch>
        </p:blipFill>
        <p:spPr bwMode="auto">
          <a:xfrm>
            <a:off x="9379527" y="263236"/>
            <a:ext cx="2812473" cy="2868324"/>
          </a:xfrm>
          <a:prstGeom prst="rect">
            <a:avLst/>
          </a:prstGeom>
          <a:noFill/>
        </p:spPr>
      </p:pic>
      <p:pic>
        <p:nvPicPr>
          <p:cNvPr id="3078" name="Picture 6" descr="Призрак PNG изображения можно загрузить бесплатно - CrazyPNG-PNG  изображение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64739" y="1246909"/>
            <a:ext cx="3092770" cy="2149475"/>
          </a:xfrm>
          <a:prstGeom prst="rect">
            <a:avLst/>
          </a:prstGeom>
          <a:noFill/>
        </p:spPr>
      </p:pic>
      <p:pic>
        <p:nvPicPr>
          <p:cNvPr id="3080" name="Picture 8" descr="Цветущие весенние ветки векторный клипарт. Vector Branches Collection #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86" b="9299"/>
          <a:stretch>
            <a:fillRect/>
          </a:stretch>
        </p:blipFill>
        <p:spPr bwMode="auto">
          <a:xfrm rot="20109178">
            <a:off x="6911202" y="2077170"/>
            <a:ext cx="4804352" cy="3326102"/>
          </a:xfrm>
          <a:prstGeom prst="rect">
            <a:avLst/>
          </a:prstGeom>
          <a:noFill/>
        </p:spPr>
      </p:pic>
      <p:pic>
        <p:nvPicPr>
          <p:cNvPr id="9" name="Picture 8" descr="Цветущие весенние ветки векторный клипарт. Vector Branches Collection #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86" b="9299"/>
          <a:stretch>
            <a:fillRect/>
          </a:stretch>
        </p:blipFill>
        <p:spPr bwMode="auto">
          <a:xfrm rot="697619">
            <a:off x="7309394" y="4017645"/>
            <a:ext cx="3300114" cy="2284702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4" y="378979"/>
            <a:ext cx="6651171" cy="1325563"/>
          </a:xfrm>
        </p:spPr>
        <p:txBody>
          <a:bodyPr/>
          <a:lstStyle/>
          <a:p>
            <a:pPr algn="ctr"/>
            <a:r>
              <a:rPr lang="ru-RU" dirty="0" smtClean="0"/>
              <a:t>Ташкент зацветает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023" y="1968127"/>
            <a:ext cx="6359434" cy="4444547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Словно по чьему-то повеленью,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Сразу стало в городе светло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Это в каждый двор по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привиденью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Белому и легкому вошло.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дыханье их понятней слова,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 подобье их обречено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Среди неба жгуче-голубого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 арычное ложиться дно.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 descr="ÐÐ°ÑÑÐ¸Ð½ÐºÐ¸ Ð¿Ð¾ Ð·Ð°Ð¿ÑÐ¾ÑÑ ÑÑÑÐº ÑÐ²ÐµÑÐµÑ Ð² Ð¢Ð°ÑÐºÐµÐ½Ñ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5623" y="396587"/>
            <a:ext cx="4200525" cy="61150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2" name="Picture 2" descr="Лепесток цветка магнолии стоковое фото. изображение насчитывающей цветка -  412716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64853">
            <a:off x="5725104" y="5666509"/>
            <a:ext cx="968435" cy="708168"/>
          </a:xfrm>
          <a:prstGeom prst="rect">
            <a:avLst/>
          </a:prstGeom>
          <a:noFill/>
        </p:spPr>
      </p:pic>
      <p:pic>
        <p:nvPicPr>
          <p:cNvPr id="6" name="Picture 2" descr="Лепесток цветка магнолии стоковое фото. изображение насчитывающей цветка -  412716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1795" y="5818909"/>
            <a:ext cx="968435" cy="708168"/>
          </a:xfrm>
          <a:prstGeom prst="rect">
            <a:avLst/>
          </a:prstGeom>
          <a:noFill/>
        </p:spPr>
      </p:pic>
      <p:pic>
        <p:nvPicPr>
          <p:cNvPr id="7" name="Picture 2" descr="Лепесток цветка магнолии стоковое фото. изображение насчитывающей цветка -  412716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63563">
            <a:off x="5101649" y="5909547"/>
            <a:ext cx="968435" cy="708168"/>
          </a:xfrm>
          <a:prstGeom prst="rect">
            <a:avLst/>
          </a:prstGeom>
          <a:noFill/>
        </p:spPr>
      </p:pic>
      <p:pic>
        <p:nvPicPr>
          <p:cNvPr id="8" name="Picture 2" descr="Лепесток цветка магнолии стоковое фото. изображение насчитывающей цветка -  412716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034850" y="5791199"/>
            <a:ext cx="968435" cy="708168"/>
          </a:xfrm>
          <a:prstGeom prst="rect">
            <a:avLst/>
          </a:prstGeom>
          <a:noFill/>
        </p:spPr>
      </p:pic>
      <p:pic>
        <p:nvPicPr>
          <p:cNvPr id="9" name="Picture 2" descr="Лепесток цветка магнолии стоковое фото. изображение насчитывающей цветка -  412716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63563">
            <a:off x="1707285" y="5729438"/>
            <a:ext cx="968435" cy="708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291" y="392835"/>
            <a:ext cx="4578927" cy="978766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4676" y="1623354"/>
            <a:ext cx="7029797" cy="224676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милость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iltifot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lutf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непререкаемый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qilib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</a:t>
            </a:r>
            <a:r>
              <a:rPr lang="en-US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҅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lmaydigan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свод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gumbaz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ограда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devor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водоём –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havza</a:t>
            </a:r>
            <a:r>
              <a:rPr lang="ru-RU" sz="2800" dirty="0" smtClean="0">
                <a:solidFill>
                  <a:srgbClr val="161616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hovuz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Мечеть Кок Гумбаз, Шахрисаб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3724" y="3976253"/>
            <a:ext cx="4031677" cy="2687784"/>
          </a:xfrm>
          <a:prstGeom prst="rect">
            <a:avLst/>
          </a:prstGeom>
          <a:noFill/>
        </p:spPr>
      </p:pic>
      <p:pic>
        <p:nvPicPr>
          <p:cNvPr id="9220" name="Picture 4" descr="Своды в архитекту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3319" y="554183"/>
            <a:ext cx="4027054" cy="302029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княжеские палаты: 9 тыс изображений найдено в Яндекс.Картинках | Русская  архитектура, Дворец, Сказ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7937" y="4094667"/>
            <a:ext cx="3474317" cy="26057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9383" y="744582"/>
            <a:ext cx="6428508" cy="590559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Я не была здесь лет семьсот;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Но ничего не изменилось: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Всё так же льётся божья милость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С непререкаемых высот,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Всё те же хоры звёзд и вод,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Всё так же своды неба чёрны,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И так же ветер носит зёрна,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И ту же песню мать поёт.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Он прочен, мой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азийский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дом,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И беспокоиться не надо.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Ещё приду. Цвети, ограда!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Будь полон, чистый водоём!</a:t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5 мая 1944 г.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https://img1.liveinternet.ru/images/attach/c/5/88/601/88601289_large_CA_Sorin.jpg"/>
          <p:cNvPicPr>
            <a:picLocks noChangeAspect="1" noChangeArrowheads="1"/>
          </p:cNvPicPr>
          <p:nvPr/>
        </p:nvPicPr>
        <p:blipFill>
          <a:blip r:embed="rId2"/>
          <a:srcRect b="19909"/>
          <a:stretch>
            <a:fillRect/>
          </a:stretch>
        </p:blipFill>
        <p:spPr bwMode="auto">
          <a:xfrm>
            <a:off x="8825313" y="429489"/>
            <a:ext cx="1911960" cy="217516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4" name="Picture 2" descr="http://www.kultura.uz/img/page/14018/125095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1854" y="2684316"/>
            <a:ext cx="5070764" cy="343022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0"/>
            <a:ext cx="1107446" cy="98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99" y="858982"/>
            <a:ext cx="6317673" cy="55535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«Стихи Ахматовой очень просты, немногоречивы, в них поэтесса сознательно умалчивает о многом — и едва ли не это составляет их главную прелесть. Их содержание всегда шире и глубже слов, в которые оно замкнуто, но происходит это никак не от бессилия покорить слово себе, а, напротив, от умения вкладывать в слова и в их сочетания нечто большее, чем то, что выражает их внешний смысл. Оттого каждое стихотворение Ахматовой, несмотря на кажущуюся недоговорённость, многозначительно и интересно».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В.Ходасевич</a:t>
            </a:r>
          </a:p>
          <a:p>
            <a:endParaRPr lang="ru-RU" dirty="0"/>
          </a:p>
        </p:txBody>
      </p:sp>
      <p:pic>
        <p:nvPicPr>
          <p:cNvPr id="6" name="Picture 4" descr="https://img1.liveinternet.ru/images/attach/c/5/88/601/88601297_large_GS_Vereyskiy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5829" y="744582"/>
            <a:ext cx="3840661" cy="559863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316182" cy="116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9515" y="420543"/>
            <a:ext cx="5828211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А.А.Ахматова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ÐÐ°ÑÑÐ¸Ð½ÐºÐ¸ Ð¿Ð¾ Ð·Ð°Ð¿ÑÐ¾ÑÑ ÐÑÐ¼Ð°ÑÐ¾Ð²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935037" y="600495"/>
            <a:ext cx="4471716" cy="50798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429492" y="1825625"/>
            <a:ext cx="5597236" cy="4351338"/>
          </a:xfrm>
        </p:spPr>
        <p:txBody>
          <a:bodyPr>
            <a:normAutofit/>
          </a:bodyPr>
          <a:lstStyle/>
          <a:p>
            <a:r>
              <a:rPr lang="ru-RU" dirty="0" smtClean="0"/>
              <a:t>Она дала «целую книгу женской души». Она сумела открыть на рубеже веков неведомую поэзии область переживаний женщины. А через несколько лет говорили, что лирика Ахматовой вобрала в себя «всю огромную сложность и психологическое богатство русского романа девятнадцатого века» (О.Мандельштам).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277091" y="41565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9451" y="1515292"/>
            <a:ext cx="5930538" cy="389273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«Анна Ахматова — целая эпоха в поэзии нашей страны. Она щедро одарила своих современников человеческим достоинством, своей свободной и крылатой поэзией — от первых книг о любви до потрясающего по своей глубине «Реквиема».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К. Г. Паустовский</a:t>
            </a:r>
          </a:p>
          <a:p>
            <a:endParaRPr lang="ru-RU" dirty="0"/>
          </a:p>
        </p:txBody>
      </p:sp>
      <p:pic>
        <p:nvPicPr>
          <p:cNvPr id="4" name="Picture 3" descr="D:\Ирина Анатольевна\Ахматова\photo_2020-02-09_18-04-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481454" y="263653"/>
            <a:ext cx="4143404" cy="53734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309707"/>
            <a:ext cx="9940636" cy="1325563"/>
          </a:xfrm>
        </p:spPr>
        <p:txBody>
          <a:bodyPr/>
          <a:lstStyle/>
          <a:p>
            <a:r>
              <a:rPr lang="ru-RU" b="1" dirty="0" smtClean="0"/>
              <a:t>Задание для самостоятельной работы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31873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одно стихотворение наизусть.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Посетить клуб-музей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Мангалочий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дворик».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img0.liveinternet.ru/images/attach/c/5/88/601/88601310_large_NV_Hlebnikova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97237" y="2682239"/>
            <a:ext cx="1946942" cy="275816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D:\Ирина Анатольевна\Ахматова\photo_2020-02-09_18-04-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897092" y="1482436"/>
            <a:ext cx="3397192" cy="440574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1708" y="365126"/>
            <a:ext cx="4336473" cy="937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Биографическая справка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5636" y="1825624"/>
            <a:ext cx="5604164" cy="463059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Где и когда родилась Ахматова?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Назовите ее настоящую фамилию.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Где училась Ахматова?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назывался ее первый сборник стихов?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Когда А.Ахматова жила в Ташкенте?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Много ли стихотворений входит в «Ташкентский цикл»?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71309" y="526472"/>
            <a:ext cx="5999017" cy="588601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11 июня 1889 года, Одесса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Горенко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Царскосельская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женская гимназия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Высшие женские курсы в Киеве,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Высшие женские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историко-лите-ратурные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курсы в Петербурге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1912. «Вечер», «Чётки», «Белая стая», «Подорожник»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1941 – 1944 годы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Почти 200. «Поэма без героя».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714"/>
          <a:stretch>
            <a:fillRect/>
          </a:stretch>
        </p:blipFill>
        <p:spPr bwMode="auto">
          <a:xfrm flipH="1">
            <a:off x="10002982" y="277090"/>
            <a:ext cx="2189018" cy="242454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098" name="Picture 2" descr="Буддийские четки для медитации Рудракши купить в Екатеринбург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5285" y="3532908"/>
            <a:ext cx="1496291" cy="1496291"/>
          </a:xfrm>
          <a:prstGeom prst="rect">
            <a:avLst/>
          </a:prstGeom>
          <a:noFill/>
        </p:spPr>
      </p:pic>
      <p:pic>
        <p:nvPicPr>
          <p:cNvPr id="4100" name="Picture 4" descr="Подорожник больш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4339" y="4818473"/>
            <a:ext cx="1700934" cy="2039527"/>
          </a:xfrm>
          <a:prstGeom prst="rect">
            <a:avLst/>
          </a:prstGeom>
          <a:noFill/>
        </p:spPr>
      </p:pic>
      <p:pic>
        <p:nvPicPr>
          <p:cNvPr id="4102" name="Picture 6" descr="стая птиц, птица, полет птицы, стая птиц PNG и PSD-файл пнг для бесплатной  загруз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939393"/>
              </a:clrFrom>
              <a:clrTo>
                <a:srgbClr val="939393">
                  <a:alpha val="0"/>
                </a:srgbClr>
              </a:clrTo>
            </a:clrChange>
          </a:blip>
          <a:srcRect t="23813" b="21323"/>
          <a:stretch>
            <a:fillRect/>
          </a:stretch>
        </p:blipFill>
        <p:spPr bwMode="auto">
          <a:xfrm>
            <a:off x="6528667" y="346364"/>
            <a:ext cx="2850861" cy="156408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2508" y="1894899"/>
            <a:ext cx="6220691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«Назвали меня Анной в честь бабушки Анны Егоровны Мотовиловой.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Её мать была татарской княжной Ахматовой, чью фамилию, не сообразив, что собираюсь быть русским поэтом, я сделала своим литературным именем».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А. Ахматова.</a:t>
            </a:r>
          </a:p>
          <a:p>
            <a:endParaRPr lang="ru-RU" dirty="0"/>
          </a:p>
        </p:txBody>
      </p:sp>
      <p:pic>
        <p:nvPicPr>
          <p:cNvPr id="5" name="Picture 3" descr="D:\Ирина Анатольевна\Ахматова\photo_2020-02-09_18-01-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77947" y="249382"/>
            <a:ext cx="4447310" cy="29648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Ирина Анатольевна\Ахматова\photo_2020-02-09_18-01-14.jpg"/>
          <p:cNvPicPr>
            <a:picLocks noChangeAspect="1" noChangeArrowheads="1"/>
          </p:cNvPicPr>
          <p:nvPr/>
        </p:nvPicPr>
        <p:blipFill>
          <a:blip r:embed="rId3"/>
          <a:srcRect l="11750" r="10625"/>
          <a:stretch>
            <a:fillRect/>
          </a:stretch>
        </p:blipFill>
        <p:spPr bwMode="auto">
          <a:xfrm>
            <a:off x="6494345" y="3020977"/>
            <a:ext cx="3868856" cy="318975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365126"/>
            <a:ext cx="7481454" cy="8105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 воспоминаний А.А. Ахматовой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1055" y="1254034"/>
            <a:ext cx="7667105" cy="492292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«Отечественная война 1941 года застала меня в Ленинграде. В конце сентября, уже во время блокады вылетела на самолете в Москву.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 мая 1944 года я жила в Ташкенте, жадно ловила вести о Ленинграде, о фронте. Как и другие поэты, часто выступала в госпиталях, читала стихи раненым бойцам. В Ташкенте я впервые узнала, что такое в палящий жар древесная тень и звук воды. А еще я узнала, что такое человеческая доброта: в Ташкенте я много и тяжело болела».</a:t>
            </a:r>
          </a:p>
          <a:p>
            <a:endParaRPr lang="ru-RU" dirty="0"/>
          </a:p>
        </p:txBody>
      </p:sp>
      <p:pic>
        <p:nvPicPr>
          <p:cNvPr id="27650" name="Picture 2" descr="https://img1.liveinternet.ru/images/attach/c/5/88/601/88601305_large_NA_Tuyrsa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22476" y="231570"/>
            <a:ext cx="2761309" cy="42157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86" name="Picture 2" descr="Память об эвакуации снова свяжет народы Узбекистана и России - Kultura.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47364" y="4627418"/>
            <a:ext cx="3141546" cy="191726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1491"/>
            <a:ext cx="6747163" cy="538725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Анна Ахматова  идет на рынок, покупает лепешки. К ней прислоняется грязный, оборванный мальчонка с бритвой и хочет разрезать карман. Узбечка хватает за руку: «Что ты? Это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ленинградка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голодная». Мальчик хмыкнул и убежал. А потом, пока Ахматова делала покупки, снова вернулся. Он протянул Ахматовой румяный пирожок в грязной тряпке.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- Ешь! -  И убежал.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- Неужели съесть?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- Конечно, ведь он его для вас украл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- Кажется, никогда не забуду этот пирожок, бесценный дар  базарного воришки. </a:t>
            </a:r>
          </a:p>
          <a:p>
            <a:endParaRPr lang="ru-RU" dirty="0"/>
          </a:p>
        </p:txBody>
      </p:sp>
      <p:pic>
        <p:nvPicPr>
          <p:cNvPr id="38914" name="Picture 2" descr="https://jewish.ru/get_img?ImageWidth=865&amp;ImageHeight=390&amp;ImageId=13547"/>
          <p:cNvPicPr>
            <a:picLocks noChangeAspect="1" noChangeArrowheads="1"/>
          </p:cNvPicPr>
          <p:nvPr/>
        </p:nvPicPr>
        <p:blipFill>
          <a:blip r:embed="rId2"/>
          <a:srcRect l="20140" r="20333"/>
          <a:stretch>
            <a:fillRect/>
          </a:stretch>
        </p:blipFill>
        <p:spPr bwMode="auto">
          <a:xfrm>
            <a:off x="7495310" y="2927782"/>
            <a:ext cx="4502727" cy="34104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916" name="Picture 4" descr="Анна Ахматова в воспоминаниях Фаины Раневск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6324" y="387928"/>
            <a:ext cx="4407021" cy="24441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0220" y="817418"/>
            <a:ext cx="7232071" cy="586047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В первый раз, придя к ней в Ташкенте, я застала ее сидящей на кровати. В комнате было холодно, на стене следы сырости. Была глубокая осень.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— Я истоплю вам печку.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— У меня нет дров, — сказала она весело.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… Большой каменный саксаул не влезал в печку. Я стала просить на улице незнакомых людей разрубить эту глыбу. Нашелся добрый человек, столяр или плотник, у него за спиной висел ящик с топором и молотком. Пришлось сознаться, что за работу мне платить нечем. «А мне и не надо денег, вам будет тепло, и я рад за вас буду, а деньги — что, деньги — это еще не все!»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Ахматова и Раневск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1364" y="197428"/>
            <a:ext cx="4227938" cy="28644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upload.wikimedia.org/wikipedia/commons/thumb/d/df/%D0%9A%D0%B0%D0%B4%D1%80_%D0%B8%D0%B7_%D1%84%D0%B8%D0%BB%D1%8C%D0%BC%D0%B0_%D0%9F%D0%BE%D0%B4%D0%BA%D0%B8%D0%B4%D1%8B%D1%88%2C_1939_%D0%B3%D0%BE%D0%B4.jpg/270px-%D0%9A%D0%B0%D0%B4%D1%80_%D0%B8%D0%B7_%D1%84%D0%B8%D0%BB%D1%8C%D0%BC%D0%B0_%D0%9F%D0%BE%D0%B4%D0%BA%D0%B8%D0%B4%D1%8B%D1%88%2C_1939_%D0%B3%D0%BE%D0%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7975" y="3313256"/>
            <a:ext cx="4007887" cy="29351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30" name="AutoShape 6" descr="Фаина Раневская: Люди как свеч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Фаина Раневская: Люди как свечи"/>
          <p:cNvPicPr>
            <a:picLocks noChangeAspect="1" noChangeArrowheads="1"/>
          </p:cNvPicPr>
          <p:nvPr/>
        </p:nvPicPr>
        <p:blipFill>
          <a:blip r:embed="rId4"/>
          <a:srcRect r="8292" b="34781"/>
          <a:stretch>
            <a:fillRect/>
          </a:stretch>
        </p:blipFill>
        <p:spPr bwMode="auto">
          <a:xfrm>
            <a:off x="9022484" y="1731818"/>
            <a:ext cx="1655634" cy="15378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10" descr="Вера Брем, Ахматова и Раневская. Загадочная дружба – читать онлайн  полностью – ЛитРе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37029" y="2361066"/>
            <a:ext cx="1354571" cy="2113952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07818" y="0"/>
            <a:ext cx="1052945" cy="9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1" y="248194"/>
            <a:ext cx="5580016" cy="95358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Луна в зените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2331" y="1240970"/>
            <a:ext cx="6178732" cy="532964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Заснуть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огорч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нной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Проснуться влюбленной.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Увидеть, как красен мак.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Какая-то сила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Сегодня входила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 твое святилище, мрак!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err="1" smtClean="0">
                <a:latin typeface="Arial" pitchFamily="34" charset="0"/>
                <a:cs typeface="Arial" pitchFamily="34" charset="0"/>
              </a:rPr>
              <a:t>Мангалочий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дворик,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Как дым твой горек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как твой тополь высок...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err="1" smtClean="0">
                <a:latin typeface="Arial" pitchFamily="34" charset="0"/>
                <a:cs typeface="Arial" pitchFamily="34" charset="0"/>
              </a:rPr>
              <a:t>Шехерезада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Идет из сада...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Так вот ты какой, Восток!</a:t>
            </a: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       Апрель1942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img1.liveinternet.ru/images/attach/c/5/88/601/88601303_large_NA_Tuyrs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7269" y="862149"/>
            <a:ext cx="3804739" cy="57473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207818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0216" y="365125"/>
            <a:ext cx="4219303" cy="188168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Дом по улице Жуковского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1746" name="Picture 2" descr="ÐÐ°ÑÑÐ¸Ð½ÐºÐ¸ Ð¿Ð¾ Ð·Ð°Ð¿ÑÐ¾ÑÑ ÐÑÐ¼Ð°ÑÐ¾Ð²Ð° Ð² Ð¢Ð°ÑÐºÐµÐ½Ñ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9337" y="207485"/>
            <a:ext cx="3709897" cy="62847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50" name="Picture 6" descr="https://mytashkent.uz/wp-content/comment-image/158683-t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5921" y="2662192"/>
            <a:ext cx="5946448" cy="37908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https://img0.liveinternet.ru/images/attach/c/5/88/601/88601298_large_GS_Vereyskiy.jpg"/>
          <p:cNvPicPr>
            <a:picLocks noChangeAspect="1" noChangeArrowheads="1"/>
          </p:cNvPicPr>
          <p:nvPr/>
        </p:nvPicPr>
        <p:blipFill>
          <a:blip r:embed="rId4"/>
          <a:srcRect b="15358"/>
          <a:stretch>
            <a:fillRect/>
          </a:stretch>
        </p:blipFill>
        <p:spPr bwMode="auto">
          <a:xfrm>
            <a:off x="182881" y="182879"/>
            <a:ext cx="2142513" cy="278239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772</Words>
  <Application>Microsoft Office PowerPoint</Application>
  <PresentationFormat>Произвольный</PresentationFormat>
  <Paragraphs>85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Русский язык</vt:lpstr>
      <vt:lpstr>А.А.Ахматова</vt:lpstr>
      <vt:lpstr>Биографическая справка</vt:lpstr>
      <vt:lpstr>Слайд 4</vt:lpstr>
      <vt:lpstr>Из воспоминаний А.А. Ахматовой</vt:lpstr>
      <vt:lpstr>Слайд 6</vt:lpstr>
      <vt:lpstr>Слайд 7</vt:lpstr>
      <vt:lpstr>Луна в зените</vt:lpstr>
      <vt:lpstr>Дом по улице Жуковского</vt:lpstr>
      <vt:lpstr>Слайд 10</vt:lpstr>
      <vt:lpstr>Клуб-музей «Мангалочий дворик»</vt:lpstr>
      <vt:lpstr>Слайд 12</vt:lpstr>
      <vt:lpstr>Слайд 13</vt:lpstr>
      <vt:lpstr>Халима Насырова</vt:lpstr>
      <vt:lpstr>Словарная работа</vt:lpstr>
      <vt:lpstr>Ташкент зацветает</vt:lpstr>
      <vt:lpstr>Словарная работа</vt:lpstr>
      <vt:lpstr>Слайд 18</vt:lpstr>
      <vt:lpstr>Слайд 19</vt:lpstr>
      <vt:lpstr>Слайд 20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89</cp:revision>
  <dcterms:created xsi:type="dcterms:W3CDTF">2018-08-03T11:59:51Z</dcterms:created>
  <dcterms:modified xsi:type="dcterms:W3CDTF">2020-10-30T01:34:05Z</dcterms:modified>
</cp:coreProperties>
</file>