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2" r:id="rId3"/>
    <p:sldId id="284" r:id="rId4"/>
    <p:sldId id="264" r:id="rId5"/>
    <p:sldId id="265" r:id="rId6"/>
    <p:sldId id="266" r:id="rId7"/>
    <p:sldId id="273" r:id="rId8"/>
    <p:sldId id="267" r:id="rId9"/>
    <p:sldId id="274" r:id="rId10"/>
    <p:sldId id="268" r:id="rId11"/>
    <p:sldId id="275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69" r:id="rId20"/>
    <p:sldId id="270" r:id="rId21"/>
    <p:sldId id="263" r:id="rId22"/>
    <p:sldId id="28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определительными 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который, какой, чей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определительными ,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sz="29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который, какой, чей</a:t>
          </a: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4" y="2352460"/>
            <a:ext cx="9242162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Сложноподчинённые</a:t>
            </a:r>
          </a:p>
          <a:p>
            <a:pPr marL="12700"/>
            <a:r>
              <a:rPr lang="ru-RU" sz="4400" b="1" spc="-10" dirty="0">
                <a:solidFill>
                  <a:srgbClr val="0070C0"/>
                </a:solidFill>
                <a:latin typeface="Arial"/>
                <a:cs typeface="Arial"/>
              </a:rPr>
              <a:t>п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редложения с придаточными определительными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Рисунок 27" descr="D:\Маме\Учительская деятельность\школа\учебник 11 класс\11 класс ЮЮ в печать\фото 11\Philips-Fluid-Flexible-Concept-Phone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23" r="1902"/>
          <a:stretch>
            <a:fillRect/>
          </a:stretch>
        </p:blipFill>
        <p:spPr bwMode="auto">
          <a:xfrm>
            <a:off x="7409329" y="3657600"/>
            <a:ext cx="46419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03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0553" y="190314"/>
            <a:ext cx="4308566" cy="62995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1424" y="1215821"/>
            <a:ext cx="10030097" cy="548140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Приспособление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в автомобилях,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очень не любят работники дорожной инспекции, называется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антирадар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2. Простое и недорогое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устройство, которое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обеспечит безопасность вашего дома, - это камера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видеонаблюдения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Путешественники, которые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хотят легко найти дорогу в незнакомой местности, должны приобрести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навигатор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Хозяйка, которая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желает быстро приготовить ужин, пользуется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микроволновкой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Люди, которые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любят бутерброды на хрустящих поджаренных ломтиках хлеба, не могут обойтись без </a:t>
            </a:r>
            <a:r>
              <a:rPr lang="ru-RU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тостера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6. В случае аварии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водителю, который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обратился в страховую фирму, поможет </a:t>
            </a:r>
            <a:r>
              <a:rPr lang="ru-RU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видеорегистратор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7" name="Picture 1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72354" y="3323345"/>
            <a:ext cx="1076189" cy="316671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0836" y="365125"/>
            <a:ext cx="9932963" cy="66181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026942"/>
            <a:ext cx="10219007" cy="2686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Замените выделенное слово словами в скобках. Союзное слово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поставьте в правильную форму. Что еще потребуется изменить в предложениях?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Мне нужен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поместил это объявление. – Мне нужна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веб-страниц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поместила это объявление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0166" y="3931919"/>
            <a:ext cx="11211950" cy="2328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Во 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разговора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происходил между друзьями, зазвонил телефон.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беседа, объяснение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рекламном ролике участвовали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артисты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покупали бытовую технику в новом магазине.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артистка, артист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244690" y="1805567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996578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Во 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разговора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происходил между друзьями, зазвонил телефон.             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беседа, объяснение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бесед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происходил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 друзьями, зазвонил телефон.             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объяснени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происходило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 друзьями, зазвонил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телефон.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932" y="1150982"/>
            <a:ext cx="1237957" cy="1237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4836" y="2754092"/>
            <a:ext cx="1153551" cy="13479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267" y="4467174"/>
            <a:ext cx="901622" cy="901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6103906" y="4731648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060509" y="4788983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23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996578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рекламном ролике участвовали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артисты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покупали бытовую технику в новом магазине.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артистка, артист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рекламном ролике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участвовал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артистк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покупал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бытовую технику в новом магазине.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рекламном ролике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участвовал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артист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покупал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бытовую технику в новом магазине.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145" y="4614202"/>
            <a:ext cx="1237957" cy="1237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80694" y="2706742"/>
            <a:ext cx="1153551" cy="1347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480694" y="452959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48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996578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Мобильн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телефон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купили вчера, мне очень нравится. (сотка, часы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Сотк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купили вчера, мне очень нравится.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купили вчера, мне очень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нрав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430" y="1150982"/>
            <a:ext cx="1237957" cy="1237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4836" y="2754092"/>
            <a:ext cx="1153551" cy="1347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222416" y="3906285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5839452" y="3909851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06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02" y="365126"/>
            <a:ext cx="9961098" cy="5914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9049" y="1516135"/>
            <a:ext cx="10331548" cy="4336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которое помогает экономить электроэнергию, понравится всем. (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прибор, 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помогает экономить электроэнергию, понравится всем. </a:t>
            </a:r>
          </a:p>
          <a:p>
            <a:pPr marL="0" indent="0">
              <a:buNone/>
            </a:pP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Гаджет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помога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экономить электроэнергию,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понрав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всем.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030" y="2588532"/>
            <a:ext cx="1237957" cy="12379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691" y="1321757"/>
            <a:ext cx="901622" cy="901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895899" y="4426790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2187217" y="4426790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40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242" y="365125"/>
            <a:ext cx="9848557" cy="74622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151" y="1150982"/>
            <a:ext cx="7723163" cy="554524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Гаджеты (от английского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dg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приспособление) – небольшие электронные устройства,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последние несколько лет проникли во все сферы нашей жизни. Они слышат, видят, поют, рассказывают и делают много разных мелочей,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которых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раньше обходились. Но бизнес создал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предложение,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которого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пользователи не смогли отказаться, и в процессе использования мы втянулись и захотели ещё.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128" y="3923602"/>
            <a:ext cx="2185894" cy="2149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51281"/>
          <a:stretch/>
        </p:blipFill>
        <p:spPr>
          <a:xfrm>
            <a:off x="8087030" y="0"/>
            <a:ext cx="3922090" cy="3003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642" y="397243"/>
            <a:ext cx="1205982" cy="15074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633" y="3857839"/>
            <a:ext cx="1127858" cy="13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92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5760" y="559532"/>
            <a:ext cx="7230794" cy="6010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Большинство гаджетов,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появились на свет благодаря новым технологиям, имеют «старших родственников».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Аудиоплейер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теперь находится микроскопическая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флешка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раньше был кассетным или стационарным магнитофоном. Возле компьютера,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обзавёлся целой семьёй из ноутбука, нетбука, планшета, расположилось большинство гаджетов. Кружка,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греет чай для хозяина, подключается от USB. Ручки-диктофоны, очки-видеокамера, часы-телефон делают работу комфортнее.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9417"/>
          <a:stretch/>
        </p:blipFill>
        <p:spPr>
          <a:xfrm>
            <a:off x="8119855" y="0"/>
            <a:ext cx="4072145" cy="3003563"/>
          </a:xfrm>
          <a:prstGeom prst="rect">
            <a:avLst/>
          </a:prstGeom>
        </p:spPr>
      </p:pic>
      <p:pic>
        <p:nvPicPr>
          <p:cNvPr id="6" name="Рисунок 5" descr="D:\Маме\Учительская деятельность\школа\учебник 11 класс\11 класс ЮЮ в печать\фото 11\Philips-Fluid-Flexible-Concept-Phone.jpg"/>
          <p:cNvPicPr/>
          <p:nvPr/>
        </p:nvPicPr>
        <p:blipFill>
          <a:blip r:embed="rId3" cstate="print"/>
          <a:srcRect l="1823" r="1902"/>
          <a:stretch>
            <a:fillRect/>
          </a:stretch>
        </p:blipFill>
        <p:spPr bwMode="auto">
          <a:xfrm>
            <a:off x="8076639" y="3787887"/>
            <a:ext cx="3618411" cy="22461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573" y="0"/>
            <a:ext cx="945349" cy="11816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539" y="2877217"/>
            <a:ext cx="964618" cy="12057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21" y="4120527"/>
            <a:ext cx="964618" cy="12057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48" y="1237573"/>
            <a:ext cx="1087902" cy="135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65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234" y="393895"/>
            <a:ext cx="6921304" cy="579713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Вершина развития гаджетов – коммуникаторы,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которых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видим множество иконок и меню. Можно прочитать документ, заглянуть в Интернет, сделать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видеозвонок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сделать фото, посмотреть кинофильм. Голосовое управление и сенсоры,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реагируют на любое движение, - это только первые шаги к настоящему удобному взаимодействию. 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11 класс ЮЮ в печать\фото 11\1350293528_concept-gadget-08.jpg"/>
          <p:cNvPicPr/>
          <p:nvPr/>
        </p:nvPicPr>
        <p:blipFill>
          <a:blip r:embed="rId2" cstate="print"/>
          <a:srcRect r="3661"/>
          <a:stretch>
            <a:fillRect/>
          </a:stretch>
        </p:blipFill>
        <p:spPr bwMode="auto">
          <a:xfrm>
            <a:off x="8288082" y="3781919"/>
            <a:ext cx="3803236" cy="299541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202" y="176238"/>
            <a:ext cx="1339809" cy="16747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26" y="2393577"/>
            <a:ext cx="1301950" cy="162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9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0864" y="2704340"/>
            <a:ext cx="9749632" cy="329501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 английского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приспособление) – небольшие электронные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устройства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последние несколько лет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проникли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 все сферы нашей жизни.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[…устройства], (которые …).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Большинство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гаджетов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появились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свет благодаря новым технологиям, имеют «старших родственников».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[… гаджетов, (которые …), … ].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D:\Маме\Учительская деятельность\школа\учебник 11 класс\11 класс ЮЮ в печать\фото 11\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60510" y="0"/>
            <a:ext cx="3213323" cy="24769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0864" y="225083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567171" y="2476919"/>
            <a:ext cx="1109109" cy="21263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963585" y="4515031"/>
            <a:ext cx="1109109" cy="21263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983846" y="4426790"/>
            <a:ext cx="1109109" cy="2126352"/>
          </a:xfrm>
          <a:prstGeom prst="rect">
            <a:avLst/>
          </a:prstGeom>
        </p:spPr>
      </p:pic>
      <p:pic>
        <p:nvPicPr>
          <p:cNvPr id="12" name="Picture 2" descr="Скидки на полезные товары для дома на распродаже AliExpress 11.11.2020 - топ лучших гаджетов | Канобу - Изображение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118" y="8752"/>
            <a:ext cx="3455894" cy="25079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Скидки на полезные товары для дома на распродаже AliExpress 11.11.2020 - топ лучших гаджетов | Канобу - Изображение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671" y="49902"/>
            <a:ext cx="3379234" cy="246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5164" y="365126"/>
            <a:ext cx="9178636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32293694"/>
              </p:ext>
            </p:extLst>
          </p:nvPr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42216" y="5603965"/>
            <a:ext cx="1042300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59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Ученик, который учится без желания, это птица без крыльев.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59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 Саади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/>
          <a:srcRect l="12727" r="10000" b="31364"/>
          <a:stretch>
            <a:fillRect/>
          </a:stretch>
        </p:blipFill>
        <p:spPr bwMode="auto">
          <a:xfrm>
            <a:off x="183369" y="156324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138182" cy="7743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Упражнение 7. Проверьте!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1058" y="1139484"/>
            <a:ext cx="9572897" cy="571851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проблемы, которые могут решаются только образованными люди.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[такие проблемы], (которые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У политика был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аргумент, который не вызывал сомнений. 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[такой аргумент], (который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огромная перемена, какая происходит в обществе, требует много сил и внимания. 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[такая перемена], (какая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большое внимание, какое уделяется проблемам информационной безопасности, говорит о важности этой проблемы.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[такое внимание], (какое …).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5732" y="2456145"/>
            <a:ext cx="1215525" cy="3576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00349" y="1525178"/>
            <a:ext cx="7376416" cy="426166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бесполезные игрушки, без которых можно прожить.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Многие современные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усовершенствованные приборы, которыми люди давно пользуются.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у которых много разных функций, пользователи скорее купят.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Различные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которыми оборудован автомобиль, затрудняют работу водителя.</a:t>
            </a:r>
          </a:p>
          <a:p>
            <a:pPr marL="514350" indent="-51435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6" y="2681663"/>
            <a:ext cx="942657" cy="3168320"/>
          </a:xfrm>
          <a:prstGeom prst="rect">
            <a:avLst/>
          </a:prstGeom>
          <a:noFill/>
        </p:spPr>
      </p:pic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8655" y="2913016"/>
            <a:ext cx="950635" cy="3067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588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150">
            <a:extLst>
              <a:ext uri="{FF2B5EF4-FFF2-40B4-BE49-F238E27FC236}">
                <a16:creationId xmlns:lc="http://schemas.openxmlformats.org/drawingml/2006/lockedCanvas" xmlns:a16="http://schemas.microsoft.com/office/drawing/2014/main" xmlns="" id="{F835269D-5E33-49BF-B5EB-476663DD79E2}"/>
              </a:ext>
            </a:extLst>
          </p:cNvPr>
          <p:cNvGrpSpPr/>
          <p:nvPr/>
        </p:nvGrpSpPr>
        <p:grpSpPr>
          <a:xfrm>
            <a:off x="1437383" y="1394652"/>
            <a:ext cx="8352076" cy="4497320"/>
            <a:chOff x="-548507" y="477868"/>
            <a:chExt cx="11570449" cy="6357177"/>
          </a:xfrm>
        </p:grpSpPr>
        <p:sp>
          <p:nvSpPr>
            <p:cNvPr id="70" name="Freeform: Shape 15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: Shape 15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: Shape 15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15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4" name="Freeform: Shape 15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5" name="Group 15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0" name="Rectangle: Rounded Corners 16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: Rounded Corners 16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6" name="Group 15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8" name="Rectangle: Rounded Corners 15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9" name="Rectangle: Rounded Corners 16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  <p:sp>
          <p:nvSpPr>
            <p:cNvPr id="77" name="Freeform: Shape 15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23258" y="1732741"/>
            <a:ext cx="5731787" cy="326200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 упражнение 9.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Опишите современные приспособления (телефон,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зонтик, кружка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часы и др.), которые вы хотели бы иметь. Используйте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определительные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предложения.</a:t>
            </a:r>
          </a:p>
        </p:txBody>
      </p:sp>
      <p:grpSp>
        <p:nvGrpSpPr>
          <p:cNvPr id="25" name="Group 43">
            <a:extLst>
              <a:ext uri="{FF2B5EF4-FFF2-40B4-BE49-F238E27FC236}">
                <a16:creationId xmlns:lc="http://schemas.openxmlformats.org/drawingml/2006/lockedCanvas" xmlns:a16="http://schemas.microsoft.com/office/drawing/2014/main" xmlns="" id="{A834FAF9-76F8-4B15-A08D-51DA9224561B}"/>
              </a:ext>
            </a:extLst>
          </p:cNvPr>
          <p:cNvGrpSpPr/>
          <p:nvPr/>
        </p:nvGrpSpPr>
        <p:grpSpPr>
          <a:xfrm>
            <a:off x="3865123" y="5039610"/>
            <a:ext cx="5567573" cy="1617095"/>
            <a:chOff x="2186387" y="1618120"/>
            <a:chExt cx="4468092" cy="1297752"/>
          </a:xfrm>
        </p:grpSpPr>
        <p:grpSp>
          <p:nvGrpSpPr>
            <p:cNvPr id="26" name="Graphic 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5031" y="1707703"/>
              <a:ext cx="3319448" cy="1208169"/>
              <a:chOff x="353" y="1211990"/>
              <a:chExt cx="12190360" cy="4436886"/>
            </a:xfrm>
          </p:grpSpPr>
          <p:sp>
            <p:nvSpPr>
              <p:cNvPr id="43" name="Freeform: Shape 17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1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: Shape 1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: Shape 2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9" name="Freeform: Shape 2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2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2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20"/>
              <a:ext cx="1183662" cy="1040678"/>
              <a:chOff x="3983887" y="4061275"/>
              <a:chExt cx="2122406" cy="1866023"/>
            </a:xfrm>
          </p:grpSpPr>
          <p:grpSp>
            <p:nvGrpSpPr>
              <p:cNvPr id="28" name="Group 2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Freeform 15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2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9" name="Group 2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Freeform 18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reeform 19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3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7" name="Freeform 21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8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Freeform 24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6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Freeform 27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4" name="Freeform 28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53" name="Group 106">
            <a:extLst>
              <a:ext uri="{FF2B5EF4-FFF2-40B4-BE49-F238E27FC236}">
                <a16:creationId xmlns:lc="http://schemas.openxmlformats.org/drawingml/2006/lockedCanvas" xmlns:a16="http://schemas.microsoft.com/office/drawing/2014/main" xmlns="" id="{5081D6D2-7AD2-47D6-A9B7-CCCDCF5AAB8F}"/>
              </a:ext>
            </a:extLst>
          </p:cNvPr>
          <p:cNvGrpSpPr/>
          <p:nvPr/>
        </p:nvGrpSpPr>
        <p:grpSpPr>
          <a:xfrm>
            <a:off x="330013" y="4489931"/>
            <a:ext cx="1253732" cy="2341335"/>
            <a:chOff x="5358511" y="2127878"/>
            <a:chExt cx="1207437" cy="2254878"/>
          </a:xfrm>
        </p:grpSpPr>
        <p:grpSp>
          <p:nvGrpSpPr>
            <p:cNvPr id="54" name="Group 10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0955EDE-93CF-474D-A7BD-4FD713680E5F}"/>
                </a:ext>
              </a:extLst>
            </p:cNvPr>
            <p:cNvGrpSpPr/>
            <p:nvPr/>
          </p:nvGrpSpPr>
          <p:grpSpPr>
            <a:xfrm>
              <a:off x="5671846" y="2127878"/>
              <a:ext cx="894102" cy="1668797"/>
              <a:chOff x="3501573" y="3178068"/>
              <a:chExt cx="1340594" cy="2737840"/>
            </a:xfrm>
          </p:grpSpPr>
          <p:sp>
            <p:nvSpPr>
              <p:cNvPr id="57" name="Freeform: Shape 11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: Shape 11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11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11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11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11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grpSp>
            <p:nvGrpSpPr>
              <p:cNvPr id="63" name="Group 11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67" name="Oval 120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8" name="Oval 121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/>
                </a:p>
              </p:txBody>
            </p:sp>
          </p:grpSp>
          <p:sp>
            <p:nvSpPr>
              <p:cNvPr id="64" name="Freeform: Shape 117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: Rounded Corners 11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Oval 11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55" name="Freeform 6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10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602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672943" cy="91503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9828" y="1254034"/>
            <a:ext cx="7822877" cy="540802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Сфера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Приспособление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moslama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moslashish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Устройство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moslama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tuzum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Подключать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Втянуться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aralashmoq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Реагировать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sezmoq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sirlanmoq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birgalikdagi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Обходиться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(без)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Что подарить на Новый год: Samsung Galaxy Note 20 Ult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9" t="3585" r="28908" b="-3585"/>
          <a:stretch/>
        </p:blipFill>
        <p:spPr bwMode="auto">
          <a:xfrm>
            <a:off x="8767483" y="499912"/>
            <a:ext cx="2674736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аджеты в подарок к Новому году: DJI Mavic Air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5" r="9819"/>
          <a:stretch/>
        </p:blipFill>
        <p:spPr bwMode="auto">
          <a:xfrm>
            <a:off x="6245198" y="-193261"/>
            <a:ext cx="3213847" cy="204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163339/fa904709-1518-4629-ab08-80ca5896069a/s37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967" y="3606240"/>
            <a:ext cx="35718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01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4376" y="287062"/>
            <a:ext cx="8802189" cy="434186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определительные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предложения отвечают на вопросы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какой? какая? какое? какие?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Они всегда стоят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слова, которое определяют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Определительные придаточные соединяются с главным при помощи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союзных слов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который, какой, чей, кто, что, когда, куда, где, 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главной части может быть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указательное слово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такой, тот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1712" y="2457994"/>
            <a:ext cx="1813786" cy="3567191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69922" y="142877"/>
            <a:ext cx="1141105" cy="101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1187823" y="5613975"/>
            <a:ext cx="59148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[…так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… ],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…).</a:t>
            </a:r>
            <a:endParaRPr lang="ru-RU" sz="3600" dirty="0"/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2649070" y="5123329"/>
            <a:ext cx="2420471" cy="50068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61965" y="5029200"/>
            <a:ext cx="1569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7102712" y="4426790"/>
            <a:ext cx="1109109" cy="21263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4434" y="404949"/>
            <a:ext cx="9735671" cy="55255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Союзное слово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может быть главным или второстепенным членом предложения. Оно стоит в том же роде и числе, что и определяемое слово в главном предложении.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Падеж слова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зависит от слова в придаточной части.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Гаджет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высокотехнологичное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устройство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(ср. род), </a:t>
            </a:r>
            <a:r>
              <a:rPr lang="ru-RU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выполнять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несколько функций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[такое устройство], (которое …).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Не все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множ.ч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b="1" i="1" u="dash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которых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(род. п.,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ч.)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имеются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(у кого? – род п.) электронные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приборы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обладают техническим складом ума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[… люди, (у которых …), … ].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0019211" y="-19869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210286" y="1666643"/>
            <a:ext cx="1109109" cy="21263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741934" y="4328526"/>
            <a:ext cx="1109109" cy="2126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573765" y="4306147"/>
            <a:ext cx="1109109" cy="21263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9627" y="451053"/>
            <a:ext cx="9300883" cy="219456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Зависимая часть со словом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может относиться только к одушевлённому существительному.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u="wavy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чьи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совпадают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всегда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договорятся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[люди, (чьи …), … ].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25296" y="2990363"/>
            <a:ext cx="1813786" cy="3567191"/>
          </a:xfrm>
          <a:prstGeom prst="rect">
            <a:avLst/>
          </a:prstGeom>
          <a:noFill/>
        </p:spPr>
      </p:pic>
      <p:pic>
        <p:nvPicPr>
          <p:cNvPr id="4" name="Picture 2" descr="https://videouroki.net/videouroki/conspekty/rus9k/20-slozhnopodchiniennyie-priedlozhieniia-s-pridatochnymi-opriedielitiel-nymi.files/image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088" y="2991396"/>
            <a:ext cx="6480992" cy="356615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-124438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8677634" y="779483"/>
            <a:ext cx="1109109" cy="2126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589227" y="691636"/>
            <a:ext cx="1109109" cy="21263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6414" y="239229"/>
            <a:ext cx="5405717" cy="6837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0306" y="867337"/>
            <a:ext cx="10797988" cy="182879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Объясните названия новых электронных устройств, составив сложные предложения. Правильно употребите союзное слово. Придумайте свои варианты толкования названий гаджетов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10106284"/>
              </p:ext>
            </p:extLst>
          </p:nvPr>
        </p:nvGraphicFramePr>
        <p:xfrm>
          <a:off x="309282" y="2514600"/>
          <a:ext cx="11725837" cy="392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3365"/>
                <a:gridCol w="1824822"/>
                <a:gridCol w="5167650"/>
              </a:tblGrid>
              <a:tr h="3913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 – это портативный плоский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компьютер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Аудиоплейер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это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устройство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Иконка – это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картинка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экране компьютера, 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Гаджеты – небольшие электронные </a:t>
                      </a: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приборы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…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которые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помогает пользователю найти нужный файл.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воспроизводит звук.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облегчают нашу жизнь.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имеет </a:t>
                      </a:r>
                      <a:r>
                        <a:rPr lang="ru-RU" sz="28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жидкокристалли-ческий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дисплей.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470" marR="5847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Аудиоплеер — Векторное изображение © djv #299891054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0" t="20385" r="14243" b="25164"/>
          <a:stretch/>
        </p:blipFill>
        <p:spPr bwMode="auto">
          <a:xfrm>
            <a:off x="5069645" y="5047724"/>
            <a:ext cx="1766858" cy="13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апутались в отношениях – De Fac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509" y="5047724"/>
            <a:ext cx="1212399" cy="121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-228007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1228294" y="275630"/>
            <a:ext cx="1109109" cy="21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64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2224" y="255866"/>
            <a:ext cx="3890554" cy="100647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1811" y="1655808"/>
            <a:ext cx="9115698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Ноутбук – это портативный плоский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компьютер, который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имеет жидкокристаллический дисплей.</a:t>
            </a: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Аудиоплейер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устройство, которое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воспроизводит звук.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Иконка – это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экране компьютера,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помогает пользователю найти нужный файл.</a:t>
            </a: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Гаджеты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небольшие электронные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приборы, которые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облегчают нашу жизнь.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t="8595" r="10000" b="38480"/>
          <a:stretch/>
        </p:blipFill>
        <p:spPr bwMode="auto">
          <a:xfrm>
            <a:off x="125353" y="255494"/>
            <a:ext cx="1295807" cy="88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Современные ноутбу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552" y="346891"/>
            <a:ext cx="2867025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конки социальных сетей и мессенджеров (.Ai + .Psd + .Png) скачать  бесплатно | GraphicsL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8" r="50331" b="70117"/>
          <a:stretch/>
        </p:blipFill>
        <p:spPr bwMode="auto">
          <a:xfrm>
            <a:off x="4899660" y="345510"/>
            <a:ext cx="1195691" cy="107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Иконки социальных сетей и мессенджеров (.Ai + .Psd + .Png) скачать  бесплатно | GraphicsL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6" t="-681" r="16814" b="65432"/>
          <a:stretch/>
        </p:blipFill>
        <p:spPr bwMode="auto">
          <a:xfrm>
            <a:off x="7264437" y="346126"/>
            <a:ext cx="1183587" cy="130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Иконки социальных сетей и мессенджеров (.Ai + .Psd + .Png) скачать  бесплатно | GraphicsL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3" t="71208" r="32952" b="1"/>
          <a:stretch/>
        </p:blipFill>
        <p:spPr bwMode="auto">
          <a:xfrm>
            <a:off x="5978649" y="289396"/>
            <a:ext cx="1390386" cy="11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817777" y="3253365"/>
            <a:ext cx="1436377" cy="27537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432" y="182564"/>
            <a:ext cx="3277772" cy="506753"/>
          </a:xfrm>
        </p:spPr>
        <p:txBody>
          <a:bodyPr>
            <a:normAutofit fontScale="90000"/>
          </a:bodyPr>
          <a:lstStyle/>
          <a:p>
            <a:r>
              <a:rPr lang="ru-RU" dirty="0"/>
              <a:t>Упражнение 2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83213" y="689317"/>
            <a:ext cx="11108787" cy="130829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о новинках техники, дополнив предложения словами для справок и союзным словом </a:t>
            </a:r>
            <a:r>
              <a:rPr lang="ru-RU" sz="3800" b="1" i="1" dirty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в нужной форме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: Бытовой </a:t>
            </a:r>
            <a:r>
              <a:rPr lang="ru-RU" sz="3800" b="1" i="1" dirty="0">
                <a:latin typeface="Arial" panose="020B0604020202020204" pitchFamily="34" charset="0"/>
                <a:cs typeface="Arial" panose="020B0604020202020204" pitchFamily="34" charset="0"/>
              </a:rPr>
              <a:t>прибор, который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помогает смешивать, сбивать кремы, коктейли, называют </a:t>
            </a:r>
            <a:r>
              <a:rPr lang="ru-RU" sz="3800" b="1" i="1" dirty="0">
                <a:latin typeface="Arial" panose="020B0604020202020204" pitchFamily="34" charset="0"/>
                <a:cs typeface="Arial" panose="020B0604020202020204" pitchFamily="34" charset="0"/>
              </a:rPr>
              <a:t>миксером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9490" y="2124222"/>
            <a:ext cx="11882510" cy="4543863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Приспособление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 автомобилях, …. очень не любят работники дорожной инспекции, называется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Простое и недорогое устройство, … обеспечит безопасность вашего дома, - это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Путешественники, … хотят легко найти дорогу в незнакомой местности, должны приобрести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4. Хозяйка, … желает быстро приготовить ужин, пользуется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Люди, … любят бутерброды на хрустящих поджаренных ломтиках хлеба,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могут обойтись без … 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для справок: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навигатор, антирадар, камера видеонаблюдения, тостер,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микроволновка.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23" y="0"/>
            <a:ext cx="1295807" cy="115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839185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1382</Words>
  <Application>Microsoft Office PowerPoint</Application>
  <PresentationFormat>Широкоэкранный</PresentationFormat>
  <Paragraphs>127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맑은 고딕</vt:lpstr>
      <vt:lpstr>SimHei</vt:lpstr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Словарная работа</vt:lpstr>
      <vt:lpstr>Презентация PowerPoint</vt:lpstr>
      <vt:lpstr>Презентация PowerPoint</vt:lpstr>
      <vt:lpstr>Презентация PowerPoint</vt:lpstr>
      <vt:lpstr>Упражнение 1</vt:lpstr>
      <vt:lpstr>Проверьте!</vt:lpstr>
      <vt:lpstr>Упражнение 2 </vt:lpstr>
      <vt:lpstr>Проверьте!</vt:lpstr>
      <vt:lpstr>Упражнение 3</vt:lpstr>
      <vt:lpstr>Проверим!</vt:lpstr>
      <vt:lpstr>Проверим!</vt:lpstr>
      <vt:lpstr>Проверим!</vt:lpstr>
      <vt:lpstr>Проверим!</vt:lpstr>
      <vt:lpstr>Упражнение 4</vt:lpstr>
      <vt:lpstr>Презентация PowerPoint</vt:lpstr>
      <vt:lpstr>Презентация PowerPoint</vt:lpstr>
      <vt:lpstr>Презентация PowerPoint</vt:lpstr>
      <vt:lpstr>Упражнение 7. Проверьте!</vt:lpstr>
      <vt:lpstr>Мозговой штурм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59</cp:revision>
  <dcterms:created xsi:type="dcterms:W3CDTF">2018-08-03T11:59:51Z</dcterms:created>
  <dcterms:modified xsi:type="dcterms:W3CDTF">2021-01-24T14:43:10Z</dcterms:modified>
</cp:coreProperties>
</file>