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4" r:id="rId3"/>
    <p:sldId id="266" r:id="rId4"/>
    <p:sldId id="263" r:id="rId5"/>
    <p:sldId id="272" r:id="rId6"/>
    <p:sldId id="273" r:id="rId7"/>
    <p:sldId id="274" r:id="rId8"/>
    <p:sldId id="275" r:id="rId9"/>
    <p:sldId id="267" r:id="rId10"/>
    <p:sldId id="276" r:id="rId11"/>
    <p:sldId id="268" r:id="rId12"/>
    <p:sldId id="269" r:id="rId13"/>
    <p:sldId id="277" r:id="rId14"/>
    <p:sldId id="278" r:id="rId15"/>
    <p:sldId id="270" r:id="rId16"/>
    <p:sldId id="265" r:id="rId17"/>
    <p:sldId id="261" r:id="rId18"/>
    <p:sldId id="28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с придаточными определительными ,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когда, где, откуда, куда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0240C1-4E79-479C-9692-5887BB449F4D}" type="presOf" srcId="{474E01CD-F9F2-47D5-9D2D-F4C63AEB8F65}" destId="{B1A82AB5-47EE-4BD1-87CB-05D65D7584D0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DFBE3CF-0DC1-4BC3-8BE9-86FCBB1AB5EE}" type="presOf" srcId="{A03C0B7C-1F71-4E32-B7FC-D66AF599A410}" destId="{9DEB7F40-556C-4390-B584-65C54E6AC046}" srcOrd="0" destOrd="0" presId="urn:microsoft.com/office/officeart/2005/8/layout/chevron2"/>
    <dgm:cxn modelId="{83970883-AEA9-448D-8F1A-025D34114E70}" type="presOf" srcId="{A7476718-B393-492D-A8E5-A3720C315562}" destId="{420A8239-7AED-4AB0-908E-6E272669F6A9}" srcOrd="0" destOrd="0" presId="urn:microsoft.com/office/officeart/2005/8/layout/chevron2"/>
    <dgm:cxn modelId="{F9EFEBE8-5902-4298-938D-CBB213E62E03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8B74CB5F-3EB1-4E0A-85B9-BE6D6D54C55B}" type="presOf" srcId="{D97BF2C5-FB17-4B76-A402-D8BEAAD05F1E}" destId="{AE15F480-BDEE-418D-B930-0549AD3EECB1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31BA892C-2BD4-44FD-8694-BC8C6C0D8D9D}" type="presOf" srcId="{331D6E7D-B326-4993-B69C-9AFA1C5BF96F}" destId="{50D2D7DE-5A40-4F1C-9143-D112BE76AF74}" srcOrd="0" destOrd="0" presId="urn:microsoft.com/office/officeart/2005/8/layout/chevron2"/>
    <dgm:cxn modelId="{2104AAED-FAA9-4A3F-8B45-6302BE003809}" type="presOf" srcId="{E4A7F104-563F-4CEF-BEF0-5C9E06846CBC}" destId="{1EECFA49-E099-49ED-B7B0-03C9F59B92DE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7D6CF07-B602-4348-AA24-F803AA010042}" type="presParOf" srcId="{50D2D7DE-5A40-4F1C-9143-D112BE76AF74}" destId="{8D9A0064-2DE8-41EA-992F-1C7D4E5341D1}" srcOrd="0" destOrd="0" presId="urn:microsoft.com/office/officeart/2005/8/layout/chevron2"/>
    <dgm:cxn modelId="{564EA34F-762D-4EA8-B4C3-EB13ABB7E1B4}" type="presParOf" srcId="{8D9A0064-2DE8-41EA-992F-1C7D4E5341D1}" destId="{9DEB7F40-556C-4390-B584-65C54E6AC046}" srcOrd="0" destOrd="0" presId="urn:microsoft.com/office/officeart/2005/8/layout/chevron2"/>
    <dgm:cxn modelId="{46FBFE7A-9570-4FE7-9FD8-A3910A39E620}" type="presParOf" srcId="{8D9A0064-2DE8-41EA-992F-1C7D4E5341D1}" destId="{1EECFA49-E099-49ED-B7B0-03C9F59B92DE}" srcOrd="1" destOrd="0" presId="urn:microsoft.com/office/officeart/2005/8/layout/chevron2"/>
    <dgm:cxn modelId="{C771452D-3BE9-4AE9-A562-3C3A6EA20FCB}" type="presParOf" srcId="{50D2D7DE-5A40-4F1C-9143-D112BE76AF74}" destId="{F423717B-52BC-4D5E-ACD2-FC8FAA5AB549}" srcOrd="1" destOrd="0" presId="urn:microsoft.com/office/officeart/2005/8/layout/chevron2"/>
    <dgm:cxn modelId="{C19D431E-E6A1-4200-B9F0-A0D0CBC2A07D}" type="presParOf" srcId="{50D2D7DE-5A40-4F1C-9143-D112BE76AF74}" destId="{39A95DF5-04B0-43BD-9771-A90E5FE350DF}" srcOrd="2" destOrd="0" presId="urn:microsoft.com/office/officeart/2005/8/layout/chevron2"/>
    <dgm:cxn modelId="{73EB3A26-0C51-4AEA-87E4-6364EC4D0F4F}" type="presParOf" srcId="{39A95DF5-04B0-43BD-9771-A90E5FE350DF}" destId="{420A8239-7AED-4AB0-908E-6E272669F6A9}" srcOrd="0" destOrd="0" presId="urn:microsoft.com/office/officeart/2005/8/layout/chevron2"/>
    <dgm:cxn modelId="{9EE2E47F-8644-4832-9D9B-8F759C0DC6A7}" type="presParOf" srcId="{39A95DF5-04B0-43BD-9771-A90E5FE350DF}" destId="{8045056B-CD9B-4059-AB9C-86B8C49B6E62}" srcOrd="1" destOrd="0" presId="urn:microsoft.com/office/officeart/2005/8/layout/chevron2"/>
    <dgm:cxn modelId="{3A3B6CF5-0327-4ED0-90F8-E79007804F36}" type="presParOf" srcId="{50D2D7DE-5A40-4F1C-9143-D112BE76AF74}" destId="{F0DE8A2F-67BE-4A33-8B04-C257AA172DDE}" srcOrd="3" destOrd="0" presId="urn:microsoft.com/office/officeart/2005/8/layout/chevron2"/>
    <dgm:cxn modelId="{998C1597-2551-4E46-8B83-AE8737DB000D}" type="presParOf" srcId="{50D2D7DE-5A40-4F1C-9143-D112BE76AF74}" destId="{F20D8B40-1DAF-4661-A31A-B5FF80B024BB}" srcOrd="4" destOrd="0" presId="urn:microsoft.com/office/officeart/2005/8/layout/chevron2"/>
    <dgm:cxn modelId="{DC3B5C0D-81C2-4862-9420-3075B805C344}" type="presParOf" srcId="{F20D8B40-1DAF-4661-A31A-B5FF80B024BB}" destId="{AE15F480-BDEE-418D-B930-0549AD3EECB1}" srcOrd="0" destOrd="0" presId="urn:microsoft.com/office/officeart/2005/8/layout/chevron2"/>
    <dgm:cxn modelId="{FE0F1E51-6B02-4BB0-BF67-B4864EDDEEDE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828012" y="-3778630"/>
          <a:ext cx="972460" cy="85339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с придаточными определительными ,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49589"/>
        <a:ext cx="8486483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828012" y="-2477925"/>
          <a:ext cx="972460" cy="85339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sz="30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когда, где, откуда, куда</a:t>
          </a:r>
          <a:r>
            <a:rPr lang="ru-RU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8486483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828012" y="-1177219"/>
          <a:ext cx="972460" cy="85339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употреблять союзные слова.  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2651000"/>
        <a:ext cx="8486483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64" y="2352460"/>
            <a:ext cx="9242162" cy="402327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Сложноподчинённые</a:t>
            </a:r>
          </a:p>
          <a:p>
            <a:pPr marL="12700"/>
            <a:r>
              <a:rPr lang="ru-RU" sz="4400" b="1" spc="-10" dirty="0">
                <a:solidFill>
                  <a:srgbClr val="0070C0"/>
                </a:solidFill>
                <a:latin typeface="Arial"/>
                <a:cs typeface="Arial"/>
              </a:rPr>
              <a:t>п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редложения с придаточными определительными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Рисунок 26" descr="http://media02.radiovaticana.va/photo/2014/12/17/RV1897_Articol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7517" y="3751728"/>
            <a:ext cx="3802399" cy="310627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943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212" y="141521"/>
            <a:ext cx="3289663" cy="7728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7007" y="1248956"/>
            <a:ext cx="8285311" cy="538189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происходили эти события, легко найти на карте.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Туристы не могли забыть прекрасный город,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из которого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возвратились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Дипломаты посетили Запретный город,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раньше никого не пускали.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Политик написал мемуары о том периоде,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который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 вел переговоры о мирном урегулировании проблемы.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Политика часто вторгается в те сферы,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она вторгаться не должна.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Специалисты прочитали статью договора,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которой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говорилось о возможных санкциях.</a:t>
            </a:r>
          </a:p>
          <a:p>
            <a:endParaRPr lang="ru-RU" dirty="0"/>
          </a:p>
        </p:txBody>
      </p:sp>
      <p:pic>
        <p:nvPicPr>
          <p:cNvPr id="4" name="Picture 2" descr="Запретный город в Пекине - древний императорский дворец | Китайский акцен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/>
          <a:stretch/>
        </p:blipFill>
        <p:spPr bwMode="auto">
          <a:xfrm>
            <a:off x="8687235" y="2339788"/>
            <a:ext cx="3504765" cy="278354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Запретный город – Интересные факты, история, почему так называетс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318" y="0"/>
            <a:ext cx="3509682" cy="23397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Запретный город (Музей Гугун)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5"/>
          <a:stretch/>
        </p:blipFill>
        <p:spPr bwMode="auto">
          <a:xfrm>
            <a:off x="8682318" y="4577117"/>
            <a:ext cx="3509682" cy="228088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080" y="60854"/>
            <a:ext cx="1026591" cy="12832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318" y="75307"/>
            <a:ext cx="981762" cy="121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12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289663" cy="100647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6176" y="1201783"/>
            <a:ext cx="8285311" cy="538189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Страну,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происходили эти события, легко найти на карте.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Туристы не могли забыть прекрасный город,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они возвратились.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Дипломаты посетили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Запретный город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раньше никого не пускали.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Политик написал мемуары о том периоде,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 вел переговоры о мирном урегулировании проблемы.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Политика часто вторгается в те сферы,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она вторгаться не должна.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Специалисты прочитали статью договора,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говорилось о возможных санкциях.</a:t>
            </a:r>
          </a:p>
          <a:p>
            <a:endParaRPr lang="ru-RU" dirty="0"/>
          </a:p>
        </p:txBody>
      </p:sp>
      <p:pic>
        <p:nvPicPr>
          <p:cNvPr id="3074" name="Picture 2" descr="https://upload.wikimedia.org/wikipedia/commons/thumb/b/b6/Forbidden_City_August_2012_28.JPG/220px-Forbidden_City_August_2012_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8920" y="2172018"/>
            <a:ext cx="3128761" cy="23607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6" name="Picture 4" descr="https://upload.wikimedia.org/wikipedia/commons/thumb/e/e9/Beijing-forbidden4.jpg/220px-Beijing-forbidden4.jpg"/>
          <p:cNvPicPr>
            <a:picLocks noChangeAspect="1" noChangeArrowheads="1"/>
          </p:cNvPicPr>
          <p:nvPr/>
        </p:nvPicPr>
        <p:blipFill>
          <a:blip r:embed="rId3"/>
          <a:srcRect t="12636"/>
          <a:stretch>
            <a:fillRect/>
          </a:stretch>
        </p:blipFill>
        <p:spPr bwMode="auto">
          <a:xfrm>
            <a:off x="8817430" y="0"/>
            <a:ext cx="3155950" cy="20773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8" name="Picture 6" descr="https://upload.wikimedia.org/wikipedia/commons/thumb/d/da/Forbidden_City_Imperial_Guardian_Lions.jpg/220px-Forbidden_City_Imperial_Guardian_Lions.jpg"/>
          <p:cNvPicPr>
            <a:picLocks noChangeAspect="1" noChangeArrowheads="1"/>
          </p:cNvPicPr>
          <p:nvPr/>
        </p:nvPicPr>
        <p:blipFill>
          <a:blip r:embed="rId4"/>
          <a:srcRect b="8923"/>
          <a:stretch>
            <a:fillRect/>
          </a:stretch>
        </p:blipFill>
        <p:spPr bwMode="auto">
          <a:xfrm>
            <a:off x="8816250" y="4515597"/>
            <a:ext cx="3123202" cy="21333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0561" y="768402"/>
            <a:ext cx="10488451" cy="471392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Вместо определительных придаточных со словом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деловых документах или научной речи часто употребляются причастные обороты. </a:t>
            </a:r>
          </a:p>
          <a:p>
            <a:pPr marL="0" lv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Причастия не имеют прошедшего времени и условного наклонения. Поэтому предложения с причастными оборотами не могут рассказать о действии в будущем, нереальном, условном действии.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Мир, </a:t>
            </a:r>
            <a:r>
              <a:rPr lang="ru-RU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 достался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нам в наследство, нужно защищать.  Мир, </a:t>
            </a:r>
            <a:r>
              <a:rPr lang="ru-RU" b="1" i="1" u="wavy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доставшийся</a:t>
            </a:r>
            <a:r>
              <a:rPr lang="ru-RU" u="wavy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нам в наследство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нужно защищать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-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[мир, (который …), … ]. = [мир, </a:t>
            </a:r>
            <a:r>
              <a:rPr lang="ru-RU" b="1" u="wavy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… ].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10241487" y="4636829"/>
            <a:ext cx="1148172" cy="22012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9249457" y="4636829"/>
            <a:ext cx="1158567" cy="222117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6070" y="365126"/>
            <a:ext cx="4222377" cy="6837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5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7883" y="1048872"/>
            <a:ext cx="7893424" cy="1425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Замените причастный оборот придаточным предложением. Как изменится стиль высказываний?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883" y="3200399"/>
            <a:ext cx="10811436" cy="2823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Образец: Всемирная организация здравоохранения,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работающая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как специализированное агентство ООН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имеет представительство в Ташкенте.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Всемирная организация здравоохранения, 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работает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как специализированное агентство ООН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имеет представительство в Ташкенте</a:t>
            </a:r>
          </a:p>
          <a:p>
            <a:endParaRPr lang="ru-RU" dirty="0"/>
          </a:p>
        </p:txBody>
      </p:sp>
      <p:pic>
        <p:nvPicPr>
          <p:cNvPr id="4098" name="Picture 2" descr="Стали известны имена кандидатов на должность главы ВОЗ | Университет  Правительства Москв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298" y="155243"/>
            <a:ext cx="3330099" cy="320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15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6152" y="968188"/>
            <a:ext cx="10605247" cy="5397034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фонд ООН – организация,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обеспечивающая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соблюдение прав ребенка во всем мире.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ЮНЕСКО – организация ООН,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помогающая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решить проблемы образования, науки и культуры.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Международная организация труда – подразделение ООН,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оказывающее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содействие в решении вопросов труда и занятости.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Организация «ООН-женщины»,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сотрудничающая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 Комитетом женщин Узбекистана, помогает улучшить социально-экономическое положение женщин в сельской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местности.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Устав ООН – это важнейший документ,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устанавливающий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принципы работы международной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2167788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060371" cy="941161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7168" y="1306286"/>
            <a:ext cx="10800807" cy="544721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Детский фонд ООН – организация,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 обеспечивает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соблюдение прав ребенка во всем мире.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ЮНЕСКО – организация ООН,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 помогает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решить проблемы образования, науки и культуры.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Международная организация труда – подразделение ООН,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которое оказывает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содействие в решении вопросов труда и занятости.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Организация «ООН-женщины»,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 сотрудничает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 Комитетом женщин Узбекистана, помогает улучшить социально-экономическое положение женщин в сельской местности.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5. Устав ООН – это важнейший документ,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 устанавливает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принципы работы международной организации. </a:t>
            </a:r>
          </a:p>
          <a:p>
            <a:endParaRPr lang="ru-RU" dirty="0"/>
          </a:p>
        </p:txBody>
      </p:sp>
      <p:pic>
        <p:nvPicPr>
          <p:cNvPr id="31746" name="Picture 2" descr="Flag of UNESCO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5951" y="0"/>
            <a:ext cx="1581785" cy="105452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748" name="Picture 4" descr="ÐÐ»Ð°Ð½ÐµÑÐ° 50-50 Ðº 2030 Ð³Ð¾Ð´Ñ: ÐÑ Ð²ÑÑÑÑÐ¿Ð°ÐµÐ¼ Ð·Ð° Ð³ÐµÐ½Ð´ÐµÑÐ½Ð¾Ðµ ÑÐ°Ð²ÐµÐ½ÑÑÐ²Ð¾"/>
          <p:cNvPicPr>
            <a:picLocks noChangeAspect="1" noChangeArrowheads="1"/>
          </p:cNvPicPr>
          <p:nvPr/>
        </p:nvPicPr>
        <p:blipFill>
          <a:blip r:embed="rId3"/>
          <a:srcRect r="26881" b="33338"/>
          <a:stretch>
            <a:fillRect/>
          </a:stretch>
        </p:blipFill>
        <p:spPr bwMode="auto">
          <a:xfrm>
            <a:off x="8842375" y="222070"/>
            <a:ext cx="2723255" cy="966652"/>
          </a:xfrm>
          <a:prstGeom prst="rect">
            <a:avLst/>
          </a:prstGeom>
          <a:noFill/>
        </p:spPr>
      </p:pic>
      <p:pic>
        <p:nvPicPr>
          <p:cNvPr id="31750" name="Picture 6" descr="ILO-Russian-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5660" y="0"/>
            <a:ext cx="1383575" cy="1383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791891" cy="111097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Мозговой штурм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19518" y="1525178"/>
            <a:ext cx="7728985" cy="426166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Конвенция о правах ребенка – это международный документ, который имеет обязательную юридическую силу.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Конвенция о правах ребёнка – это документ, где записаны права детей от 10 до 18 лет.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Детский фонд ООН появился в тот период, когда детям было особенно трудно.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Офис ЮНИСЕФ – это место, куда может обратиться каждый человек.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006" y="2681663"/>
            <a:ext cx="942657" cy="3168320"/>
          </a:xfrm>
          <a:prstGeom prst="rect">
            <a:avLst/>
          </a:prstGeom>
          <a:noFill/>
        </p:spPr>
      </p:pic>
      <p:pic>
        <p:nvPicPr>
          <p:cNvPr id="2051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58655" y="2913016"/>
            <a:ext cx="950635" cy="3067595"/>
          </a:xfrm>
          <a:prstGeom prst="rect">
            <a:avLst/>
          </a:prstGeom>
          <a:noFill/>
        </p:spPr>
      </p:pic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8655" y="257825"/>
            <a:ext cx="2023705" cy="242383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ВО!круг книг&quot; Блог библиотеки им. А.С.Пушкина г.Челябинска: Современная  библиотека: из настоящего в будуще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628" y="154064"/>
            <a:ext cx="9659420" cy="592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Детектив: загадки, которые интересно разгадывать.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143" y="154064"/>
            <a:ext cx="3479905" cy="417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гнутая вверх стрелка 3"/>
          <p:cNvSpPr/>
          <p:nvPr/>
        </p:nvSpPr>
        <p:spPr>
          <a:xfrm>
            <a:off x="2169322" y="3927148"/>
            <a:ext cx="200361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5722" y="3269828"/>
            <a:ext cx="146790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акое?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39750"/>
              </p:ext>
            </p:extLst>
          </p:nvPr>
        </p:nvGraphicFramePr>
        <p:xfrm>
          <a:off x="401876" y="4704319"/>
          <a:ext cx="7962196" cy="1962912"/>
        </p:xfrm>
        <a:graphic>
          <a:graphicData uri="http://schemas.openxmlformats.org/drawingml/2006/table">
            <a:tbl>
              <a:tblPr/>
              <a:tblGrid>
                <a:gridCol w="7962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99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 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это место, где библиотека открыта двадцать четыре часа в сутки, семь дней в неделю. Нет… восемь дней в неделю. </a:t>
                      </a:r>
                      <a:endParaRPr lang="ru-RU" sz="2800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              Алан 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Брэдли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588" y="365125"/>
            <a:ext cx="10515600" cy="8988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150">
            <a:extLst>
              <a:ext uri="{FF2B5EF4-FFF2-40B4-BE49-F238E27FC236}">
                <a16:creationId xmlns:a16="http://schemas.microsoft.com/office/drawing/2014/main" id="{F835269D-5E33-49BF-B5EB-476663DD79E2}"/>
              </a:ext>
            </a:extLst>
          </p:cNvPr>
          <p:cNvGrpSpPr/>
          <p:nvPr/>
        </p:nvGrpSpPr>
        <p:grpSpPr>
          <a:xfrm>
            <a:off x="1437383" y="1394652"/>
            <a:ext cx="8352076" cy="4497320"/>
            <a:chOff x="-548507" y="477868"/>
            <a:chExt cx="11570449" cy="6357177"/>
          </a:xfrm>
        </p:grpSpPr>
        <p:sp>
          <p:nvSpPr>
            <p:cNvPr id="70" name="Freeform: Shape 151">
              <a:extLst>
                <a:ext uri="{FF2B5EF4-FFF2-40B4-BE49-F238E27FC236}">
                  <a16:creationId xmlns:a16="http://schemas.microsoft.com/office/drawing/2014/main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1" name="Freeform: Shape 152">
              <a:extLst>
                <a:ext uri="{FF2B5EF4-FFF2-40B4-BE49-F238E27FC236}">
                  <a16:creationId xmlns:a16="http://schemas.microsoft.com/office/drawing/2014/main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2" name="Freeform: Shape 153">
              <a:extLst>
                <a:ext uri="{FF2B5EF4-FFF2-40B4-BE49-F238E27FC236}">
                  <a16:creationId xmlns:a16="http://schemas.microsoft.com/office/drawing/2014/main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3" name="Freeform: Shape 154">
              <a:extLst>
                <a:ext uri="{FF2B5EF4-FFF2-40B4-BE49-F238E27FC236}">
                  <a16:creationId xmlns:a16="http://schemas.microsoft.com/office/drawing/2014/main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4" name="Freeform: Shape 155">
              <a:extLst>
                <a:ext uri="{FF2B5EF4-FFF2-40B4-BE49-F238E27FC236}">
                  <a16:creationId xmlns:a16="http://schemas.microsoft.com/office/drawing/2014/main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75" name="Group 156">
              <a:extLst>
                <a:ext uri="{FF2B5EF4-FFF2-40B4-BE49-F238E27FC236}">
                  <a16:creationId xmlns:a16="http://schemas.microsoft.com/office/drawing/2014/main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80" name="Rectangle: Rounded Corners 161">
                <a:extLst>
                  <a:ext uri="{FF2B5EF4-FFF2-40B4-BE49-F238E27FC236}">
                    <a16:creationId xmlns:a16="http://schemas.microsoft.com/office/drawing/2014/main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1" name="Rectangle: Rounded Corners 162">
                <a:extLst>
                  <a:ext uri="{FF2B5EF4-FFF2-40B4-BE49-F238E27FC236}">
                    <a16:creationId xmlns:a16="http://schemas.microsoft.com/office/drawing/2014/main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76" name="Group 157">
              <a:extLst>
                <a:ext uri="{FF2B5EF4-FFF2-40B4-BE49-F238E27FC236}">
                  <a16:creationId xmlns:a16="http://schemas.microsoft.com/office/drawing/2014/main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78" name="Rectangle: Rounded Corners 159">
                <a:extLst>
                  <a:ext uri="{FF2B5EF4-FFF2-40B4-BE49-F238E27FC236}">
                    <a16:creationId xmlns:a16="http://schemas.microsoft.com/office/drawing/2014/main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9" name="Rectangle: Rounded Corners 160">
                <a:extLst>
                  <a:ext uri="{FF2B5EF4-FFF2-40B4-BE49-F238E27FC236}">
                    <a16:creationId xmlns:a16="http://schemas.microsoft.com/office/drawing/2014/main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  <p:sp>
          <p:nvSpPr>
            <p:cNvPr id="77" name="Freeform: Shape 158">
              <a:extLst>
                <a:ext uri="{FF2B5EF4-FFF2-40B4-BE49-F238E27FC236}">
                  <a16:creationId xmlns:a16="http://schemas.microsoft.com/office/drawing/2014/main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23258" y="1732741"/>
            <a:ext cx="5731787" cy="326200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 упражнение 9.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 материалам учебников, энциклопедий, Интернета расскажите о международных организациях, к которым присоединилась Республика Узбекистан.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43">
            <a:extLst>
              <a:ext uri="{FF2B5EF4-FFF2-40B4-BE49-F238E27FC236}">
                <a16:creationId xmlns:a16="http://schemas.microsoft.com/office/drawing/2014/main" id="{A834FAF9-76F8-4B15-A08D-51DA9224561B}"/>
              </a:ext>
            </a:extLst>
          </p:cNvPr>
          <p:cNvGrpSpPr/>
          <p:nvPr/>
        </p:nvGrpSpPr>
        <p:grpSpPr>
          <a:xfrm>
            <a:off x="3865123" y="5039610"/>
            <a:ext cx="5567573" cy="1617095"/>
            <a:chOff x="2186387" y="1618120"/>
            <a:chExt cx="4468092" cy="1297752"/>
          </a:xfrm>
        </p:grpSpPr>
        <p:grpSp>
          <p:nvGrpSpPr>
            <p:cNvPr id="26" name="Graphic 3">
              <a:extLst>
                <a:ext uri="{FF2B5EF4-FFF2-40B4-BE49-F238E27FC236}">
                  <a16:creationId xmlns:a16="http://schemas.microsoft.com/office/drawing/2014/main" id="{82160583-036A-495B-A35F-71B6CFDE2F1D}"/>
                </a:ext>
              </a:extLst>
            </p:cNvPr>
            <p:cNvGrpSpPr/>
            <p:nvPr/>
          </p:nvGrpSpPr>
          <p:grpSpPr>
            <a:xfrm rot="294171">
              <a:off x="3335031" y="1707703"/>
              <a:ext cx="3319448" cy="1208169"/>
              <a:chOff x="353" y="1211990"/>
              <a:chExt cx="12190360" cy="4436886"/>
            </a:xfrm>
          </p:grpSpPr>
          <p:sp>
            <p:nvSpPr>
              <p:cNvPr id="43" name="Freeform: Shape 17">
                <a:extLst>
                  <a:ext uri="{FF2B5EF4-FFF2-40B4-BE49-F238E27FC236}">
                    <a16:creationId xmlns:a16="http://schemas.microsoft.com/office/drawing/2014/main" id="{E02C75A6-3423-4CFC-977E-BA668326F019}"/>
                  </a:ext>
                </a:extLst>
              </p:cNvPr>
              <p:cNvSpPr/>
              <p:nvPr/>
            </p:nvSpPr>
            <p:spPr>
              <a:xfrm>
                <a:off x="8338752" y="1211990"/>
                <a:ext cx="3831088" cy="3114252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4" name="Freeform: Shape 18">
                <a:extLst>
                  <a:ext uri="{FF2B5EF4-FFF2-40B4-BE49-F238E27FC236}">
                    <a16:creationId xmlns:a16="http://schemas.microsoft.com/office/drawing/2014/main" id="{23798611-2DAA-4639-90EB-E6D17FCE98D2}"/>
                  </a:ext>
                </a:extLst>
              </p:cNvPr>
              <p:cNvSpPr/>
              <p:nvPr/>
            </p:nvSpPr>
            <p:spPr>
              <a:xfrm>
                <a:off x="8338752" y="1947152"/>
                <a:ext cx="1882301" cy="1882825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5" name="Freeform: Shape 19">
                <a:extLst>
                  <a:ext uri="{FF2B5EF4-FFF2-40B4-BE49-F238E27FC236}">
                    <a16:creationId xmlns:a16="http://schemas.microsoft.com/office/drawing/2014/main" id="{FEEE669A-1477-4C84-8893-1638285E58AB}"/>
                  </a:ext>
                </a:extLst>
              </p:cNvPr>
              <p:cNvSpPr/>
              <p:nvPr/>
            </p:nvSpPr>
            <p:spPr>
              <a:xfrm>
                <a:off x="9018827" y="1959453"/>
                <a:ext cx="2123698" cy="2134891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6" name="Freeform: Shape 20">
                <a:extLst>
                  <a:ext uri="{FF2B5EF4-FFF2-40B4-BE49-F238E27FC236}">
                    <a16:creationId xmlns:a16="http://schemas.microsoft.com/office/drawing/2014/main" id="{7A1E6170-AB94-4AB9-8955-B1FC54E71DF4}"/>
                  </a:ext>
                </a:extLst>
              </p:cNvPr>
              <p:cNvSpPr/>
              <p:nvPr/>
            </p:nvSpPr>
            <p:spPr>
              <a:xfrm>
                <a:off x="9256172" y="2170520"/>
                <a:ext cx="815663" cy="1058343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7" name="Freeform: Shape 21">
                <a:extLst>
                  <a:ext uri="{FF2B5EF4-FFF2-40B4-BE49-F238E27FC236}">
                    <a16:creationId xmlns:a16="http://schemas.microsoft.com/office/drawing/2014/main" id="{80054AEE-5CC2-4D02-8E19-4C87FDB24AD4}"/>
                  </a:ext>
                </a:extLst>
              </p:cNvPr>
              <p:cNvSpPr/>
              <p:nvPr/>
            </p:nvSpPr>
            <p:spPr>
              <a:xfrm>
                <a:off x="9281195" y="2175854"/>
                <a:ext cx="868199" cy="1097283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48" name="Freeform: Shape 22">
                <a:extLst>
                  <a:ext uri="{FF2B5EF4-FFF2-40B4-BE49-F238E27FC236}">
                    <a16:creationId xmlns:a16="http://schemas.microsoft.com/office/drawing/2014/main" id="{5CB8DF25-81D9-4CE5-A1FE-2E1D0C0FBD77}"/>
                  </a:ext>
                </a:extLst>
              </p:cNvPr>
              <p:cNvSpPr/>
              <p:nvPr/>
            </p:nvSpPr>
            <p:spPr>
              <a:xfrm>
                <a:off x="9267758" y="1211990"/>
                <a:ext cx="2922955" cy="1595386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49" name="Freeform: Shape 23">
                <a:extLst>
                  <a:ext uri="{FF2B5EF4-FFF2-40B4-BE49-F238E27FC236}">
                    <a16:creationId xmlns:a16="http://schemas.microsoft.com/office/drawing/2014/main" id="{0C4100FA-99C3-4B3F-9D80-C12EAFD2414B}"/>
                  </a:ext>
                </a:extLst>
              </p:cNvPr>
              <p:cNvSpPr/>
              <p:nvPr/>
            </p:nvSpPr>
            <p:spPr>
              <a:xfrm>
                <a:off x="9012462" y="3829270"/>
                <a:ext cx="7071" cy="2828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0" name="Freeform: Shape 24">
                <a:extLst>
                  <a:ext uri="{FF2B5EF4-FFF2-40B4-BE49-F238E27FC236}">
                    <a16:creationId xmlns:a16="http://schemas.microsoft.com/office/drawing/2014/main" id="{E56888FB-E20D-4208-AA64-DDE19E7FA251}"/>
                  </a:ext>
                </a:extLst>
              </p:cNvPr>
              <p:cNvSpPr/>
              <p:nvPr/>
            </p:nvSpPr>
            <p:spPr>
              <a:xfrm>
                <a:off x="9233651" y="2347195"/>
                <a:ext cx="817443" cy="889403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1" name="Freeform: Shape 25">
                <a:extLst>
                  <a:ext uri="{FF2B5EF4-FFF2-40B4-BE49-F238E27FC236}">
                    <a16:creationId xmlns:a16="http://schemas.microsoft.com/office/drawing/2014/main" id="{09516238-7394-493E-B691-835297499A3A}"/>
                  </a:ext>
                </a:extLst>
              </p:cNvPr>
              <p:cNvSpPr/>
              <p:nvPr/>
            </p:nvSpPr>
            <p:spPr>
              <a:xfrm>
                <a:off x="353" y="3313727"/>
                <a:ext cx="9078321" cy="2328077"/>
              </a:xfrm>
              <a:custGeom>
                <a:avLst/>
                <a:gdLst>
                  <a:gd name="connsiteX0" fmla="*/ 3610572 w 9078321"/>
                  <a:gd name="connsiteY0" fmla="*/ 2328078 h 2328077"/>
                  <a:gd name="connsiteX1" fmla="*/ 3544803 w 9078321"/>
                  <a:gd name="connsiteY1" fmla="*/ 2321713 h 2328077"/>
                  <a:gd name="connsiteX2" fmla="*/ 3189793 w 9078321"/>
                  <a:gd name="connsiteY2" fmla="*/ 1795562 h 2328077"/>
                  <a:gd name="connsiteX3" fmla="*/ 2843976 w 9078321"/>
                  <a:gd name="connsiteY3" fmla="*/ 1168282 h 2328077"/>
                  <a:gd name="connsiteX4" fmla="*/ 1514453 w 9078321"/>
                  <a:gd name="connsiteY4" fmla="*/ 1176061 h 2328077"/>
                  <a:gd name="connsiteX5" fmla="*/ 58344 w 9078321"/>
                  <a:gd name="connsiteY5" fmla="*/ 1524000 h 2328077"/>
                  <a:gd name="connsiteX6" fmla="*/ 1769 w 9078321"/>
                  <a:gd name="connsiteY6" fmla="*/ 1492176 h 2328077"/>
                  <a:gd name="connsiteX7" fmla="*/ 33592 w 9078321"/>
                  <a:gd name="connsiteY7" fmla="*/ 1435601 h 2328077"/>
                  <a:gd name="connsiteX8" fmla="*/ 1497481 w 9078321"/>
                  <a:gd name="connsiteY8" fmla="*/ 1085541 h 2328077"/>
                  <a:gd name="connsiteX9" fmla="*/ 2895601 w 9078321"/>
                  <a:gd name="connsiteY9" fmla="*/ 1091905 h 2328077"/>
                  <a:gd name="connsiteX10" fmla="*/ 3277485 w 9078321"/>
                  <a:gd name="connsiteY10" fmla="*/ 1768688 h 2328077"/>
                  <a:gd name="connsiteX11" fmla="*/ 3561776 w 9078321"/>
                  <a:gd name="connsiteY11" fmla="*/ 2231192 h 2328077"/>
                  <a:gd name="connsiteX12" fmla="*/ 4685505 w 9078321"/>
                  <a:gd name="connsiteY12" fmla="*/ 1395291 h 2328077"/>
                  <a:gd name="connsiteX13" fmla="*/ 4949995 w 9078321"/>
                  <a:gd name="connsiteY13" fmla="*/ 1115950 h 2328077"/>
                  <a:gd name="connsiteX14" fmla="*/ 5143766 w 9078321"/>
                  <a:gd name="connsiteY14" fmla="*/ 917936 h 2328077"/>
                  <a:gd name="connsiteX15" fmla="*/ 6571588 w 9078321"/>
                  <a:gd name="connsiteY15" fmla="*/ 0 h 2328077"/>
                  <a:gd name="connsiteX16" fmla="*/ 6590682 w 9078321"/>
                  <a:gd name="connsiteY16" fmla="*/ 0 h 2328077"/>
                  <a:gd name="connsiteX17" fmla="*/ 7109054 w 9078321"/>
                  <a:gd name="connsiteY17" fmla="*/ 313993 h 2328077"/>
                  <a:gd name="connsiteX18" fmla="*/ 7288681 w 9078321"/>
                  <a:gd name="connsiteY18" fmla="*/ 899549 h 2328077"/>
                  <a:gd name="connsiteX19" fmla="*/ 7502960 w 9078321"/>
                  <a:gd name="connsiteY19" fmla="*/ 1377611 h 2328077"/>
                  <a:gd name="connsiteX20" fmla="*/ 9000086 w 9078321"/>
                  <a:gd name="connsiteY20" fmla="*/ 607478 h 2328077"/>
                  <a:gd name="connsiteX21" fmla="*/ 9065149 w 9078321"/>
                  <a:gd name="connsiteY21" fmla="*/ 608186 h 2328077"/>
                  <a:gd name="connsiteX22" fmla="*/ 9064442 w 9078321"/>
                  <a:gd name="connsiteY22" fmla="*/ 673247 h 2328077"/>
                  <a:gd name="connsiteX23" fmla="*/ 8523439 w 9078321"/>
                  <a:gd name="connsiteY23" fmla="*/ 1110292 h 2328077"/>
                  <a:gd name="connsiteX24" fmla="*/ 7487403 w 9078321"/>
                  <a:gd name="connsiteY24" fmla="*/ 1468839 h 2328077"/>
                  <a:gd name="connsiteX25" fmla="*/ 7198868 w 9078321"/>
                  <a:gd name="connsiteY25" fmla="*/ 918643 h 2328077"/>
                  <a:gd name="connsiteX26" fmla="*/ 6589268 w 9078321"/>
                  <a:gd name="connsiteY26" fmla="*/ 92642 h 2328077"/>
                  <a:gd name="connsiteX27" fmla="*/ 6572295 w 9078321"/>
                  <a:gd name="connsiteY27" fmla="*/ 92642 h 2328077"/>
                  <a:gd name="connsiteX28" fmla="*/ 5210949 w 9078321"/>
                  <a:gd name="connsiteY28" fmla="*/ 981583 h 2328077"/>
                  <a:gd name="connsiteX29" fmla="*/ 5014350 w 9078321"/>
                  <a:gd name="connsiteY29" fmla="*/ 1183133 h 2328077"/>
                  <a:gd name="connsiteX30" fmla="*/ 4754103 w 9078321"/>
                  <a:gd name="connsiteY30" fmla="*/ 1457524 h 2328077"/>
                  <a:gd name="connsiteX31" fmla="*/ 4157939 w 9078321"/>
                  <a:gd name="connsiteY31" fmla="*/ 2055809 h 2328077"/>
                  <a:gd name="connsiteX32" fmla="*/ 3610572 w 9078321"/>
                  <a:gd name="connsiteY32" fmla="*/ 2328078 h 2328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078321" h="2328077">
                    <a:moveTo>
                      <a:pt x="3610572" y="2328078"/>
                    </a:moveTo>
                    <a:cubicBezTo>
                      <a:pt x="3587942" y="2328078"/>
                      <a:pt x="3566019" y="2325956"/>
                      <a:pt x="3544803" y="2321713"/>
                    </a:cubicBezTo>
                    <a:cubicBezTo>
                      <a:pt x="3337596" y="2280696"/>
                      <a:pt x="3266170" y="2045201"/>
                      <a:pt x="3189793" y="1795562"/>
                    </a:cubicBezTo>
                    <a:cubicBezTo>
                      <a:pt x="3119074" y="1564310"/>
                      <a:pt x="3039868" y="1302649"/>
                      <a:pt x="2843976" y="1168282"/>
                    </a:cubicBezTo>
                    <a:cubicBezTo>
                      <a:pt x="2720924" y="1083419"/>
                      <a:pt x="2389958" y="1016236"/>
                      <a:pt x="1514453" y="1176061"/>
                    </a:cubicBezTo>
                    <a:cubicBezTo>
                      <a:pt x="921119" y="1284261"/>
                      <a:pt x="316469" y="1452573"/>
                      <a:pt x="58344" y="1524000"/>
                    </a:cubicBezTo>
                    <a:cubicBezTo>
                      <a:pt x="33592" y="1531072"/>
                      <a:pt x="8840" y="1516221"/>
                      <a:pt x="1769" y="1492176"/>
                    </a:cubicBezTo>
                    <a:cubicBezTo>
                      <a:pt x="-5303" y="1467425"/>
                      <a:pt x="9548" y="1442673"/>
                      <a:pt x="33592" y="1435601"/>
                    </a:cubicBezTo>
                    <a:cubicBezTo>
                      <a:pt x="293132" y="1363467"/>
                      <a:pt x="899903" y="1195155"/>
                      <a:pt x="1497481" y="1085541"/>
                    </a:cubicBezTo>
                    <a:cubicBezTo>
                      <a:pt x="2235790" y="951174"/>
                      <a:pt x="2692636" y="953295"/>
                      <a:pt x="2895601" y="1091905"/>
                    </a:cubicBezTo>
                    <a:cubicBezTo>
                      <a:pt x="3117659" y="1244659"/>
                      <a:pt x="3202522" y="1522585"/>
                      <a:pt x="3277485" y="1768688"/>
                    </a:cubicBezTo>
                    <a:cubicBezTo>
                      <a:pt x="3348204" y="2000647"/>
                      <a:pt x="3409023" y="2200783"/>
                      <a:pt x="3561776" y="2231192"/>
                    </a:cubicBezTo>
                    <a:cubicBezTo>
                      <a:pt x="3865161" y="2291304"/>
                      <a:pt x="4358782" y="1751716"/>
                      <a:pt x="4685505" y="1395291"/>
                    </a:cubicBezTo>
                    <a:cubicBezTo>
                      <a:pt x="4788048" y="1282847"/>
                      <a:pt x="4876447" y="1186669"/>
                      <a:pt x="4949995" y="1115950"/>
                    </a:cubicBezTo>
                    <a:cubicBezTo>
                      <a:pt x="5005864" y="1062910"/>
                      <a:pt x="5069511" y="995727"/>
                      <a:pt x="5143766" y="917936"/>
                    </a:cubicBezTo>
                    <a:cubicBezTo>
                      <a:pt x="5491705" y="551610"/>
                      <a:pt x="6016442" y="0"/>
                      <a:pt x="6571588" y="0"/>
                    </a:cubicBezTo>
                    <a:cubicBezTo>
                      <a:pt x="6577953" y="0"/>
                      <a:pt x="6584317" y="0"/>
                      <a:pt x="6590682" y="0"/>
                    </a:cubicBezTo>
                    <a:cubicBezTo>
                      <a:pt x="6824056" y="5657"/>
                      <a:pt x="6993075" y="108200"/>
                      <a:pt x="7109054" y="313993"/>
                    </a:cubicBezTo>
                    <a:cubicBezTo>
                      <a:pt x="7205940" y="486548"/>
                      <a:pt x="7249785" y="705778"/>
                      <a:pt x="7288681" y="899549"/>
                    </a:cubicBezTo>
                    <a:cubicBezTo>
                      <a:pt x="7337477" y="1144237"/>
                      <a:pt x="7379909" y="1356395"/>
                      <a:pt x="7502960" y="1377611"/>
                    </a:cubicBezTo>
                    <a:cubicBezTo>
                      <a:pt x="8096295" y="1480154"/>
                      <a:pt x="8990894" y="615965"/>
                      <a:pt x="9000086" y="607478"/>
                    </a:cubicBezTo>
                    <a:cubicBezTo>
                      <a:pt x="9018474" y="589799"/>
                      <a:pt x="9047469" y="589799"/>
                      <a:pt x="9065149" y="608186"/>
                    </a:cubicBezTo>
                    <a:cubicBezTo>
                      <a:pt x="9082829" y="626572"/>
                      <a:pt x="9082829" y="655567"/>
                      <a:pt x="9064442" y="673247"/>
                    </a:cubicBezTo>
                    <a:cubicBezTo>
                      <a:pt x="9062320" y="675369"/>
                      <a:pt x="8829653" y="900963"/>
                      <a:pt x="8523439" y="1110292"/>
                    </a:cubicBezTo>
                    <a:cubicBezTo>
                      <a:pt x="8106903" y="1394584"/>
                      <a:pt x="7758257" y="1515514"/>
                      <a:pt x="7487403" y="1468839"/>
                    </a:cubicBezTo>
                    <a:cubicBezTo>
                      <a:pt x="7302118" y="1437015"/>
                      <a:pt x="7254029" y="1196570"/>
                      <a:pt x="7198868" y="918643"/>
                    </a:cubicBezTo>
                    <a:cubicBezTo>
                      <a:pt x="7122491" y="536759"/>
                      <a:pt x="7036213" y="103250"/>
                      <a:pt x="6589268" y="92642"/>
                    </a:cubicBezTo>
                    <a:cubicBezTo>
                      <a:pt x="6583610" y="92642"/>
                      <a:pt x="6577953" y="92642"/>
                      <a:pt x="6572295" y="92642"/>
                    </a:cubicBezTo>
                    <a:cubicBezTo>
                      <a:pt x="6056752" y="92642"/>
                      <a:pt x="5548987" y="627280"/>
                      <a:pt x="5210949" y="981583"/>
                    </a:cubicBezTo>
                    <a:cubicBezTo>
                      <a:pt x="5135987" y="1060082"/>
                      <a:pt x="5071632" y="1127972"/>
                      <a:pt x="5014350" y="1183133"/>
                    </a:cubicBezTo>
                    <a:cubicBezTo>
                      <a:pt x="4942923" y="1251024"/>
                      <a:pt x="4855939" y="1347202"/>
                      <a:pt x="4754103" y="1457524"/>
                    </a:cubicBezTo>
                    <a:cubicBezTo>
                      <a:pt x="4581548" y="1646344"/>
                      <a:pt x="4366561" y="1881132"/>
                      <a:pt x="4157939" y="2055809"/>
                    </a:cubicBezTo>
                    <a:cubicBezTo>
                      <a:pt x="3938710" y="2238264"/>
                      <a:pt x="3759083" y="2328078"/>
                      <a:pt x="3610572" y="2328078"/>
                    </a:cubicBezTo>
                    <a:close/>
                  </a:path>
                </a:pathLst>
              </a:custGeom>
              <a:solidFill>
                <a:srgbClr val="B3B3B3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2" name="Freeform: Shape 26">
                <a:extLst>
                  <a:ext uri="{FF2B5EF4-FFF2-40B4-BE49-F238E27FC236}">
                    <a16:creationId xmlns:a16="http://schemas.microsoft.com/office/drawing/2014/main" id="{CB0F23FC-B2AC-4CA8-84FB-BE13028BFCC6}"/>
                  </a:ext>
                </a:extLst>
              </p:cNvPr>
              <p:cNvSpPr/>
              <p:nvPr/>
            </p:nvSpPr>
            <p:spPr>
              <a:xfrm>
                <a:off x="21068" y="3363230"/>
                <a:ext cx="9066093" cy="2285646"/>
              </a:xfrm>
              <a:custGeom>
                <a:avLst/>
                <a:gdLst>
                  <a:gd name="connsiteX0" fmla="*/ 3589857 w 9066093"/>
                  <a:gd name="connsiteY0" fmla="*/ 2285646 h 2285646"/>
                  <a:gd name="connsiteX1" fmla="*/ 3527624 w 9066093"/>
                  <a:gd name="connsiteY1" fmla="*/ 2279281 h 2285646"/>
                  <a:gd name="connsiteX2" fmla="*/ 3162713 w 9066093"/>
                  <a:gd name="connsiteY2" fmla="*/ 1741815 h 2285646"/>
                  <a:gd name="connsiteX3" fmla="*/ 2817603 w 9066093"/>
                  <a:gd name="connsiteY3" fmla="*/ 1121607 h 2285646"/>
                  <a:gd name="connsiteX4" fmla="*/ 1497982 w 9066093"/>
                  <a:gd name="connsiteY4" fmla="*/ 1127265 h 2285646"/>
                  <a:gd name="connsiteX5" fmla="*/ 49651 w 9066093"/>
                  <a:gd name="connsiteY5" fmla="*/ 1477325 h 2285646"/>
                  <a:gd name="connsiteX6" fmla="*/ 31264 w 9066093"/>
                  <a:gd name="connsiteY6" fmla="*/ 1482275 h 2285646"/>
                  <a:gd name="connsiteX7" fmla="*/ 855 w 9066093"/>
                  <a:gd name="connsiteY7" fmla="*/ 1465303 h 2285646"/>
                  <a:gd name="connsiteX8" fmla="*/ 17827 w 9066093"/>
                  <a:gd name="connsiteY8" fmla="*/ 1434894 h 2285646"/>
                  <a:gd name="connsiteX9" fmla="*/ 36214 w 9066093"/>
                  <a:gd name="connsiteY9" fmla="*/ 1429943 h 2285646"/>
                  <a:gd name="connsiteX10" fmla="*/ 1489495 w 9066093"/>
                  <a:gd name="connsiteY10" fmla="*/ 1079176 h 2285646"/>
                  <a:gd name="connsiteX11" fmla="*/ 2845891 w 9066093"/>
                  <a:gd name="connsiteY11" fmla="*/ 1081297 h 2285646"/>
                  <a:gd name="connsiteX12" fmla="*/ 3210095 w 9066093"/>
                  <a:gd name="connsiteY12" fmla="*/ 1727671 h 2285646"/>
                  <a:gd name="connsiteX13" fmla="*/ 3537525 w 9066093"/>
                  <a:gd name="connsiteY13" fmla="*/ 2231192 h 2285646"/>
                  <a:gd name="connsiteX14" fmla="*/ 4096207 w 9066093"/>
                  <a:gd name="connsiteY14" fmla="*/ 1978725 h 2285646"/>
                  <a:gd name="connsiteX15" fmla="*/ 4690956 w 9066093"/>
                  <a:gd name="connsiteY15" fmla="*/ 1383976 h 2285646"/>
                  <a:gd name="connsiteX16" fmla="*/ 4951203 w 9066093"/>
                  <a:gd name="connsiteY16" fmla="*/ 1110292 h 2285646"/>
                  <a:gd name="connsiteX17" fmla="*/ 5147095 w 9066093"/>
                  <a:gd name="connsiteY17" fmla="*/ 909449 h 2285646"/>
                  <a:gd name="connsiteX18" fmla="*/ 6557945 w 9066093"/>
                  <a:gd name="connsiteY18" fmla="*/ 0 h 2285646"/>
                  <a:gd name="connsiteX19" fmla="*/ 6569260 w 9066093"/>
                  <a:gd name="connsiteY19" fmla="*/ 0 h 2285646"/>
                  <a:gd name="connsiteX20" fmla="*/ 7044493 w 9066093"/>
                  <a:gd name="connsiteY20" fmla="*/ 287827 h 2285646"/>
                  <a:gd name="connsiteX21" fmla="*/ 7221291 w 9066093"/>
                  <a:gd name="connsiteY21" fmla="*/ 852167 h 2285646"/>
                  <a:gd name="connsiteX22" fmla="*/ 7480831 w 9066093"/>
                  <a:gd name="connsiteY22" fmla="*/ 1378318 h 2285646"/>
                  <a:gd name="connsiteX23" fmla="*/ 9024632 w 9066093"/>
                  <a:gd name="connsiteY23" fmla="*/ 576362 h 2285646"/>
                  <a:gd name="connsiteX24" fmla="*/ 9059284 w 9066093"/>
                  <a:gd name="connsiteY24" fmla="*/ 577069 h 2285646"/>
                  <a:gd name="connsiteX25" fmla="*/ 9058577 w 9066093"/>
                  <a:gd name="connsiteY25" fmla="*/ 611722 h 2285646"/>
                  <a:gd name="connsiteX26" fmla="*/ 8506260 w 9066093"/>
                  <a:gd name="connsiteY26" fmla="*/ 1060082 h 2285646"/>
                  <a:gd name="connsiteX27" fmla="*/ 7471637 w 9066093"/>
                  <a:gd name="connsiteY27" fmla="*/ 1426407 h 2285646"/>
                  <a:gd name="connsiteX28" fmla="*/ 7172495 w 9066093"/>
                  <a:gd name="connsiteY28" fmla="*/ 861360 h 2285646"/>
                  <a:gd name="connsiteX29" fmla="*/ 6568552 w 9066093"/>
                  <a:gd name="connsiteY29" fmla="*/ 48796 h 2285646"/>
                  <a:gd name="connsiteX30" fmla="*/ 6557945 w 9066093"/>
                  <a:gd name="connsiteY30" fmla="*/ 48796 h 2285646"/>
                  <a:gd name="connsiteX31" fmla="*/ 5182455 w 9066093"/>
                  <a:gd name="connsiteY31" fmla="*/ 942688 h 2285646"/>
                  <a:gd name="connsiteX32" fmla="*/ 4985148 w 9066093"/>
                  <a:gd name="connsiteY32" fmla="*/ 1144945 h 2285646"/>
                  <a:gd name="connsiteX33" fmla="*/ 4727023 w 9066093"/>
                  <a:gd name="connsiteY33" fmla="*/ 1416507 h 2285646"/>
                  <a:gd name="connsiteX34" fmla="*/ 3589857 w 9066093"/>
                  <a:gd name="connsiteY34" fmla="*/ 2285646 h 2285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66093" h="2285646">
                    <a:moveTo>
                      <a:pt x="3589857" y="2285646"/>
                    </a:moveTo>
                    <a:cubicBezTo>
                      <a:pt x="3568641" y="2285646"/>
                      <a:pt x="3547426" y="2283524"/>
                      <a:pt x="3527624" y="2279281"/>
                    </a:cubicBezTo>
                    <a:cubicBezTo>
                      <a:pt x="3318295" y="2236850"/>
                      <a:pt x="3242626" y="1996404"/>
                      <a:pt x="3162713" y="1741815"/>
                    </a:cubicBezTo>
                    <a:cubicBezTo>
                      <a:pt x="3087043" y="1501370"/>
                      <a:pt x="3009252" y="1252438"/>
                      <a:pt x="2817603" y="1121607"/>
                    </a:cubicBezTo>
                    <a:cubicBezTo>
                      <a:pt x="2635147" y="997141"/>
                      <a:pt x="2191030" y="999263"/>
                      <a:pt x="1497982" y="1127265"/>
                    </a:cubicBezTo>
                    <a:cubicBezTo>
                      <a:pt x="931520" y="1232637"/>
                      <a:pt x="336064" y="1398120"/>
                      <a:pt x="49651" y="1477325"/>
                    </a:cubicBezTo>
                    <a:lnTo>
                      <a:pt x="31264" y="1482275"/>
                    </a:lnTo>
                    <a:cubicBezTo>
                      <a:pt x="17827" y="1485811"/>
                      <a:pt x="4391" y="1478032"/>
                      <a:pt x="855" y="1465303"/>
                    </a:cubicBezTo>
                    <a:cubicBezTo>
                      <a:pt x="-2681" y="1451866"/>
                      <a:pt x="5098" y="1438430"/>
                      <a:pt x="17827" y="1434894"/>
                    </a:cubicBezTo>
                    <a:lnTo>
                      <a:pt x="36214" y="1429943"/>
                    </a:lnTo>
                    <a:cubicBezTo>
                      <a:pt x="323335" y="1350031"/>
                      <a:pt x="920205" y="1184548"/>
                      <a:pt x="1489495" y="1079176"/>
                    </a:cubicBezTo>
                    <a:cubicBezTo>
                      <a:pt x="2195981" y="948345"/>
                      <a:pt x="2652120" y="949759"/>
                      <a:pt x="2845891" y="1081297"/>
                    </a:cubicBezTo>
                    <a:cubicBezTo>
                      <a:pt x="3051684" y="1221321"/>
                      <a:pt x="3135840" y="1490055"/>
                      <a:pt x="3210095" y="1727671"/>
                    </a:cubicBezTo>
                    <a:cubicBezTo>
                      <a:pt x="3288593" y="1978725"/>
                      <a:pt x="3356484" y="2195125"/>
                      <a:pt x="3537525" y="2231192"/>
                    </a:cubicBezTo>
                    <a:cubicBezTo>
                      <a:pt x="3676135" y="2258773"/>
                      <a:pt x="3858590" y="2176739"/>
                      <a:pt x="4096207" y="1978725"/>
                    </a:cubicBezTo>
                    <a:cubicBezTo>
                      <a:pt x="4303415" y="1806169"/>
                      <a:pt x="4518401" y="1572089"/>
                      <a:pt x="4690956" y="1383976"/>
                    </a:cubicBezTo>
                    <a:cubicBezTo>
                      <a:pt x="4792085" y="1274361"/>
                      <a:pt x="4879070" y="1178890"/>
                      <a:pt x="4951203" y="1110292"/>
                    </a:cubicBezTo>
                    <a:cubicBezTo>
                      <a:pt x="5007778" y="1056546"/>
                      <a:pt x="5072133" y="988655"/>
                      <a:pt x="5147095" y="909449"/>
                    </a:cubicBezTo>
                    <a:cubicBezTo>
                      <a:pt x="5491498" y="546660"/>
                      <a:pt x="6010578" y="0"/>
                      <a:pt x="6557945" y="0"/>
                    </a:cubicBezTo>
                    <a:cubicBezTo>
                      <a:pt x="6561480" y="0"/>
                      <a:pt x="6565724" y="0"/>
                      <a:pt x="6569260" y="0"/>
                    </a:cubicBezTo>
                    <a:cubicBezTo>
                      <a:pt x="6781418" y="2829"/>
                      <a:pt x="6936293" y="96885"/>
                      <a:pt x="7044493" y="287827"/>
                    </a:cubicBezTo>
                    <a:cubicBezTo>
                      <a:pt x="7136428" y="450482"/>
                      <a:pt x="7181688" y="664054"/>
                      <a:pt x="7221291" y="852167"/>
                    </a:cubicBezTo>
                    <a:cubicBezTo>
                      <a:pt x="7277866" y="1120193"/>
                      <a:pt x="7326663" y="1351445"/>
                      <a:pt x="7480831" y="1378318"/>
                    </a:cubicBezTo>
                    <a:cubicBezTo>
                      <a:pt x="8084066" y="1485811"/>
                      <a:pt x="9015439" y="585555"/>
                      <a:pt x="9024632" y="576362"/>
                    </a:cubicBezTo>
                    <a:cubicBezTo>
                      <a:pt x="9034533" y="567168"/>
                      <a:pt x="9050091" y="567168"/>
                      <a:pt x="9059284" y="577069"/>
                    </a:cubicBezTo>
                    <a:cubicBezTo>
                      <a:pt x="9068478" y="586970"/>
                      <a:pt x="9068478" y="602528"/>
                      <a:pt x="9058577" y="611722"/>
                    </a:cubicBezTo>
                    <a:cubicBezTo>
                      <a:pt x="9056456" y="613843"/>
                      <a:pt x="8818132" y="845802"/>
                      <a:pt x="8506260" y="1060082"/>
                    </a:cubicBezTo>
                    <a:cubicBezTo>
                      <a:pt x="8084773" y="1350738"/>
                      <a:pt x="7736835" y="1473789"/>
                      <a:pt x="7471637" y="1426407"/>
                    </a:cubicBezTo>
                    <a:cubicBezTo>
                      <a:pt x="7284231" y="1393169"/>
                      <a:pt x="7232606" y="1146359"/>
                      <a:pt x="7172495" y="861360"/>
                    </a:cubicBezTo>
                    <a:cubicBezTo>
                      <a:pt x="7092582" y="483012"/>
                      <a:pt x="7002769" y="54454"/>
                      <a:pt x="6568552" y="48796"/>
                    </a:cubicBezTo>
                    <a:cubicBezTo>
                      <a:pt x="6565016" y="48796"/>
                      <a:pt x="6561480" y="48796"/>
                      <a:pt x="6557945" y="48796"/>
                    </a:cubicBezTo>
                    <a:cubicBezTo>
                      <a:pt x="6031793" y="48796"/>
                      <a:pt x="5521200" y="586263"/>
                      <a:pt x="5182455" y="942688"/>
                    </a:cubicBezTo>
                    <a:cubicBezTo>
                      <a:pt x="5107493" y="1021893"/>
                      <a:pt x="5042431" y="1089784"/>
                      <a:pt x="4985148" y="1144945"/>
                    </a:cubicBezTo>
                    <a:cubicBezTo>
                      <a:pt x="4914429" y="1212128"/>
                      <a:pt x="4827444" y="1306892"/>
                      <a:pt x="4727023" y="1416507"/>
                    </a:cubicBezTo>
                    <a:cubicBezTo>
                      <a:pt x="4387571" y="1787783"/>
                      <a:pt x="3929309" y="2285646"/>
                      <a:pt x="3589857" y="22856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EE659BD0-3FE8-4D36-9B27-588C1972F519}"/>
                </a:ext>
              </a:extLst>
            </p:cNvPr>
            <p:cNvGrpSpPr/>
            <p:nvPr/>
          </p:nvGrpSpPr>
          <p:grpSpPr>
            <a:xfrm flipH="1">
              <a:off x="2186387" y="1618120"/>
              <a:ext cx="1183662" cy="1040678"/>
              <a:chOff x="3983887" y="4061275"/>
              <a:chExt cx="2122406" cy="1866023"/>
            </a:xfrm>
          </p:grpSpPr>
          <p:grpSp>
            <p:nvGrpSpPr>
              <p:cNvPr id="28" name="Group 28">
                <a:extLst>
                  <a:ext uri="{FF2B5EF4-FFF2-40B4-BE49-F238E27FC236}">
                    <a16:creationId xmlns:a16="http://schemas.microsoft.com/office/drawing/2014/main" id="{F42C8D1F-D63E-4981-989B-1F013A6F1976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Freeform 15">
                  <a:extLst>
                    <a:ext uri="{FF2B5EF4-FFF2-40B4-BE49-F238E27FC236}">
                      <a16:creationId xmlns:a16="http://schemas.microsoft.com/office/drawing/2014/main" id="{DF5302EA-E82C-45B3-8458-5AA703910A5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2" name="Rectangle 22">
                  <a:extLst>
                    <a:ext uri="{FF2B5EF4-FFF2-40B4-BE49-F238E27FC236}">
                      <a16:creationId xmlns:a16="http://schemas.microsoft.com/office/drawing/2014/main" id="{79B2057E-6E91-451F-9D7F-9F02A94E10C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9" name="Group 29">
                <a:extLst>
                  <a:ext uri="{FF2B5EF4-FFF2-40B4-BE49-F238E27FC236}">
                    <a16:creationId xmlns:a16="http://schemas.microsoft.com/office/drawing/2014/main" id="{79967091-91AB-4E9F-BA12-F3DEF5459401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9" name="Freeform 18">
                  <a:extLst>
                    <a:ext uri="{FF2B5EF4-FFF2-40B4-BE49-F238E27FC236}">
                      <a16:creationId xmlns:a16="http://schemas.microsoft.com/office/drawing/2014/main" id="{839B9E1C-FF1D-4F0C-9DEA-3AD16C70FDB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  <p:sp>
              <p:nvSpPr>
                <p:cNvPr id="40" name="Freeform 19">
                  <a:extLst>
                    <a:ext uri="{FF2B5EF4-FFF2-40B4-BE49-F238E27FC236}">
                      <a16:creationId xmlns:a16="http://schemas.microsoft.com/office/drawing/2014/main" id="{B73525C1-39BB-426B-9996-BA7ED11A3FC8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0" name="Group 30">
                <a:extLst>
                  <a:ext uri="{FF2B5EF4-FFF2-40B4-BE49-F238E27FC236}">
                    <a16:creationId xmlns:a16="http://schemas.microsoft.com/office/drawing/2014/main" id="{60671005-D8BF-4F1F-968C-8D42F67333A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7" name="Freeform 21">
                  <a:extLst>
                    <a:ext uri="{FF2B5EF4-FFF2-40B4-BE49-F238E27FC236}">
                      <a16:creationId xmlns:a16="http://schemas.microsoft.com/office/drawing/2014/main" id="{57F13B0F-0960-4103-BB03-93FA45BA3CE9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8" name="Rectangle 22">
                  <a:extLst>
                    <a:ext uri="{FF2B5EF4-FFF2-40B4-BE49-F238E27FC236}">
                      <a16:creationId xmlns:a16="http://schemas.microsoft.com/office/drawing/2014/main" id="{E412CD39-0C47-4922-94E0-E85FD76D6604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1" name="Group 31">
                <a:extLst>
                  <a:ext uri="{FF2B5EF4-FFF2-40B4-BE49-F238E27FC236}">
                    <a16:creationId xmlns:a16="http://schemas.microsoft.com/office/drawing/2014/main" id="{B3135474-D851-44D5-8F06-9E4D17788EC5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5" name="Freeform 24">
                  <a:extLst>
                    <a:ext uri="{FF2B5EF4-FFF2-40B4-BE49-F238E27FC236}">
                      <a16:creationId xmlns:a16="http://schemas.microsoft.com/office/drawing/2014/main" id="{86592426-3E97-4A6A-B00C-6F9CADF2240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6" name="Rectangle 22">
                  <a:extLst>
                    <a:ext uri="{FF2B5EF4-FFF2-40B4-BE49-F238E27FC236}">
                      <a16:creationId xmlns:a16="http://schemas.microsoft.com/office/drawing/2014/main" id="{C9F9C584-D53B-4ABA-82FB-916327D0D067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32" name="Group 32">
                <a:extLst>
                  <a:ext uri="{FF2B5EF4-FFF2-40B4-BE49-F238E27FC236}">
                    <a16:creationId xmlns:a16="http://schemas.microsoft.com/office/drawing/2014/main" id="{6040B8D9-337F-47ED-9F6B-E7B24717164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3" name="Freeform 27">
                  <a:extLst>
                    <a:ext uri="{FF2B5EF4-FFF2-40B4-BE49-F238E27FC236}">
                      <a16:creationId xmlns:a16="http://schemas.microsoft.com/office/drawing/2014/main" id="{BD716AC1-AD66-44DA-9C17-ED7F45E9B2D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4" name="Freeform 28">
                  <a:extLst>
                    <a:ext uri="{FF2B5EF4-FFF2-40B4-BE49-F238E27FC236}">
                      <a16:creationId xmlns:a16="http://schemas.microsoft.com/office/drawing/2014/main" id="{F860BB65-1469-4241-9DC9-ED5DD4B3C169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53" name="Group 106">
            <a:extLst>
              <a:ext uri="{FF2B5EF4-FFF2-40B4-BE49-F238E27FC236}">
                <a16:creationId xmlns:a16="http://schemas.microsoft.com/office/drawing/2014/main" id="{5081D6D2-7AD2-47D6-A9B7-CCCDCF5AAB8F}"/>
              </a:ext>
            </a:extLst>
          </p:cNvPr>
          <p:cNvGrpSpPr/>
          <p:nvPr/>
        </p:nvGrpSpPr>
        <p:grpSpPr>
          <a:xfrm>
            <a:off x="330013" y="4489931"/>
            <a:ext cx="1253732" cy="2341335"/>
            <a:chOff x="5358511" y="2127878"/>
            <a:chExt cx="1207437" cy="2254878"/>
          </a:xfrm>
        </p:grpSpPr>
        <p:grpSp>
          <p:nvGrpSpPr>
            <p:cNvPr id="54" name="Group 107">
              <a:extLst>
                <a:ext uri="{FF2B5EF4-FFF2-40B4-BE49-F238E27FC236}">
                  <a16:creationId xmlns:a16="http://schemas.microsoft.com/office/drawing/2014/main" id="{80955EDE-93CF-474D-A7BD-4FD713680E5F}"/>
                </a:ext>
              </a:extLst>
            </p:cNvPr>
            <p:cNvGrpSpPr/>
            <p:nvPr/>
          </p:nvGrpSpPr>
          <p:grpSpPr>
            <a:xfrm>
              <a:off x="5671846" y="2127878"/>
              <a:ext cx="894102" cy="1668797"/>
              <a:chOff x="3501573" y="3178068"/>
              <a:chExt cx="1340594" cy="2737840"/>
            </a:xfrm>
          </p:grpSpPr>
          <p:sp>
            <p:nvSpPr>
              <p:cNvPr id="57" name="Freeform: Shape 110">
                <a:extLst>
                  <a:ext uri="{FF2B5EF4-FFF2-40B4-BE49-F238E27FC236}">
                    <a16:creationId xmlns:a16="http://schemas.microsoft.com/office/drawing/2014/main" id="{1AE9494A-BF81-4768-BBB3-7218B9496CED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8" name="Freeform: Shape 111">
                <a:extLst>
                  <a:ext uri="{FF2B5EF4-FFF2-40B4-BE49-F238E27FC236}">
                    <a16:creationId xmlns:a16="http://schemas.microsoft.com/office/drawing/2014/main" id="{9C5C5C2D-82FE-4B8A-82D5-CF5F41B413C3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59" name="Freeform: Shape 112">
                <a:extLst>
                  <a:ext uri="{FF2B5EF4-FFF2-40B4-BE49-F238E27FC236}">
                    <a16:creationId xmlns:a16="http://schemas.microsoft.com/office/drawing/2014/main" id="{BEC7E336-1F8D-4A86-BB31-D3DFC64D150A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0" name="Freeform: Shape 113">
                <a:extLst>
                  <a:ext uri="{FF2B5EF4-FFF2-40B4-BE49-F238E27FC236}">
                    <a16:creationId xmlns:a16="http://schemas.microsoft.com/office/drawing/2014/main" id="{FFEAC174-A946-4D05-8E3D-216319F07F99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1" name="Freeform: Shape 114">
                <a:extLst>
                  <a:ext uri="{FF2B5EF4-FFF2-40B4-BE49-F238E27FC236}">
                    <a16:creationId xmlns:a16="http://schemas.microsoft.com/office/drawing/2014/main" id="{FAA9E3A4-1011-4519-8681-0117F02270E1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62" name="Freeform: Shape 115">
                <a:extLst>
                  <a:ext uri="{FF2B5EF4-FFF2-40B4-BE49-F238E27FC236}">
                    <a16:creationId xmlns:a16="http://schemas.microsoft.com/office/drawing/2014/main" id="{9E89899E-F2E7-4A95-AA5A-7C00C7D1A41D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grpSp>
            <p:nvGrpSpPr>
              <p:cNvPr id="63" name="Group 116">
                <a:extLst>
                  <a:ext uri="{FF2B5EF4-FFF2-40B4-BE49-F238E27FC236}">
                    <a16:creationId xmlns:a16="http://schemas.microsoft.com/office/drawing/2014/main" id="{3D88E8B9-9957-4340-9C6E-3538AB9C43B7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67" name="Oval 120">
                  <a:extLst>
                    <a:ext uri="{FF2B5EF4-FFF2-40B4-BE49-F238E27FC236}">
                      <a16:creationId xmlns:a16="http://schemas.microsoft.com/office/drawing/2014/main" id="{EAE8E365-3A8E-4C32-8BCF-6F6B2CB21CD3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68" name="Oval 121">
                  <a:extLst>
                    <a:ext uri="{FF2B5EF4-FFF2-40B4-BE49-F238E27FC236}">
                      <a16:creationId xmlns:a16="http://schemas.microsoft.com/office/drawing/2014/main" id="{F7367FB2-27FD-40ED-B651-9325DC13B7A4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dirty="0"/>
                </a:p>
              </p:txBody>
            </p:sp>
          </p:grpSp>
          <p:sp>
            <p:nvSpPr>
              <p:cNvPr id="64" name="Freeform: Shape 117">
                <a:extLst>
                  <a:ext uri="{FF2B5EF4-FFF2-40B4-BE49-F238E27FC236}">
                    <a16:creationId xmlns:a16="http://schemas.microsoft.com/office/drawing/2014/main" id="{92F2F4D6-948B-481F-AFE9-C8C29C3A2912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: Rounded Corners 118">
                <a:extLst>
                  <a:ext uri="{FF2B5EF4-FFF2-40B4-BE49-F238E27FC236}">
                    <a16:creationId xmlns:a16="http://schemas.microsoft.com/office/drawing/2014/main" id="{2B223DC5-A869-4745-9350-7B5975034E9E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6" name="Oval 119">
                <a:extLst>
                  <a:ext uri="{FF2B5EF4-FFF2-40B4-BE49-F238E27FC236}">
                    <a16:creationId xmlns:a16="http://schemas.microsoft.com/office/drawing/2014/main" id="{2DE65961-B9B2-42FF-9960-3663C60DA15D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55" name="Freeform 62">
              <a:extLst>
                <a:ext uri="{FF2B5EF4-FFF2-40B4-BE49-F238E27FC236}">
                  <a16:creationId xmlns:a16="http://schemas.microsoft.com/office/drawing/2014/main" id="{9C197127-8A0C-4A15-98AD-763B1FAA0F7D}"/>
                </a:ext>
              </a:extLst>
            </p:cNvPr>
            <p:cNvSpPr/>
            <p:nvPr/>
          </p:nvSpPr>
          <p:spPr>
            <a:xfrm rot="1176569" flipH="1">
              <a:off x="5358511" y="3050258"/>
              <a:ext cx="968974" cy="1332498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  <a:gd name="connsiteX0" fmla="*/ 0 w 1518129"/>
                <a:gd name="connsiteY0" fmla="*/ 891306 h 2174861"/>
                <a:gd name="connsiteX1" fmla="*/ 227051 w 1518129"/>
                <a:gd name="connsiteY1" fmla="*/ 1320850 h 2174861"/>
                <a:gd name="connsiteX2" fmla="*/ 462841 w 1518129"/>
                <a:gd name="connsiteY2" fmla="*/ 1655174 h 2174861"/>
                <a:gd name="connsiteX3" fmla="*/ 644540 w 1518129"/>
                <a:gd name="connsiteY3" fmla="*/ 1879748 h 2174861"/>
                <a:gd name="connsiteX4" fmla="*/ 678137 w 1518129"/>
                <a:gd name="connsiteY4" fmla="*/ 2115210 h 2174861"/>
                <a:gd name="connsiteX5" fmla="*/ 1339145 w 1518129"/>
                <a:gd name="connsiteY5" fmla="*/ 2174859 h 2174861"/>
                <a:gd name="connsiteX6" fmla="*/ 1358227 w 1518129"/>
                <a:gd name="connsiteY6" fmla="*/ 1930484 h 2174861"/>
                <a:gd name="connsiteX7" fmla="*/ 1516859 w 1518129"/>
                <a:gd name="connsiteY7" fmla="*/ 1069958 h 2174861"/>
                <a:gd name="connsiteX8" fmla="*/ 1464891 w 1518129"/>
                <a:gd name="connsiteY8" fmla="*/ 644162 h 2174861"/>
                <a:gd name="connsiteX9" fmla="*/ 1272486 w 1518129"/>
                <a:gd name="connsiteY9" fmla="*/ 612493 h 2174861"/>
                <a:gd name="connsiteX10" fmla="*/ 1264720 w 1518129"/>
                <a:gd name="connsiteY10" fmla="*/ 911472 h 2174861"/>
                <a:gd name="connsiteX11" fmla="*/ 1252622 w 1518129"/>
                <a:gd name="connsiteY11" fmla="*/ 600743 h 2174861"/>
                <a:gd name="connsiteX12" fmla="*/ 1022817 w 1518129"/>
                <a:gd name="connsiteY12" fmla="*/ 558366 h 2174861"/>
                <a:gd name="connsiteX13" fmla="*/ 1053082 w 1518129"/>
                <a:gd name="connsiteY13" fmla="*/ 887580 h 2174861"/>
                <a:gd name="connsiteX14" fmla="*/ 1001757 w 1518129"/>
                <a:gd name="connsiteY14" fmla="*/ 557324 h 2174861"/>
                <a:gd name="connsiteX15" fmla="*/ 806783 w 1518129"/>
                <a:gd name="connsiteY15" fmla="*/ 513030 h 2174861"/>
                <a:gd name="connsiteX16" fmla="*/ 810613 w 1518129"/>
                <a:gd name="connsiteY16" fmla="*/ 901237 h 2174861"/>
                <a:gd name="connsiteX17" fmla="*/ 778941 w 1518129"/>
                <a:gd name="connsiteY17" fmla="*/ 121917 h 2174861"/>
                <a:gd name="connsiteX18" fmla="*/ 582042 w 1518129"/>
                <a:gd name="connsiteY18" fmla="*/ 161731 h 2174861"/>
                <a:gd name="connsiteX19" fmla="*/ 554580 w 1518129"/>
                <a:gd name="connsiteY19" fmla="*/ 1197645 h 2174861"/>
                <a:gd name="connsiteX20" fmla="*/ 419736 w 1518129"/>
                <a:gd name="connsiteY20" fmla="*/ 1153389 h 2174861"/>
                <a:gd name="connsiteX21" fmla="*/ 0 w 1518129"/>
                <a:gd name="connsiteY21" fmla="*/ 891306 h 2174861"/>
                <a:gd name="connsiteX0" fmla="*/ 0 w 1518129"/>
                <a:gd name="connsiteY0" fmla="*/ 891306 h 2116848"/>
                <a:gd name="connsiteX1" fmla="*/ 227051 w 1518129"/>
                <a:gd name="connsiteY1" fmla="*/ 1320850 h 2116848"/>
                <a:gd name="connsiteX2" fmla="*/ 462841 w 1518129"/>
                <a:gd name="connsiteY2" fmla="*/ 1655174 h 2116848"/>
                <a:gd name="connsiteX3" fmla="*/ 644540 w 1518129"/>
                <a:gd name="connsiteY3" fmla="*/ 1879748 h 2116848"/>
                <a:gd name="connsiteX4" fmla="*/ 678137 w 1518129"/>
                <a:gd name="connsiteY4" fmla="*/ 2115210 h 2116848"/>
                <a:gd name="connsiteX5" fmla="*/ 1358227 w 1518129"/>
                <a:gd name="connsiteY5" fmla="*/ 1930484 h 2116848"/>
                <a:gd name="connsiteX6" fmla="*/ 1516859 w 1518129"/>
                <a:gd name="connsiteY6" fmla="*/ 1069958 h 2116848"/>
                <a:gd name="connsiteX7" fmla="*/ 1464891 w 1518129"/>
                <a:gd name="connsiteY7" fmla="*/ 644162 h 2116848"/>
                <a:gd name="connsiteX8" fmla="*/ 1272486 w 1518129"/>
                <a:gd name="connsiteY8" fmla="*/ 612493 h 2116848"/>
                <a:gd name="connsiteX9" fmla="*/ 1264720 w 1518129"/>
                <a:gd name="connsiteY9" fmla="*/ 911472 h 2116848"/>
                <a:gd name="connsiteX10" fmla="*/ 1252622 w 1518129"/>
                <a:gd name="connsiteY10" fmla="*/ 600743 h 2116848"/>
                <a:gd name="connsiteX11" fmla="*/ 1022817 w 1518129"/>
                <a:gd name="connsiteY11" fmla="*/ 558366 h 2116848"/>
                <a:gd name="connsiteX12" fmla="*/ 1053082 w 1518129"/>
                <a:gd name="connsiteY12" fmla="*/ 887580 h 2116848"/>
                <a:gd name="connsiteX13" fmla="*/ 1001757 w 1518129"/>
                <a:gd name="connsiteY13" fmla="*/ 557324 h 2116848"/>
                <a:gd name="connsiteX14" fmla="*/ 806783 w 1518129"/>
                <a:gd name="connsiteY14" fmla="*/ 513030 h 2116848"/>
                <a:gd name="connsiteX15" fmla="*/ 810613 w 1518129"/>
                <a:gd name="connsiteY15" fmla="*/ 901237 h 2116848"/>
                <a:gd name="connsiteX16" fmla="*/ 778941 w 1518129"/>
                <a:gd name="connsiteY16" fmla="*/ 121917 h 2116848"/>
                <a:gd name="connsiteX17" fmla="*/ 582042 w 1518129"/>
                <a:gd name="connsiteY17" fmla="*/ 161731 h 2116848"/>
                <a:gd name="connsiteX18" fmla="*/ 554580 w 1518129"/>
                <a:gd name="connsiteY18" fmla="*/ 1197645 h 2116848"/>
                <a:gd name="connsiteX19" fmla="*/ 419736 w 1518129"/>
                <a:gd name="connsiteY19" fmla="*/ 1153389 h 2116848"/>
                <a:gd name="connsiteX20" fmla="*/ 0 w 1518129"/>
                <a:gd name="connsiteY20" fmla="*/ 891306 h 2116848"/>
                <a:gd name="connsiteX0" fmla="*/ 0 w 1518129"/>
                <a:gd name="connsiteY0" fmla="*/ 891306 h 1987766"/>
                <a:gd name="connsiteX1" fmla="*/ 227051 w 1518129"/>
                <a:gd name="connsiteY1" fmla="*/ 1320850 h 1987766"/>
                <a:gd name="connsiteX2" fmla="*/ 462841 w 1518129"/>
                <a:gd name="connsiteY2" fmla="*/ 1655174 h 1987766"/>
                <a:gd name="connsiteX3" fmla="*/ 644540 w 1518129"/>
                <a:gd name="connsiteY3" fmla="*/ 1879748 h 1987766"/>
                <a:gd name="connsiteX4" fmla="*/ 1358227 w 1518129"/>
                <a:gd name="connsiteY4" fmla="*/ 1930484 h 1987766"/>
                <a:gd name="connsiteX5" fmla="*/ 1516859 w 1518129"/>
                <a:gd name="connsiteY5" fmla="*/ 1069958 h 1987766"/>
                <a:gd name="connsiteX6" fmla="*/ 1464891 w 1518129"/>
                <a:gd name="connsiteY6" fmla="*/ 644162 h 1987766"/>
                <a:gd name="connsiteX7" fmla="*/ 1272486 w 1518129"/>
                <a:gd name="connsiteY7" fmla="*/ 612493 h 1987766"/>
                <a:gd name="connsiteX8" fmla="*/ 1264720 w 1518129"/>
                <a:gd name="connsiteY8" fmla="*/ 911472 h 1987766"/>
                <a:gd name="connsiteX9" fmla="*/ 1252622 w 1518129"/>
                <a:gd name="connsiteY9" fmla="*/ 600743 h 1987766"/>
                <a:gd name="connsiteX10" fmla="*/ 1022817 w 1518129"/>
                <a:gd name="connsiteY10" fmla="*/ 558366 h 1987766"/>
                <a:gd name="connsiteX11" fmla="*/ 1053082 w 1518129"/>
                <a:gd name="connsiteY11" fmla="*/ 887580 h 1987766"/>
                <a:gd name="connsiteX12" fmla="*/ 1001757 w 1518129"/>
                <a:gd name="connsiteY12" fmla="*/ 557324 h 1987766"/>
                <a:gd name="connsiteX13" fmla="*/ 806783 w 1518129"/>
                <a:gd name="connsiteY13" fmla="*/ 513030 h 1987766"/>
                <a:gd name="connsiteX14" fmla="*/ 810613 w 1518129"/>
                <a:gd name="connsiteY14" fmla="*/ 901237 h 1987766"/>
                <a:gd name="connsiteX15" fmla="*/ 778941 w 1518129"/>
                <a:gd name="connsiteY15" fmla="*/ 121917 h 1987766"/>
                <a:gd name="connsiteX16" fmla="*/ 582042 w 1518129"/>
                <a:gd name="connsiteY16" fmla="*/ 161731 h 1987766"/>
                <a:gd name="connsiteX17" fmla="*/ 554580 w 1518129"/>
                <a:gd name="connsiteY17" fmla="*/ 1197645 h 1987766"/>
                <a:gd name="connsiteX18" fmla="*/ 419736 w 1518129"/>
                <a:gd name="connsiteY18" fmla="*/ 1153389 h 1987766"/>
                <a:gd name="connsiteX19" fmla="*/ 0 w 1518129"/>
                <a:gd name="connsiteY19" fmla="*/ 891306 h 1987766"/>
                <a:gd name="connsiteX0" fmla="*/ 0 w 1518129"/>
                <a:gd name="connsiteY0" fmla="*/ 891306 h 1934599"/>
                <a:gd name="connsiteX1" fmla="*/ 227051 w 1518129"/>
                <a:gd name="connsiteY1" fmla="*/ 1320850 h 1934599"/>
                <a:gd name="connsiteX2" fmla="*/ 462841 w 1518129"/>
                <a:gd name="connsiteY2" fmla="*/ 1655174 h 1934599"/>
                <a:gd name="connsiteX3" fmla="*/ 644540 w 1518129"/>
                <a:gd name="connsiteY3" fmla="*/ 1879748 h 1934599"/>
                <a:gd name="connsiteX4" fmla="*/ 1358227 w 1518129"/>
                <a:gd name="connsiteY4" fmla="*/ 1930484 h 1934599"/>
                <a:gd name="connsiteX5" fmla="*/ 1516859 w 1518129"/>
                <a:gd name="connsiteY5" fmla="*/ 1069958 h 1934599"/>
                <a:gd name="connsiteX6" fmla="*/ 1464891 w 1518129"/>
                <a:gd name="connsiteY6" fmla="*/ 644162 h 1934599"/>
                <a:gd name="connsiteX7" fmla="*/ 1272486 w 1518129"/>
                <a:gd name="connsiteY7" fmla="*/ 612493 h 1934599"/>
                <a:gd name="connsiteX8" fmla="*/ 1264720 w 1518129"/>
                <a:gd name="connsiteY8" fmla="*/ 911472 h 1934599"/>
                <a:gd name="connsiteX9" fmla="*/ 1252622 w 1518129"/>
                <a:gd name="connsiteY9" fmla="*/ 600743 h 1934599"/>
                <a:gd name="connsiteX10" fmla="*/ 1022817 w 1518129"/>
                <a:gd name="connsiteY10" fmla="*/ 558366 h 1934599"/>
                <a:gd name="connsiteX11" fmla="*/ 1053082 w 1518129"/>
                <a:gd name="connsiteY11" fmla="*/ 887580 h 1934599"/>
                <a:gd name="connsiteX12" fmla="*/ 1001757 w 1518129"/>
                <a:gd name="connsiteY12" fmla="*/ 557324 h 1934599"/>
                <a:gd name="connsiteX13" fmla="*/ 806783 w 1518129"/>
                <a:gd name="connsiteY13" fmla="*/ 513030 h 1934599"/>
                <a:gd name="connsiteX14" fmla="*/ 810613 w 1518129"/>
                <a:gd name="connsiteY14" fmla="*/ 901237 h 1934599"/>
                <a:gd name="connsiteX15" fmla="*/ 778941 w 1518129"/>
                <a:gd name="connsiteY15" fmla="*/ 121917 h 1934599"/>
                <a:gd name="connsiteX16" fmla="*/ 582042 w 1518129"/>
                <a:gd name="connsiteY16" fmla="*/ 161731 h 1934599"/>
                <a:gd name="connsiteX17" fmla="*/ 554580 w 1518129"/>
                <a:gd name="connsiteY17" fmla="*/ 1197645 h 1934599"/>
                <a:gd name="connsiteX18" fmla="*/ 419736 w 1518129"/>
                <a:gd name="connsiteY18" fmla="*/ 1153389 h 1934599"/>
                <a:gd name="connsiteX19" fmla="*/ 0 w 1518129"/>
                <a:gd name="connsiteY19" fmla="*/ 891306 h 1934599"/>
                <a:gd name="connsiteX0" fmla="*/ 0 w 1518129"/>
                <a:gd name="connsiteY0" fmla="*/ 891306 h 1914832"/>
                <a:gd name="connsiteX1" fmla="*/ 227051 w 1518129"/>
                <a:gd name="connsiteY1" fmla="*/ 1320850 h 1914832"/>
                <a:gd name="connsiteX2" fmla="*/ 462841 w 1518129"/>
                <a:gd name="connsiteY2" fmla="*/ 1655174 h 1914832"/>
                <a:gd name="connsiteX3" fmla="*/ 644540 w 1518129"/>
                <a:gd name="connsiteY3" fmla="*/ 1879748 h 1914832"/>
                <a:gd name="connsiteX4" fmla="*/ 1366786 w 1518129"/>
                <a:gd name="connsiteY4" fmla="*/ 1904807 h 1914832"/>
                <a:gd name="connsiteX5" fmla="*/ 1516859 w 1518129"/>
                <a:gd name="connsiteY5" fmla="*/ 1069958 h 1914832"/>
                <a:gd name="connsiteX6" fmla="*/ 1464891 w 1518129"/>
                <a:gd name="connsiteY6" fmla="*/ 644162 h 1914832"/>
                <a:gd name="connsiteX7" fmla="*/ 1272486 w 1518129"/>
                <a:gd name="connsiteY7" fmla="*/ 612493 h 1914832"/>
                <a:gd name="connsiteX8" fmla="*/ 1264720 w 1518129"/>
                <a:gd name="connsiteY8" fmla="*/ 911472 h 1914832"/>
                <a:gd name="connsiteX9" fmla="*/ 1252622 w 1518129"/>
                <a:gd name="connsiteY9" fmla="*/ 600743 h 1914832"/>
                <a:gd name="connsiteX10" fmla="*/ 1022817 w 1518129"/>
                <a:gd name="connsiteY10" fmla="*/ 558366 h 1914832"/>
                <a:gd name="connsiteX11" fmla="*/ 1053082 w 1518129"/>
                <a:gd name="connsiteY11" fmla="*/ 887580 h 1914832"/>
                <a:gd name="connsiteX12" fmla="*/ 1001757 w 1518129"/>
                <a:gd name="connsiteY12" fmla="*/ 557324 h 1914832"/>
                <a:gd name="connsiteX13" fmla="*/ 806783 w 1518129"/>
                <a:gd name="connsiteY13" fmla="*/ 513030 h 1914832"/>
                <a:gd name="connsiteX14" fmla="*/ 810613 w 1518129"/>
                <a:gd name="connsiteY14" fmla="*/ 901237 h 1914832"/>
                <a:gd name="connsiteX15" fmla="*/ 778941 w 1518129"/>
                <a:gd name="connsiteY15" fmla="*/ 121917 h 1914832"/>
                <a:gd name="connsiteX16" fmla="*/ 582042 w 1518129"/>
                <a:gd name="connsiteY16" fmla="*/ 161731 h 1914832"/>
                <a:gd name="connsiteX17" fmla="*/ 554580 w 1518129"/>
                <a:gd name="connsiteY17" fmla="*/ 1197645 h 1914832"/>
                <a:gd name="connsiteX18" fmla="*/ 419736 w 1518129"/>
                <a:gd name="connsiteY18" fmla="*/ 1153389 h 1914832"/>
                <a:gd name="connsiteX19" fmla="*/ 0 w 1518129"/>
                <a:gd name="connsiteY19" fmla="*/ 891306 h 1914832"/>
                <a:gd name="connsiteX0" fmla="*/ 0 w 1518129"/>
                <a:gd name="connsiteY0" fmla="*/ 891306 h 1910129"/>
                <a:gd name="connsiteX1" fmla="*/ 227051 w 1518129"/>
                <a:gd name="connsiteY1" fmla="*/ 1320850 h 1910129"/>
                <a:gd name="connsiteX2" fmla="*/ 462841 w 1518129"/>
                <a:gd name="connsiteY2" fmla="*/ 1655174 h 1910129"/>
                <a:gd name="connsiteX3" fmla="*/ 644540 w 1518129"/>
                <a:gd name="connsiteY3" fmla="*/ 1879748 h 1910129"/>
                <a:gd name="connsiteX4" fmla="*/ 1366786 w 1518129"/>
                <a:gd name="connsiteY4" fmla="*/ 1904807 h 1910129"/>
                <a:gd name="connsiteX5" fmla="*/ 1516859 w 1518129"/>
                <a:gd name="connsiteY5" fmla="*/ 1069958 h 1910129"/>
                <a:gd name="connsiteX6" fmla="*/ 1464891 w 1518129"/>
                <a:gd name="connsiteY6" fmla="*/ 644162 h 1910129"/>
                <a:gd name="connsiteX7" fmla="*/ 1272486 w 1518129"/>
                <a:gd name="connsiteY7" fmla="*/ 612493 h 1910129"/>
                <a:gd name="connsiteX8" fmla="*/ 1264720 w 1518129"/>
                <a:gd name="connsiteY8" fmla="*/ 911472 h 1910129"/>
                <a:gd name="connsiteX9" fmla="*/ 1252622 w 1518129"/>
                <a:gd name="connsiteY9" fmla="*/ 600743 h 1910129"/>
                <a:gd name="connsiteX10" fmla="*/ 1022817 w 1518129"/>
                <a:gd name="connsiteY10" fmla="*/ 558366 h 1910129"/>
                <a:gd name="connsiteX11" fmla="*/ 1053082 w 1518129"/>
                <a:gd name="connsiteY11" fmla="*/ 887580 h 1910129"/>
                <a:gd name="connsiteX12" fmla="*/ 1001757 w 1518129"/>
                <a:gd name="connsiteY12" fmla="*/ 557324 h 1910129"/>
                <a:gd name="connsiteX13" fmla="*/ 806783 w 1518129"/>
                <a:gd name="connsiteY13" fmla="*/ 513030 h 1910129"/>
                <a:gd name="connsiteX14" fmla="*/ 810613 w 1518129"/>
                <a:gd name="connsiteY14" fmla="*/ 901237 h 1910129"/>
                <a:gd name="connsiteX15" fmla="*/ 778941 w 1518129"/>
                <a:gd name="connsiteY15" fmla="*/ 121917 h 1910129"/>
                <a:gd name="connsiteX16" fmla="*/ 582042 w 1518129"/>
                <a:gd name="connsiteY16" fmla="*/ 161731 h 1910129"/>
                <a:gd name="connsiteX17" fmla="*/ 554580 w 1518129"/>
                <a:gd name="connsiteY17" fmla="*/ 1197645 h 1910129"/>
                <a:gd name="connsiteX18" fmla="*/ 419736 w 1518129"/>
                <a:gd name="connsiteY18" fmla="*/ 1153389 h 1910129"/>
                <a:gd name="connsiteX19" fmla="*/ 0 w 1518129"/>
                <a:gd name="connsiteY19" fmla="*/ 891306 h 1910129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07268"/>
                <a:gd name="connsiteX1" fmla="*/ 227051 w 1518129"/>
                <a:gd name="connsiteY1" fmla="*/ 1320850 h 1907268"/>
                <a:gd name="connsiteX2" fmla="*/ 462841 w 1518129"/>
                <a:gd name="connsiteY2" fmla="*/ 1655174 h 1907268"/>
                <a:gd name="connsiteX3" fmla="*/ 644540 w 1518129"/>
                <a:gd name="connsiteY3" fmla="*/ 1879748 h 1907268"/>
                <a:gd name="connsiteX4" fmla="*/ 1366786 w 1518129"/>
                <a:gd name="connsiteY4" fmla="*/ 1899100 h 1907268"/>
                <a:gd name="connsiteX5" fmla="*/ 1516859 w 1518129"/>
                <a:gd name="connsiteY5" fmla="*/ 1069958 h 1907268"/>
                <a:gd name="connsiteX6" fmla="*/ 1464891 w 1518129"/>
                <a:gd name="connsiteY6" fmla="*/ 644162 h 1907268"/>
                <a:gd name="connsiteX7" fmla="*/ 1272486 w 1518129"/>
                <a:gd name="connsiteY7" fmla="*/ 612493 h 1907268"/>
                <a:gd name="connsiteX8" fmla="*/ 1264720 w 1518129"/>
                <a:gd name="connsiteY8" fmla="*/ 911472 h 1907268"/>
                <a:gd name="connsiteX9" fmla="*/ 1252622 w 1518129"/>
                <a:gd name="connsiteY9" fmla="*/ 600743 h 1907268"/>
                <a:gd name="connsiteX10" fmla="*/ 1022817 w 1518129"/>
                <a:gd name="connsiteY10" fmla="*/ 558366 h 1907268"/>
                <a:gd name="connsiteX11" fmla="*/ 1053082 w 1518129"/>
                <a:gd name="connsiteY11" fmla="*/ 887580 h 1907268"/>
                <a:gd name="connsiteX12" fmla="*/ 1001757 w 1518129"/>
                <a:gd name="connsiteY12" fmla="*/ 557324 h 1907268"/>
                <a:gd name="connsiteX13" fmla="*/ 806783 w 1518129"/>
                <a:gd name="connsiteY13" fmla="*/ 513030 h 1907268"/>
                <a:gd name="connsiteX14" fmla="*/ 810613 w 1518129"/>
                <a:gd name="connsiteY14" fmla="*/ 901237 h 1907268"/>
                <a:gd name="connsiteX15" fmla="*/ 778941 w 1518129"/>
                <a:gd name="connsiteY15" fmla="*/ 121917 h 1907268"/>
                <a:gd name="connsiteX16" fmla="*/ 582042 w 1518129"/>
                <a:gd name="connsiteY16" fmla="*/ 161731 h 1907268"/>
                <a:gd name="connsiteX17" fmla="*/ 554580 w 1518129"/>
                <a:gd name="connsiteY17" fmla="*/ 1197645 h 1907268"/>
                <a:gd name="connsiteX18" fmla="*/ 419736 w 1518129"/>
                <a:gd name="connsiteY18" fmla="*/ 1153389 h 1907268"/>
                <a:gd name="connsiteX19" fmla="*/ 0 w 1518129"/>
                <a:gd name="connsiteY19" fmla="*/ 891306 h 1907268"/>
                <a:gd name="connsiteX0" fmla="*/ 0 w 1518129"/>
                <a:gd name="connsiteY0" fmla="*/ 891306 h 1910576"/>
                <a:gd name="connsiteX1" fmla="*/ 227051 w 1518129"/>
                <a:gd name="connsiteY1" fmla="*/ 1320850 h 1910576"/>
                <a:gd name="connsiteX2" fmla="*/ 462841 w 1518129"/>
                <a:gd name="connsiteY2" fmla="*/ 1655174 h 1910576"/>
                <a:gd name="connsiteX3" fmla="*/ 655952 w 1518129"/>
                <a:gd name="connsiteY3" fmla="*/ 1885455 h 1910576"/>
                <a:gd name="connsiteX4" fmla="*/ 1366786 w 1518129"/>
                <a:gd name="connsiteY4" fmla="*/ 1899100 h 1910576"/>
                <a:gd name="connsiteX5" fmla="*/ 1516859 w 1518129"/>
                <a:gd name="connsiteY5" fmla="*/ 1069958 h 1910576"/>
                <a:gd name="connsiteX6" fmla="*/ 1464891 w 1518129"/>
                <a:gd name="connsiteY6" fmla="*/ 644162 h 1910576"/>
                <a:gd name="connsiteX7" fmla="*/ 1272486 w 1518129"/>
                <a:gd name="connsiteY7" fmla="*/ 612493 h 1910576"/>
                <a:gd name="connsiteX8" fmla="*/ 1264720 w 1518129"/>
                <a:gd name="connsiteY8" fmla="*/ 911472 h 1910576"/>
                <a:gd name="connsiteX9" fmla="*/ 1252622 w 1518129"/>
                <a:gd name="connsiteY9" fmla="*/ 600743 h 1910576"/>
                <a:gd name="connsiteX10" fmla="*/ 1022817 w 1518129"/>
                <a:gd name="connsiteY10" fmla="*/ 558366 h 1910576"/>
                <a:gd name="connsiteX11" fmla="*/ 1053082 w 1518129"/>
                <a:gd name="connsiteY11" fmla="*/ 887580 h 1910576"/>
                <a:gd name="connsiteX12" fmla="*/ 1001757 w 1518129"/>
                <a:gd name="connsiteY12" fmla="*/ 557324 h 1910576"/>
                <a:gd name="connsiteX13" fmla="*/ 806783 w 1518129"/>
                <a:gd name="connsiteY13" fmla="*/ 513030 h 1910576"/>
                <a:gd name="connsiteX14" fmla="*/ 810613 w 1518129"/>
                <a:gd name="connsiteY14" fmla="*/ 901237 h 1910576"/>
                <a:gd name="connsiteX15" fmla="*/ 778941 w 1518129"/>
                <a:gd name="connsiteY15" fmla="*/ 121917 h 1910576"/>
                <a:gd name="connsiteX16" fmla="*/ 582042 w 1518129"/>
                <a:gd name="connsiteY16" fmla="*/ 161731 h 1910576"/>
                <a:gd name="connsiteX17" fmla="*/ 554580 w 1518129"/>
                <a:gd name="connsiteY17" fmla="*/ 1197645 h 1910576"/>
                <a:gd name="connsiteX18" fmla="*/ 419736 w 1518129"/>
                <a:gd name="connsiteY18" fmla="*/ 1153389 h 1910576"/>
                <a:gd name="connsiteX19" fmla="*/ 0 w 1518129"/>
                <a:gd name="connsiteY19" fmla="*/ 891306 h 1910576"/>
                <a:gd name="connsiteX0" fmla="*/ 0 w 1518129"/>
                <a:gd name="connsiteY0" fmla="*/ 891306 h 1918220"/>
                <a:gd name="connsiteX1" fmla="*/ 227051 w 1518129"/>
                <a:gd name="connsiteY1" fmla="*/ 1320850 h 1918220"/>
                <a:gd name="connsiteX2" fmla="*/ 462841 w 1518129"/>
                <a:gd name="connsiteY2" fmla="*/ 1655174 h 1918220"/>
                <a:gd name="connsiteX3" fmla="*/ 670217 w 1518129"/>
                <a:gd name="connsiteY3" fmla="*/ 1896868 h 1918220"/>
                <a:gd name="connsiteX4" fmla="*/ 1366786 w 1518129"/>
                <a:gd name="connsiteY4" fmla="*/ 1899100 h 1918220"/>
                <a:gd name="connsiteX5" fmla="*/ 1516859 w 1518129"/>
                <a:gd name="connsiteY5" fmla="*/ 1069958 h 1918220"/>
                <a:gd name="connsiteX6" fmla="*/ 1464891 w 1518129"/>
                <a:gd name="connsiteY6" fmla="*/ 644162 h 1918220"/>
                <a:gd name="connsiteX7" fmla="*/ 1272486 w 1518129"/>
                <a:gd name="connsiteY7" fmla="*/ 612493 h 1918220"/>
                <a:gd name="connsiteX8" fmla="*/ 1264720 w 1518129"/>
                <a:gd name="connsiteY8" fmla="*/ 911472 h 1918220"/>
                <a:gd name="connsiteX9" fmla="*/ 1252622 w 1518129"/>
                <a:gd name="connsiteY9" fmla="*/ 600743 h 1918220"/>
                <a:gd name="connsiteX10" fmla="*/ 1022817 w 1518129"/>
                <a:gd name="connsiteY10" fmla="*/ 558366 h 1918220"/>
                <a:gd name="connsiteX11" fmla="*/ 1053082 w 1518129"/>
                <a:gd name="connsiteY11" fmla="*/ 887580 h 1918220"/>
                <a:gd name="connsiteX12" fmla="*/ 1001757 w 1518129"/>
                <a:gd name="connsiteY12" fmla="*/ 557324 h 1918220"/>
                <a:gd name="connsiteX13" fmla="*/ 806783 w 1518129"/>
                <a:gd name="connsiteY13" fmla="*/ 513030 h 1918220"/>
                <a:gd name="connsiteX14" fmla="*/ 810613 w 1518129"/>
                <a:gd name="connsiteY14" fmla="*/ 901237 h 1918220"/>
                <a:gd name="connsiteX15" fmla="*/ 778941 w 1518129"/>
                <a:gd name="connsiteY15" fmla="*/ 121917 h 1918220"/>
                <a:gd name="connsiteX16" fmla="*/ 582042 w 1518129"/>
                <a:gd name="connsiteY16" fmla="*/ 161731 h 1918220"/>
                <a:gd name="connsiteX17" fmla="*/ 554580 w 1518129"/>
                <a:gd name="connsiteY17" fmla="*/ 1197645 h 1918220"/>
                <a:gd name="connsiteX18" fmla="*/ 419736 w 1518129"/>
                <a:gd name="connsiteY18" fmla="*/ 1153389 h 1918220"/>
                <a:gd name="connsiteX19" fmla="*/ 0 w 1518129"/>
                <a:gd name="connsiteY19" fmla="*/ 891306 h 1918220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1925"/>
                <a:gd name="connsiteX1" fmla="*/ 227051 w 1518129"/>
                <a:gd name="connsiteY1" fmla="*/ 1320850 h 1901925"/>
                <a:gd name="connsiteX2" fmla="*/ 462841 w 1518129"/>
                <a:gd name="connsiteY2" fmla="*/ 1655174 h 1901925"/>
                <a:gd name="connsiteX3" fmla="*/ 670217 w 1518129"/>
                <a:gd name="connsiteY3" fmla="*/ 1896868 h 1901925"/>
                <a:gd name="connsiteX4" fmla="*/ 1366786 w 1518129"/>
                <a:gd name="connsiteY4" fmla="*/ 1899100 h 1901925"/>
                <a:gd name="connsiteX5" fmla="*/ 1516859 w 1518129"/>
                <a:gd name="connsiteY5" fmla="*/ 1069958 h 1901925"/>
                <a:gd name="connsiteX6" fmla="*/ 1464891 w 1518129"/>
                <a:gd name="connsiteY6" fmla="*/ 644162 h 1901925"/>
                <a:gd name="connsiteX7" fmla="*/ 1272486 w 1518129"/>
                <a:gd name="connsiteY7" fmla="*/ 612493 h 1901925"/>
                <a:gd name="connsiteX8" fmla="*/ 1264720 w 1518129"/>
                <a:gd name="connsiteY8" fmla="*/ 911472 h 1901925"/>
                <a:gd name="connsiteX9" fmla="*/ 1252622 w 1518129"/>
                <a:gd name="connsiteY9" fmla="*/ 600743 h 1901925"/>
                <a:gd name="connsiteX10" fmla="*/ 1022817 w 1518129"/>
                <a:gd name="connsiteY10" fmla="*/ 558366 h 1901925"/>
                <a:gd name="connsiteX11" fmla="*/ 1053082 w 1518129"/>
                <a:gd name="connsiteY11" fmla="*/ 887580 h 1901925"/>
                <a:gd name="connsiteX12" fmla="*/ 1001757 w 1518129"/>
                <a:gd name="connsiteY12" fmla="*/ 557324 h 1901925"/>
                <a:gd name="connsiteX13" fmla="*/ 806783 w 1518129"/>
                <a:gd name="connsiteY13" fmla="*/ 513030 h 1901925"/>
                <a:gd name="connsiteX14" fmla="*/ 810613 w 1518129"/>
                <a:gd name="connsiteY14" fmla="*/ 901237 h 1901925"/>
                <a:gd name="connsiteX15" fmla="*/ 778941 w 1518129"/>
                <a:gd name="connsiteY15" fmla="*/ 121917 h 1901925"/>
                <a:gd name="connsiteX16" fmla="*/ 582042 w 1518129"/>
                <a:gd name="connsiteY16" fmla="*/ 161731 h 1901925"/>
                <a:gd name="connsiteX17" fmla="*/ 554580 w 1518129"/>
                <a:gd name="connsiteY17" fmla="*/ 1197645 h 1901925"/>
                <a:gd name="connsiteX18" fmla="*/ 419736 w 1518129"/>
                <a:gd name="connsiteY18" fmla="*/ 1153389 h 1901925"/>
                <a:gd name="connsiteX19" fmla="*/ 0 w 1518129"/>
                <a:gd name="connsiteY19" fmla="*/ 891306 h 1901925"/>
                <a:gd name="connsiteX0" fmla="*/ 0 w 1518129"/>
                <a:gd name="connsiteY0" fmla="*/ 891306 h 1900789"/>
                <a:gd name="connsiteX1" fmla="*/ 227051 w 1518129"/>
                <a:gd name="connsiteY1" fmla="*/ 1320850 h 1900789"/>
                <a:gd name="connsiteX2" fmla="*/ 462841 w 1518129"/>
                <a:gd name="connsiteY2" fmla="*/ 1655174 h 1900789"/>
                <a:gd name="connsiteX3" fmla="*/ 670217 w 1518129"/>
                <a:gd name="connsiteY3" fmla="*/ 1896868 h 1900789"/>
                <a:gd name="connsiteX4" fmla="*/ 1366786 w 1518129"/>
                <a:gd name="connsiteY4" fmla="*/ 1899100 h 1900789"/>
                <a:gd name="connsiteX5" fmla="*/ 1516859 w 1518129"/>
                <a:gd name="connsiteY5" fmla="*/ 1069958 h 1900789"/>
                <a:gd name="connsiteX6" fmla="*/ 1464891 w 1518129"/>
                <a:gd name="connsiteY6" fmla="*/ 644162 h 1900789"/>
                <a:gd name="connsiteX7" fmla="*/ 1272486 w 1518129"/>
                <a:gd name="connsiteY7" fmla="*/ 612493 h 1900789"/>
                <a:gd name="connsiteX8" fmla="*/ 1264720 w 1518129"/>
                <a:gd name="connsiteY8" fmla="*/ 911472 h 1900789"/>
                <a:gd name="connsiteX9" fmla="*/ 1252622 w 1518129"/>
                <a:gd name="connsiteY9" fmla="*/ 600743 h 1900789"/>
                <a:gd name="connsiteX10" fmla="*/ 1022817 w 1518129"/>
                <a:gd name="connsiteY10" fmla="*/ 558366 h 1900789"/>
                <a:gd name="connsiteX11" fmla="*/ 1053082 w 1518129"/>
                <a:gd name="connsiteY11" fmla="*/ 887580 h 1900789"/>
                <a:gd name="connsiteX12" fmla="*/ 1001757 w 1518129"/>
                <a:gd name="connsiteY12" fmla="*/ 557324 h 1900789"/>
                <a:gd name="connsiteX13" fmla="*/ 806783 w 1518129"/>
                <a:gd name="connsiteY13" fmla="*/ 513030 h 1900789"/>
                <a:gd name="connsiteX14" fmla="*/ 810613 w 1518129"/>
                <a:gd name="connsiteY14" fmla="*/ 901237 h 1900789"/>
                <a:gd name="connsiteX15" fmla="*/ 778941 w 1518129"/>
                <a:gd name="connsiteY15" fmla="*/ 121917 h 1900789"/>
                <a:gd name="connsiteX16" fmla="*/ 582042 w 1518129"/>
                <a:gd name="connsiteY16" fmla="*/ 161731 h 1900789"/>
                <a:gd name="connsiteX17" fmla="*/ 554580 w 1518129"/>
                <a:gd name="connsiteY17" fmla="*/ 1197645 h 1900789"/>
                <a:gd name="connsiteX18" fmla="*/ 419736 w 1518129"/>
                <a:gd name="connsiteY18" fmla="*/ 1153389 h 1900789"/>
                <a:gd name="connsiteX19" fmla="*/ 0 w 1518129"/>
                <a:gd name="connsiteY19" fmla="*/ 891306 h 1900789"/>
                <a:gd name="connsiteX0" fmla="*/ 0 w 1518129"/>
                <a:gd name="connsiteY0" fmla="*/ 891306 h 1899182"/>
                <a:gd name="connsiteX1" fmla="*/ 227051 w 1518129"/>
                <a:gd name="connsiteY1" fmla="*/ 1320850 h 1899182"/>
                <a:gd name="connsiteX2" fmla="*/ 462841 w 1518129"/>
                <a:gd name="connsiteY2" fmla="*/ 1655174 h 1899182"/>
                <a:gd name="connsiteX3" fmla="*/ 670217 w 1518129"/>
                <a:gd name="connsiteY3" fmla="*/ 1896868 h 1899182"/>
                <a:gd name="connsiteX4" fmla="*/ 1366786 w 1518129"/>
                <a:gd name="connsiteY4" fmla="*/ 1899100 h 1899182"/>
                <a:gd name="connsiteX5" fmla="*/ 1516859 w 1518129"/>
                <a:gd name="connsiteY5" fmla="*/ 1069958 h 1899182"/>
                <a:gd name="connsiteX6" fmla="*/ 1464891 w 1518129"/>
                <a:gd name="connsiteY6" fmla="*/ 644162 h 1899182"/>
                <a:gd name="connsiteX7" fmla="*/ 1272486 w 1518129"/>
                <a:gd name="connsiteY7" fmla="*/ 612493 h 1899182"/>
                <a:gd name="connsiteX8" fmla="*/ 1264720 w 1518129"/>
                <a:gd name="connsiteY8" fmla="*/ 911472 h 1899182"/>
                <a:gd name="connsiteX9" fmla="*/ 1252622 w 1518129"/>
                <a:gd name="connsiteY9" fmla="*/ 600743 h 1899182"/>
                <a:gd name="connsiteX10" fmla="*/ 1022817 w 1518129"/>
                <a:gd name="connsiteY10" fmla="*/ 558366 h 1899182"/>
                <a:gd name="connsiteX11" fmla="*/ 1053082 w 1518129"/>
                <a:gd name="connsiteY11" fmla="*/ 887580 h 1899182"/>
                <a:gd name="connsiteX12" fmla="*/ 1001757 w 1518129"/>
                <a:gd name="connsiteY12" fmla="*/ 557324 h 1899182"/>
                <a:gd name="connsiteX13" fmla="*/ 806783 w 1518129"/>
                <a:gd name="connsiteY13" fmla="*/ 513030 h 1899182"/>
                <a:gd name="connsiteX14" fmla="*/ 810613 w 1518129"/>
                <a:gd name="connsiteY14" fmla="*/ 901237 h 1899182"/>
                <a:gd name="connsiteX15" fmla="*/ 778941 w 1518129"/>
                <a:gd name="connsiteY15" fmla="*/ 121917 h 1899182"/>
                <a:gd name="connsiteX16" fmla="*/ 582042 w 1518129"/>
                <a:gd name="connsiteY16" fmla="*/ 161731 h 1899182"/>
                <a:gd name="connsiteX17" fmla="*/ 554580 w 1518129"/>
                <a:gd name="connsiteY17" fmla="*/ 1197645 h 1899182"/>
                <a:gd name="connsiteX18" fmla="*/ 419736 w 1518129"/>
                <a:gd name="connsiteY18" fmla="*/ 1153389 h 1899182"/>
                <a:gd name="connsiteX19" fmla="*/ 0 w 1518129"/>
                <a:gd name="connsiteY19" fmla="*/ 891306 h 1899182"/>
                <a:gd name="connsiteX0" fmla="*/ 0 w 1518129"/>
                <a:gd name="connsiteY0" fmla="*/ 891306 h 1898397"/>
                <a:gd name="connsiteX1" fmla="*/ 227051 w 1518129"/>
                <a:gd name="connsiteY1" fmla="*/ 1320850 h 1898397"/>
                <a:gd name="connsiteX2" fmla="*/ 462841 w 1518129"/>
                <a:gd name="connsiteY2" fmla="*/ 1655174 h 1898397"/>
                <a:gd name="connsiteX3" fmla="*/ 670217 w 1518129"/>
                <a:gd name="connsiteY3" fmla="*/ 1896868 h 1898397"/>
                <a:gd name="connsiteX4" fmla="*/ 1366786 w 1518129"/>
                <a:gd name="connsiteY4" fmla="*/ 1893394 h 1898397"/>
                <a:gd name="connsiteX5" fmla="*/ 1516859 w 1518129"/>
                <a:gd name="connsiteY5" fmla="*/ 1069958 h 1898397"/>
                <a:gd name="connsiteX6" fmla="*/ 1464891 w 1518129"/>
                <a:gd name="connsiteY6" fmla="*/ 644162 h 1898397"/>
                <a:gd name="connsiteX7" fmla="*/ 1272486 w 1518129"/>
                <a:gd name="connsiteY7" fmla="*/ 612493 h 1898397"/>
                <a:gd name="connsiteX8" fmla="*/ 1264720 w 1518129"/>
                <a:gd name="connsiteY8" fmla="*/ 911472 h 1898397"/>
                <a:gd name="connsiteX9" fmla="*/ 1252622 w 1518129"/>
                <a:gd name="connsiteY9" fmla="*/ 600743 h 1898397"/>
                <a:gd name="connsiteX10" fmla="*/ 1022817 w 1518129"/>
                <a:gd name="connsiteY10" fmla="*/ 558366 h 1898397"/>
                <a:gd name="connsiteX11" fmla="*/ 1053082 w 1518129"/>
                <a:gd name="connsiteY11" fmla="*/ 887580 h 1898397"/>
                <a:gd name="connsiteX12" fmla="*/ 1001757 w 1518129"/>
                <a:gd name="connsiteY12" fmla="*/ 557324 h 1898397"/>
                <a:gd name="connsiteX13" fmla="*/ 806783 w 1518129"/>
                <a:gd name="connsiteY13" fmla="*/ 513030 h 1898397"/>
                <a:gd name="connsiteX14" fmla="*/ 810613 w 1518129"/>
                <a:gd name="connsiteY14" fmla="*/ 901237 h 1898397"/>
                <a:gd name="connsiteX15" fmla="*/ 778941 w 1518129"/>
                <a:gd name="connsiteY15" fmla="*/ 121917 h 1898397"/>
                <a:gd name="connsiteX16" fmla="*/ 582042 w 1518129"/>
                <a:gd name="connsiteY16" fmla="*/ 161731 h 1898397"/>
                <a:gd name="connsiteX17" fmla="*/ 554580 w 1518129"/>
                <a:gd name="connsiteY17" fmla="*/ 1197645 h 1898397"/>
                <a:gd name="connsiteX18" fmla="*/ 419736 w 1518129"/>
                <a:gd name="connsiteY18" fmla="*/ 1153389 h 1898397"/>
                <a:gd name="connsiteX19" fmla="*/ 0 w 1518129"/>
                <a:gd name="connsiteY19" fmla="*/ 891306 h 1898397"/>
                <a:gd name="connsiteX0" fmla="*/ 0 w 1518129"/>
                <a:gd name="connsiteY0" fmla="*/ 891306 h 2083506"/>
                <a:gd name="connsiteX1" fmla="*/ 227051 w 1518129"/>
                <a:gd name="connsiteY1" fmla="*/ 1320850 h 2083506"/>
                <a:gd name="connsiteX2" fmla="*/ 462841 w 1518129"/>
                <a:gd name="connsiteY2" fmla="*/ 1655174 h 2083506"/>
                <a:gd name="connsiteX3" fmla="*/ 685760 w 1518129"/>
                <a:gd name="connsiteY3" fmla="*/ 2083377 h 2083506"/>
                <a:gd name="connsiteX4" fmla="*/ 1366786 w 1518129"/>
                <a:gd name="connsiteY4" fmla="*/ 1893394 h 2083506"/>
                <a:gd name="connsiteX5" fmla="*/ 1516859 w 1518129"/>
                <a:gd name="connsiteY5" fmla="*/ 1069958 h 2083506"/>
                <a:gd name="connsiteX6" fmla="*/ 1464891 w 1518129"/>
                <a:gd name="connsiteY6" fmla="*/ 644162 h 2083506"/>
                <a:gd name="connsiteX7" fmla="*/ 1272486 w 1518129"/>
                <a:gd name="connsiteY7" fmla="*/ 612493 h 2083506"/>
                <a:gd name="connsiteX8" fmla="*/ 1264720 w 1518129"/>
                <a:gd name="connsiteY8" fmla="*/ 911472 h 2083506"/>
                <a:gd name="connsiteX9" fmla="*/ 1252622 w 1518129"/>
                <a:gd name="connsiteY9" fmla="*/ 600743 h 2083506"/>
                <a:gd name="connsiteX10" fmla="*/ 1022817 w 1518129"/>
                <a:gd name="connsiteY10" fmla="*/ 558366 h 2083506"/>
                <a:gd name="connsiteX11" fmla="*/ 1053082 w 1518129"/>
                <a:gd name="connsiteY11" fmla="*/ 887580 h 2083506"/>
                <a:gd name="connsiteX12" fmla="*/ 1001757 w 1518129"/>
                <a:gd name="connsiteY12" fmla="*/ 557324 h 2083506"/>
                <a:gd name="connsiteX13" fmla="*/ 806783 w 1518129"/>
                <a:gd name="connsiteY13" fmla="*/ 513030 h 2083506"/>
                <a:gd name="connsiteX14" fmla="*/ 810613 w 1518129"/>
                <a:gd name="connsiteY14" fmla="*/ 901237 h 2083506"/>
                <a:gd name="connsiteX15" fmla="*/ 778941 w 1518129"/>
                <a:gd name="connsiteY15" fmla="*/ 121917 h 2083506"/>
                <a:gd name="connsiteX16" fmla="*/ 582042 w 1518129"/>
                <a:gd name="connsiteY16" fmla="*/ 161731 h 2083506"/>
                <a:gd name="connsiteX17" fmla="*/ 554580 w 1518129"/>
                <a:gd name="connsiteY17" fmla="*/ 1197645 h 2083506"/>
                <a:gd name="connsiteX18" fmla="*/ 419736 w 1518129"/>
                <a:gd name="connsiteY18" fmla="*/ 1153389 h 2083506"/>
                <a:gd name="connsiteX19" fmla="*/ 0 w 1518129"/>
                <a:gd name="connsiteY19" fmla="*/ 891306 h 2083506"/>
                <a:gd name="connsiteX0" fmla="*/ 0 w 1518129"/>
                <a:gd name="connsiteY0" fmla="*/ 891306 h 2087673"/>
                <a:gd name="connsiteX1" fmla="*/ 227051 w 1518129"/>
                <a:gd name="connsiteY1" fmla="*/ 1320850 h 2087673"/>
                <a:gd name="connsiteX2" fmla="*/ 462841 w 1518129"/>
                <a:gd name="connsiteY2" fmla="*/ 1655174 h 2087673"/>
                <a:gd name="connsiteX3" fmla="*/ 685760 w 1518129"/>
                <a:gd name="connsiteY3" fmla="*/ 2083377 h 2087673"/>
                <a:gd name="connsiteX4" fmla="*/ 1304616 w 1518129"/>
                <a:gd name="connsiteY4" fmla="*/ 2087673 h 2087673"/>
                <a:gd name="connsiteX5" fmla="*/ 1516859 w 1518129"/>
                <a:gd name="connsiteY5" fmla="*/ 1069958 h 2087673"/>
                <a:gd name="connsiteX6" fmla="*/ 1464891 w 1518129"/>
                <a:gd name="connsiteY6" fmla="*/ 644162 h 2087673"/>
                <a:gd name="connsiteX7" fmla="*/ 1272486 w 1518129"/>
                <a:gd name="connsiteY7" fmla="*/ 612493 h 2087673"/>
                <a:gd name="connsiteX8" fmla="*/ 1264720 w 1518129"/>
                <a:gd name="connsiteY8" fmla="*/ 911472 h 2087673"/>
                <a:gd name="connsiteX9" fmla="*/ 1252622 w 1518129"/>
                <a:gd name="connsiteY9" fmla="*/ 600743 h 2087673"/>
                <a:gd name="connsiteX10" fmla="*/ 1022817 w 1518129"/>
                <a:gd name="connsiteY10" fmla="*/ 558366 h 2087673"/>
                <a:gd name="connsiteX11" fmla="*/ 1053082 w 1518129"/>
                <a:gd name="connsiteY11" fmla="*/ 887580 h 2087673"/>
                <a:gd name="connsiteX12" fmla="*/ 1001757 w 1518129"/>
                <a:gd name="connsiteY12" fmla="*/ 557324 h 2087673"/>
                <a:gd name="connsiteX13" fmla="*/ 806783 w 1518129"/>
                <a:gd name="connsiteY13" fmla="*/ 513030 h 2087673"/>
                <a:gd name="connsiteX14" fmla="*/ 810613 w 1518129"/>
                <a:gd name="connsiteY14" fmla="*/ 901237 h 2087673"/>
                <a:gd name="connsiteX15" fmla="*/ 778941 w 1518129"/>
                <a:gd name="connsiteY15" fmla="*/ 121917 h 2087673"/>
                <a:gd name="connsiteX16" fmla="*/ 582042 w 1518129"/>
                <a:gd name="connsiteY16" fmla="*/ 161731 h 2087673"/>
                <a:gd name="connsiteX17" fmla="*/ 554580 w 1518129"/>
                <a:gd name="connsiteY17" fmla="*/ 1197645 h 2087673"/>
                <a:gd name="connsiteX18" fmla="*/ 419736 w 1518129"/>
                <a:gd name="connsiteY18" fmla="*/ 1153389 h 2087673"/>
                <a:gd name="connsiteX19" fmla="*/ 0 w 1518129"/>
                <a:gd name="connsiteY19" fmla="*/ 891306 h 2087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18129" h="2087673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45749" y="2041189"/>
                    <a:pt x="685760" y="2083377"/>
                  </a:cubicBezTo>
                  <a:cubicBezTo>
                    <a:pt x="889200" y="2089319"/>
                    <a:pt x="1008846" y="2083505"/>
                    <a:pt x="1304616" y="2087673"/>
                  </a:cubicBezTo>
                  <a:cubicBezTo>
                    <a:pt x="1468370" y="1792044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Freeform: Shape 109">
              <a:extLst>
                <a:ext uri="{FF2B5EF4-FFF2-40B4-BE49-F238E27FC236}">
                  <a16:creationId xmlns:a16="http://schemas.microsoft.com/office/drawing/2014/main" id="{7EC9DFD8-D3B6-456C-A954-1D9C390D8312}"/>
                </a:ext>
              </a:extLst>
            </p:cNvPr>
            <p:cNvSpPr/>
            <p:nvPr/>
          </p:nvSpPr>
          <p:spPr>
            <a:xfrm>
              <a:off x="5972306" y="2661668"/>
              <a:ext cx="299619" cy="298686"/>
            </a:xfrm>
            <a:custGeom>
              <a:avLst/>
              <a:gdLst/>
              <a:ahLst/>
              <a:cxnLst/>
              <a:rect l="l" t="t" r="r" b="b"/>
              <a:pathLst>
                <a:path w="170460" h="169929">
                  <a:moveTo>
                    <a:pt x="83154" y="51960"/>
                  </a:moveTo>
                  <a:cubicBezTo>
                    <a:pt x="78087" y="51960"/>
                    <a:pt x="73404" y="53918"/>
                    <a:pt x="69103" y="57836"/>
                  </a:cubicBezTo>
                  <a:cubicBezTo>
                    <a:pt x="64803" y="61754"/>
                    <a:pt x="61563" y="67335"/>
                    <a:pt x="59383" y="74582"/>
                  </a:cubicBezTo>
                  <a:cubicBezTo>
                    <a:pt x="57203" y="81828"/>
                    <a:pt x="56113" y="88249"/>
                    <a:pt x="56113" y="93845"/>
                  </a:cubicBezTo>
                  <a:cubicBezTo>
                    <a:pt x="56113" y="101327"/>
                    <a:pt x="57630" y="106835"/>
                    <a:pt x="60664" y="110370"/>
                  </a:cubicBezTo>
                  <a:cubicBezTo>
                    <a:pt x="63698" y="113905"/>
                    <a:pt x="67454" y="115672"/>
                    <a:pt x="71931" y="115672"/>
                  </a:cubicBezTo>
                  <a:cubicBezTo>
                    <a:pt x="75289" y="115672"/>
                    <a:pt x="78441" y="114847"/>
                    <a:pt x="81386" y="113198"/>
                  </a:cubicBezTo>
                  <a:cubicBezTo>
                    <a:pt x="83625" y="112020"/>
                    <a:pt x="85834" y="110164"/>
                    <a:pt x="88014" y="107631"/>
                  </a:cubicBezTo>
                  <a:cubicBezTo>
                    <a:pt x="91136" y="104037"/>
                    <a:pt x="93831" y="98794"/>
                    <a:pt x="96099" y="91901"/>
                  </a:cubicBezTo>
                  <a:cubicBezTo>
                    <a:pt x="98367" y="85009"/>
                    <a:pt x="99501" y="78587"/>
                    <a:pt x="99501" y="72637"/>
                  </a:cubicBezTo>
                  <a:cubicBezTo>
                    <a:pt x="99501" y="65980"/>
                    <a:pt x="97955" y="60870"/>
                    <a:pt x="94862" y="57306"/>
                  </a:cubicBezTo>
                  <a:cubicBezTo>
                    <a:pt x="91769" y="53742"/>
                    <a:pt x="87866" y="51960"/>
                    <a:pt x="83154" y="51960"/>
                  </a:cubicBezTo>
                  <a:close/>
                  <a:moveTo>
                    <a:pt x="90576" y="0"/>
                  </a:moveTo>
                  <a:cubicBezTo>
                    <a:pt x="105422" y="0"/>
                    <a:pt x="118618" y="2887"/>
                    <a:pt x="130165" y="8660"/>
                  </a:cubicBezTo>
                  <a:cubicBezTo>
                    <a:pt x="141711" y="14433"/>
                    <a:pt x="150533" y="22637"/>
                    <a:pt x="156630" y="33270"/>
                  </a:cubicBezTo>
                  <a:cubicBezTo>
                    <a:pt x="162728" y="43904"/>
                    <a:pt x="165776" y="55524"/>
                    <a:pt x="165776" y="68131"/>
                  </a:cubicBezTo>
                  <a:cubicBezTo>
                    <a:pt x="165776" y="83153"/>
                    <a:pt x="161152" y="96732"/>
                    <a:pt x="151903" y="108868"/>
                  </a:cubicBezTo>
                  <a:cubicBezTo>
                    <a:pt x="140297" y="124185"/>
                    <a:pt x="125422" y="131843"/>
                    <a:pt x="107278" y="131843"/>
                  </a:cubicBezTo>
                  <a:cubicBezTo>
                    <a:pt x="102388" y="131843"/>
                    <a:pt x="98706" y="130989"/>
                    <a:pt x="96232" y="129280"/>
                  </a:cubicBezTo>
                  <a:cubicBezTo>
                    <a:pt x="93758" y="127572"/>
                    <a:pt x="92108" y="125068"/>
                    <a:pt x="91283" y="121769"/>
                  </a:cubicBezTo>
                  <a:cubicBezTo>
                    <a:pt x="84332" y="128485"/>
                    <a:pt x="76320" y="131843"/>
                    <a:pt x="67248" y="131843"/>
                  </a:cubicBezTo>
                  <a:cubicBezTo>
                    <a:pt x="57468" y="131843"/>
                    <a:pt x="49353" y="128470"/>
                    <a:pt x="42903" y="121725"/>
                  </a:cubicBezTo>
                  <a:cubicBezTo>
                    <a:pt x="36452" y="114980"/>
                    <a:pt x="33227" y="106011"/>
                    <a:pt x="33227" y="94817"/>
                  </a:cubicBezTo>
                  <a:cubicBezTo>
                    <a:pt x="33227" y="80973"/>
                    <a:pt x="37115" y="68337"/>
                    <a:pt x="44891" y="56908"/>
                  </a:cubicBezTo>
                  <a:cubicBezTo>
                    <a:pt x="54317" y="43005"/>
                    <a:pt x="66393" y="36054"/>
                    <a:pt x="81121" y="36054"/>
                  </a:cubicBezTo>
                  <a:cubicBezTo>
                    <a:pt x="91607" y="36054"/>
                    <a:pt x="99354" y="40060"/>
                    <a:pt x="104362" y="48072"/>
                  </a:cubicBezTo>
                  <a:lnTo>
                    <a:pt x="106571" y="38263"/>
                  </a:lnTo>
                  <a:lnTo>
                    <a:pt x="129900" y="38263"/>
                  </a:lnTo>
                  <a:lnTo>
                    <a:pt x="116556" y="101622"/>
                  </a:lnTo>
                  <a:cubicBezTo>
                    <a:pt x="115732" y="105628"/>
                    <a:pt x="115319" y="108220"/>
                    <a:pt x="115319" y="109398"/>
                  </a:cubicBezTo>
                  <a:cubicBezTo>
                    <a:pt x="115319" y="110871"/>
                    <a:pt x="115658" y="111975"/>
                    <a:pt x="116335" y="112712"/>
                  </a:cubicBezTo>
                  <a:cubicBezTo>
                    <a:pt x="117013" y="113448"/>
                    <a:pt x="117823" y="113816"/>
                    <a:pt x="118765" y="113816"/>
                  </a:cubicBezTo>
                  <a:cubicBezTo>
                    <a:pt x="121593" y="113816"/>
                    <a:pt x="125246" y="112108"/>
                    <a:pt x="129723" y="108691"/>
                  </a:cubicBezTo>
                  <a:cubicBezTo>
                    <a:pt x="135732" y="104214"/>
                    <a:pt x="140592" y="98205"/>
                    <a:pt x="144303" y="90664"/>
                  </a:cubicBezTo>
                  <a:cubicBezTo>
                    <a:pt x="148015" y="83124"/>
                    <a:pt x="149870" y="75318"/>
                    <a:pt x="149870" y="67247"/>
                  </a:cubicBezTo>
                  <a:cubicBezTo>
                    <a:pt x="149870" y="52755"/>
                    <a:pt x="144627" y="40634"/>
                    <a:pt x="134141" y="30884"/>
                  </a:cubicBezTo>
                  <a:cubicBezTo>
                    <a:pt x="123655" y="21134"/>
                    <a:pt x="109016" y="16259"/>
                    <a:pt x="90223" y="16259"/>
                  </a:cubicBezTo>
                  <a:cubicBezTo>
                    <a:pt x="74258" y="16259"/>
                    <a:pt x="60723" y="19514"/>
                    <a:pt x="49618" y="26024"/>
                  </a:cubicBezTo>
                  <a:cubicBezTo>
                    <a:pt x="38514" y="32534"/>
                    <a:pt x="30148" y="41694"/>
                    <a:pt x="24522" y="53506"/>
                  </a:cubicBezTo>
                  <a:cubicBezTo>
                    <a:pt x="18896" y="65318"/>
                    <a:pt x="16083" y="77615"/>
                    <a:pt x="16083" y="90399"/>
                  </a:cubicBezTo>
                  <a:cubicBezTo>
                    <a:pt x="16083" y="102829"/>
                    <a:pt x="19220" y="114140"/>
                    <a:pt x="25494" y="124332"/>
                  </a:cubicBezTo>
                  <a:cubicBezTo>
                    <a:pt x="31768" y="134524"/>
                    <a:pt x="40576" y="141961"/>
                    <a:pt x="51916" y="146645"/>
                  </a:cubicBezTo>
                  <a:cubicBezTo>
                    <a:pt x="63256" y="151328"/>
                    <a:pt x="76232" y="153670"/>
                    <a:pt x="90841" y="153670"/>
                  </a:cubicBezTo>
                  <a:cubicBezTo>
                    <a:pt x="104921" y="153670"/>
                    <a:pt x="117028" y="151711"/>
                    <a:pt x="127160" y="147793"/>
                  </a:cubicBezTo>
                  <a:cubicBezTo>
                    <a:pt x="137293" y="143876"/>
                    <a:pt x="145452" y="137999"/>
                    <a:pt x="151638" y="130164"/>
                  </a:cubicBezTo>
                  <a:lnTo>
                    <a:pt x="170460" y="130164"/>
                  </a:lnTo>
                  <a:cubicBezTo>
                    <a:pt x="164569" y="142123"/>
                    <a:pt x="155526" y="151490"/>
                    <a:pt x="143331" y="158265"/>
                  </a:cubicBezTo>
                  <a:cubicBezTo>
                    <a:pt x="129369" y="166041"/>
                    <a:pt x="112344" y="169929"/>
                    <a:pt x="92255" y="169929"/>
                  </a:cubicBezTo>
                  <a:cubicBezTo>
                    <a:pt x="72815" y="169929"/>
                    <a:pt x="56025" y="166645"/>
                    <a:pt x="41886" y="160076"/>
                  </a:cubicBezTo>
                  <a:cubicBezTo>
                    <a:pt x="27748" y="153508"/>
                    <a:pt x="17232" y="143817"/>
                    <a:pt x="10339" y="131004"/>
                  </a:cubicBezTo>
                  <a:cubicBezTo>
                    <a:pt x="3447" y="118190"/>
                    <a:pt x="0" y="104243"/>
                    <a:pt x="0" y="89162"/>
                  </a:cubicBezTo>
                  <a:cubicBezTo>
                    <a:pt x="0" y="72608"/>
                    <a:pt x="3918" y="57188"/>
                    <a:pt x="11753" y="42902"/>
                  </a:cubicBezTo>
                  <a:cubicBezTo>
                    <a:pt x="19589" y="28616"/>
                    <a:pt x="30310" y="17894"/>
                    <a:pt x="43919" y="10737"/>
                  </a:cubicBezTo>
                  <a:cubicBezTo>
                    <a:pt x="57527" y="3579"/>
                    <a:pt x="73080" y="0"/>
                    <a:pt x="9057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97454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51899826"/>
              </p:ext>
            </p:extLst>
          </p:nvPr>
        </p:nvGraphicFramePr>
        <p:xfrm>
          <a:off x="587830" y="1463040"/>
          <a:ext cx="9581220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509452" y="5708469"/>
            <a:ext cx="975795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585913" algn="l"/>
              </a:tabLs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Старость 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начинается 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с того момента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когда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 человек  утратил способность учиться. 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                                </a:t>
            </a:r>
            <a:r>
              <a:rPr lang="ru-RU" sz="2800" dirty="0" err="1" smtClean="0">
                <a:latin typeface="Times New Roman"/>
                <a:ea typeface="Calibri"/>
                <a:cs typeface="Times New Roman"/>
              </a:rPr>
              <a:t>А.Граф</a:t>
            </a:r>
            <a:endParaRPr lang="ru-RU" sz="2800" dirty="0">
              <a:latin typeface="Times New Roman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404948"/>
            <a:ext cx="9838766" cy="539073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Определительные придаточные со словом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можно заменить определительными придаточными с союзными словами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где, куда, откуда, 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Такие придаточные относятся к словам со значением места или времени.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жизни бывают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которых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нужно принимать мгновенное решение.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(В жизни бывают (трудные) ситуации.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нужно принимать мгновенное решение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жизни бывают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(какие ситуации?), 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нужно принимать мгновенное решение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[ситуации], (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…). = [ситуации], (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…).</a:t>
            </a:r>
          </a:p>
        </p:txBody>
      </p:sp>
      <p:pic>
        <p:nvPicPr>
          <p:cNvPr id="5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37853" y="2740382"/>
            <a:ext cx="1813786" cy="3567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40086" cy="107178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7552" y="1277087"/>
            <a:ext cx="8135984" cy="479230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Обязательно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muqarrar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Реализовать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Запретный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taqiqlagan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Урегулирование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Вторгаться –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bostirib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Санкция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rozilik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jarima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Занятость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bandlik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Применять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6281" y="2536023"/>
            <a:ext cx="1241651" cy="3653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9518" y="365126"/>
            <a:ext cx="9834282" cy="791322"/>
          </a:xfrm>
        </p:spPr>
        <p:txBody>
          <a:bodyPr/>
          <a:lstStyle/>
          <a:p>
            <a:r>
              <a:rPr lang="ru-RU" b="1" dirty="0"/>
              <a:t>Упражнение 1</a:t>
            </a:r>
            <a:endParaRPr lang="ru-RU" dirty="0"/>
          </a:p>
        </p:txBody>
      </p:sp>
      <p:pic>
        <p:nvPicPr>
          <p:cNvPr id="5" name="Рисунок 4" descr="http://media02.radiovaticana.va/photo/2014/12/17/RV1897_Articol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4859" y="995082"/>
            <a:ext cx="4555433" cy="36710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8"/>
          <p:cNvSpPr>
            <a:spLocks noGrp="1" noChangeArrowheads="1"/>
          </p:cNvSpPr>
          <p:nvPr>
            <p:ph sz="half" idx="1"/>
          </p:nvPr>
        </p:nvSpPr>
        <p:spPr bwMode="auto">
          <a:xfrm>
            <a:off x="444501" y="1160291"/>
            <a:ext cx="6279028" cy="52629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ЮНИСЕФ — это Детский фонд ООН. Он появился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то время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когда нужно было оказывать помощь детям послевоенной Европы и Китая. </a:t>
            </a:r>
            <a:endParaRPr kumimoji="0" lang="en-US" alt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ЮНИСЕФ работает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 многих странах мира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где находятся его офисы. Это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международная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которая защищает права детей, помогает им получить образование, реализовать творческие возможности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124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3412" y="282388"/>
            <a:ext cx="6064623" cy="61856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ЮНИСЕФ обеспечивает соблюдение во всем мире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Конвенции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правах ребенка,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записаны права лиц от рождения до 18 лет.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Конвенция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это международное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соглашение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является первым в истории человечества универсальным договором по правам ребенка. Она имеет обязательную юридическую силу. Это означает, что дети во всем мире, включая живущих в Узбекистане, имеют право на счастье и могут быть здоровыми и защищенными.</a:t>
            </a:r>
          </a:p>
          <a:p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6647" y="951207"/>
            <a:ext cx="3997236" cy="434482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2309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365125"/>
            <a:ext cx="9753600" cy="49548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5311" y="1062316"/>
            <a:ext cx="11497235" cy="2729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Опишите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место действия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помощью придаточных определительных. Какое из двух простых предложений станет придаточным? Какое союзное слово нужно использовать? </a:t>
            </a:r>
          </a:p>
          <a:p>
            <a:pPr marL="0" indent="0">
              <a:buNone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Я хорошо помню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место в городе.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впервые встретились.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хорошо помню место в городе,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впервые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встретились.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22930" y="3792069"/>
            <a:ext cx="1646480" cy="19739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там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туда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оттуда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тогда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flipH="1">
            <a:off x="4528282" y="3993773"/>
            <a:ext cx="2198510" cy="1815882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где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куда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откуда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когда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3" t="39040" r="61029"/>
          <a:stretch/>
        </p:blipFill>
        <p:spPr>
          <a:xfrm>
            <a:off x="3812363" y="3683303"/>
            <a:ext cx="1314666" cy="25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33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0918" y="365125"/>
            <a:ext cx="10062882" cy="697193"/>
          </a:xfrm>
        </p:spPr>
        <p:txBody>
          <a:bodyPr>
            <a:normAutofit/>
          </a:bodyPr>
          <a:lstStyle/>
          <a:p>
            <a:r>
              <a:rPr lang="ru-RU" dirty="0" smtClean="0"/>
              <a:t>Размышляем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4777" y="1277471"/>
            <a:ext cx="9816352" cy="4899492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поднялись на вершину горы.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открывался чудесный вид.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После занятий мы отправились в спортивный клуб.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стремилась вся молодёжь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Студенты посетили музей искусств.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привезли новые экспонаты.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Он приехал из Нукуса.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приехала и моя одноклассница.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Мы купили эту книгу в магазине на площади.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есть большой выбор словарей и учебников.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Чемпионат по футболу состоится в России.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поедут все любители этого вида спорта.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379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55320" y="1280160"/>
            <a:ext cx="9363891" cy="489680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Туристы поднялись на вершину горы,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открывался чудесный вид.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После занятий мы отправились в спортивный клуб,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стремилась вся молодёжь.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Студенты посетили музей искусств,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привезли новые экспонаты.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Он приехал из Нукуса,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приехала и моя одноклассница.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5. Мы купили эту книгу в магазине на площади,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есть большой выбор словарей и учебников. </a:t>
            </a:r>
          </a:p>
          <a:p>
            <a:pPr marL="514350" indent="-51435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Чемпионат по футболу состоится в России,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куда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поедут все любители этого вида спорта. </a:t>
            </a:r>
          </a:p>
          <a:p>
            <a:endParaRPr lang="ru-RU" dirty="0"/>
          </a:p>
        </p:txBody>
      </p:sp>
      <p:pic>
        <p:nvPicPr>
          <p:cNvPr id="1026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84292" y="2431520"/>
            <a:ext cx="1241651" cy="3653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1175</Words>
  <Application>Microsoft Office PowerPoint</Application>
  <PresentationFormat>Широкоэкранный</PresentationFormat>
  <Paragraphs>105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맑은 고딕</vt:lpstr>
      <vt:lpstr>Arial</vt:lpstr>
      <vt:lpstr>Calibri</vt:lpstr>
      <vt:lpstr>Calibri Light</vt:lpstr>
      <vt:lpstr>Times New Roman</vt:lpstr>
      <vt:lpstr>Тема Office</vt:lpstr>
      <vt:lpstr>Русский язык</vt:lpstr>
      <vt:lpstr>Сегодня на уроке</vt:lpstr>
      <vt:lpstr>Презентация PowerPoint</vt:lpstr>
      <vt:lpstr>Словарная работа</vt:lpstr>
      <vt:lpstr>Упражнение 1</vt:lpstr>
      <vt:lpstr>Презентация PowerPoint</vt:lpstr>
      <vt:lpstr>Упражнение 3</vt:lpstr>
      <vt:lpstr>Размышляем</vt:lpstr>
      <vt:lpstr>Проверьте!</vt:lpstr>
      <vt:lpstr>Упражнение 4</vt:lpstr>
      <vt:lpstr>Проверьте!</vt:lpstr>
      <vt:lpstr>Презентация PowerPoint</vt:lpstr>
      <vt:lpstr>Упражнение 5</vt:lpstr>
      <vt:lpstr>Презентация PowerPoint</vt:lpstr>
      <vt:lpstr>Проверьте!</vt:lpstr>
      <vt:lpstr>Мозговой штурм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Пользователь</cp:lastModifiedBy>
  <cp:revision>61</cp:revision>
  <dcterms:created xsi:type="dcterms:W3CDTF">2018-08-03T11:59:51Z</dcterms:created>
  <dcterms:modified xsi:type="dcterms:W3CDTF">2021-01-29T05:12:41Z</dcterms:modified>
</cp:coreProperties>
</file>