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4" r:id="rId3"/>
    <p:sldId id="263" r:id="rId4"/>
    <p:sldId id="266" r:id="rId5"/>
    <p:sldId id="265" r:id="rId6"/>
    <p:sldId id="273" r:id="rId7"/>
    <p:sldId id="274" r:id="rId8"/>
    <p:sldId id="275" r:id="rId9"/>
    <p:sldId id="276" r:id="rId10"/>
    <p:sldId id="277" r:id="rId11"/>
    <p:sldId id="262" r:id="rId12"/>
    <p:sldId id="278" r:id="rId13"/>
    <p:sldId id="268" r:id="rId14"/>
    <p:sldId id="269" r:id="rId15"/>
    <p:sldId id="279" r:id="rId16"/>
    <p:sldId id="270" r:id="rId17"/>
    <p:sldId id="267" r:id="rId18"/>
    <p:sldId id="28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с придаточными условия и уступки,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союзы. 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</dgm:pt>
    <dgm:pt modelId="{F945F620-8C9C-42F4-B736-9816DD8B3341}" type="sibTrans" cxnId="{A0428876-25B9-46E6-993C-2EBF8A4C3BD1}">
      <dgm:prSet/>
      <dgm:spPr/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союзах 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если, если бы, ежели, коли, 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раз; 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хотя, несмотря на то что</a:t>
          </a:r>
          <a:r>
            <a:rPr lang="ru-RU" b="1" i="1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38031A-9ABE-4733-8E72-3039D4FCDAF4}" type="parTrans" cxnId="{D4DBD730-D31B-40FD-8773-C559F5B69A8B}">
      <dgm:prSet/>
      <dgm:spPr/>
    </dgm:pt>
    <dgm:pt modelId="{F703A0FF-963B-42BD-8498-02A9F7CC2127}" type="sibTrans" cxnId="{D4DBD730-D31B-40FD-8773-C559F5B69A8B}">
      <dgm:prSet/>
      <dgm:spPr/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BC6625-927C-4E02-A782-C59A86627554}" type="presOf" srcId="{A03C0B7C-1F71-4E32-B7FC-D66AF599A410}" destId="{9DEB7F40-556C-4390-B584-65C54E6AC046}" srcOrd="0" destOrd="0" presId="urn:microsoft.com/office/officeart/2005/8/layout/chevron2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549FE54B-FE6D-4E59-B182-AAA4B14EA5F4}" type="presOf" srcId="{E4A7F104-563F-4CEF-BEF0-5C9E06846CBC}" destId="{1EECFA49-E099-49ED-B7B0-03C9F59B92DE}" srcOrd="0" destOrd="0" presId="urn:microsoft.com/office/officeart/2005/8/layout/chevron2"/>
    <dgm:cxn modelId="{1732AD5E-5A33-44CE-A737-4772B61AA002}" type="presOf" srcId="{A7476718-B393-492D-A8E5-A3720C315562}" destId="{420A8239-7AED-4AB0-908E-6E272669F6A9}" srcOrd="0" destOrd="0" presId="urn:microsoft.com/office/officeart/2005/8/layout/chevron2"/>
    <dgm:cxn modelId="{B8557537-AD2A-4DF2-AB4A-D7B49CF3992B}" type="presOf" srcId="{474E01CD-F9F2-47D5-9D2D-F4C63AEB8F65}" destId="{B1A82AB5-47EE-4BD1-87CB-05D65D7584D0}" srcOrd="0" destOrd="0" presId="urn:microsoft.com/office/officeart/2005/8/layout/chevron2"/>
    <dgm:cxn modelId="{0C073CD5-110C-4A30-9FC5-9FDE9A3523BE}" type="presOf" srcId="{D97BF2C5-FB17-4B76-A402-D8BEAAD05F1E}" destId="{AE15F480-BDEE-418D-B930-0549AD3EECB1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C0195C94-E1EC-4E2B-9333-E14D0FB134DE}" type="presOf" srcId="{6BEDC9AA-044B-4694-8FA0-8107459DC424}" destId="{8045056B-CD9B-4059-AB9C-86B8C49B6E62}" srcOrd="0" destOrd="0" presId="urn:microsoft.com/office/officeart/2005/8/layout/chevron2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8138F051-3833-4C04-8094-560EDF1F12AB}" type="presOf" srcId="{331D6E7D-B326-4993-B69C-9AFA1C5BF96F}" destId="{50D2D7DE-5A40-4F1C-9143-D112BE76AF74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6B5884D2-87FE-4C9C-80DB-F7EE67AD37E0}" type="presParOf" srcId="{50D2D7DE-5A40-4F1C-9143-D112BE76AF74}" destId="{8D9A0064-2DE8-41EA-992F-1C7D4E5341D1}" srcOrd="0" destOrd="0" presId="urn:microsoft.com/office/officeart/2005/8/layout/chevron2"/>
    <dgm:cxn modelId="{60428A3A-5CD8-4B02-B2CF-FD94893FB368}" type="presParOf" srcId="{8D9A0064-2DE8-41EA-992F-1C7D4E5341D1}" destId="{9DEB7F40-556C-4390-B584-65C54E6AC046}" srcOrd="0" destOrd="0" presId="urn:microsoft.com/office/officeart/2005/8/layout/chevron2"/>
    <dgm:cxn modelId="{766D42EF-753A-4625-BC7F-29E503203BB6}" type="presParOf" srcId="{8D9A0064-2DE8-41EA-992F-1C7D4E5341D1}" destId="{1EECFA49-E099-49ED-B7B0-03C9F59B92DE}" srcOrd="1" destOrd="0" presId="urn:microsoft.com/office/officeart/2005/8/layout/chevron2"/>
    <dgm:cxn modelId="{ADA22603-FDFD-4409-BC47-0829D59BC7C1}" type="presParOf" srcId="{50D2D7DE-5A40-4F1C-9143-D112BE76AF74}" destId="{F423717B-52BC-4D5E-ACD2-FC8FAA5AB549}" srcOrd="1" destOrd="0" presId="urn:microsoft.com/office/officeart/2005/8/layout/chevron2"/>
    <dgm:cxn modelId="{1F640E49-0D6B-47FF-A7D1-2B36BC29E408}" type="presParOf" srcId="{50D2D7DE-5A40-4F1C-9143-D112BE76AF74}" destId="{39A95DF5-04B0-43BD-9771-A90E5FE350DF}" srcOrd="2" destOrd="0" presId="urn:microsoft.com/office/officeart/2005/8/layout/chevron2"/>
    <dgm:cxn modelId="{F4B99774-9AF7-4825-A552-00651E66F35F}" type="presParOf" srcId="{39A95DF5-04B0-43BD-9771-A90E5FE350DF}" destId="{420A8239-7AED-4AB0-908E-6E272669F6A9}" srcOrd="0" destOrd="0" presId="urn:microsoft.com/office/officeart/2005/8/layout/chevron2"/>
    <dgm:cxn modelId="{4FFBB5E3-3D97-4CEF-A5D8-B3CCF299F28E}" type="presParOf" srcId="{39A95DF5-04B0-43BD-9771-A90E5FE350DF}" destId="{8045056B-CD9B-4059-AB9C-86B8C49B6E62}" srcOrd="1" destOrd="0" presId="urn:microsoft.com/office/officeart/2005/8/layout/chevron2"/>
    <dgm:cxn modelId="{5D67ACAB-CA72-4B9C-93C3-F316023A327B}" type="presParOf" srcId="{50D2D7DE-5A40-4F1C-9143-D112BE76AF74}" destId="{F0DE8A2F-67BE-4A33-8B04-C257AA172DDE}" srcOrd="3" destOrd="0" presId="urn:microsoft.com/office/officeart/2005/8/layout/chevron2"/>
    <dgm:cxn modelId="{91586CA4-929D-4C51-B7FF-A1DFDAFDCFFD}" type="presParOf" srcId="{50D2D7DE-5A40-4F1C-9143-D112BE76AF74}" destId="{F20D8B40-1DAF-4661-A31A-B5FF80B024BB}" srcOrd="4" destOrd="0" presId="urn:microsoft.com/office/officeart/2005/8/layout/chevron2"/>
    <dgm:cxn modelId="{21789D47-C833-4442-A5F2-8C0D8B44EB97}" type="presParOf" srcId="{F20D8B40-1DAF-4661-A31A-B5FF80B024BB}" destId="{AE15F480-BDEE-418D-B930-0549AD3EECB1}" srcOrd="0" destOrd="0" presId="urn:microsoft.com/office/officeart/2005/8/layout/chevron2"/>
    <dgm:cxn modelId="{EA81E06C-2ECE-46C8-BD9F-DC97D766DD88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766156" y="-3716774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с придаточными условия и уступки,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49589"/>
        <a:ext cx="8362771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766156" y="-2416069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союзах </a:t>
          </a:r>
          <a:r>
            <a:rPr lang="ru-RU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если, если бы, ежели, коли, </a:t>
          </a:r>
          <a:r>
            <a:rPr lang="ru-RU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раз; </a:t>
          </a:r>
          <a:r>
            <a:rPr lang="ru-RU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хотя, несмотря на то что</a:t>
          </a:r>
          <a:r>
            <a:rPr lang="ru-RU" sz="29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1350294"/>
        <a:ext cx="8362771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766156" y="-1115363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союзы.  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2651000"/>
        <a:ext cx="8362771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e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337297" cy="349235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Сложные предложения </a:t>
            </a:r>
          </a:p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с придаточными </a:t>
            </a:r>
          </a:p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Условия и уступки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80899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4559" y="4570275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Рисунок 27" descr="D:\Маме\Учительская деятельность\школа\учебник 11 класс\11 класс ЮЮ в печать\фото 11\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7986" y="3227997"/>
            <a:ext cx="3615280" cy="293959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328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28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3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0241" y="1265176"/>
            <a:ext cx="8568466" cy="428308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1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вы устали, нужно прекратить тренировку.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2. Можно постепенно усиливать нагрузки,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занятия вам нравятся.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3. Многие люди по разным причинам бросают занятия спортом,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прекрасно понимают их пользу.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4. Родители часто мечтают вырастить чемпионов,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не задумываются о физических возможностях детей.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8476225" y="365126"/>
            <a:ext cx="1106951" cy="523220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9931135" y="365126"/>
            <a:ext cx="1052804" cy="52322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931135" y="3406716"/>
            <a:ext cx="1547885" cy="29675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25259" y="2183948"/>
            <a:ext cx="2664556" cy="1055608"/>
          </a:xfrm>
          <a:prstGeom prst="wedgeRoundRectCallout">
            <a:avLst>
              <a:gd name="adj1" fmla="val -9730"/>
              <a:gd name="adj2" fmla="val 1045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Противоречие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или условие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52451" y="888346"/>
            <a:ext cx="60625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</a:rPr>
              <a:t>+</a:t>
            </a:r>
            <a:endParaRPr lang="ru-RU" sz="66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82121" y="1536459"/>
            <a:ext cx="60625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</a:rPr>
              <a:t>+</a:t>
            </a:r>
            <a:endParaRPr lang="ru-RU" sz="66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19203" y="2988360"/>
            <a:ext cx="60625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</a:rPr>
              <a:t>+</a:t>
            </a:r>
            <a:endParaRPr lang="ru-RU" sz="66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25455" y="2434362"/>
            <a:ext cx="44435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</a:rPr>
              <a:t>-</a:t>
            </a:r>
            <a:endParaRPr lang="ru-RU" sz="6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578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28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Проверьте!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8565" y="1526048"/>
            <a:ext cx="8568466" cy="428308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1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вы устали, нужно прекратить тренировку.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2. Можно постепенно усиливать нагрузки,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занятия вам нравятся.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3. Многие люди по разным причинам бросают занятия спортом,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прекрасно понимают их пользу.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4. Родители часто мечтают вырастить чемпионов,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не задумываются о физических возможностях детей.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748641" y="1799308"/>
            <a:ext cx="1605159" cy="307736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482" y="149973"/>
            <a:ext cx="4285129" cy="750981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5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5482" y="900953"/>
            <a:ext cx="10170459" cy="17481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Замените простое предложение с деепричастным оборотом на сложное предложение с придаточным условия.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Образец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Систематически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занима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спортом, можно стать сильным и выносливым. – 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систематически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занима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спортом, можно стать сильным и выносливым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5482" y="2743200"/>
            <a:ext cx="11013142" cy="3818965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Регулярно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посещая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спортивный зал, можно добиться хороших результатов.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Ежедневно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делая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зарядку, можно исправить недостатки фигуры.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Постоянно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занимаясь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тренажёрах, нужно контролировать своё здоровье.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Тренируясь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спортклубе, не надо забывать о правильном питании.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925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28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Проверьте!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8941" y="1149530"/>
            <a:ext cx="8783619" cy="393345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Если регулярно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посещать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спортивный зал, можно добиться хороших результатов.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2. Если ежедневно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делать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зарядку, можно исправить недостатки фигуры.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3. Если вы постоянно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занимаетесь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 тренажёрах, нужно контролировать своё здоровье.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Если вы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тренируетесь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 спортклубе, не надо забывать о правильном питании.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58707" y="2818120"/>
            <a:ext cx="1754778" cy="3451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28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Проверьте!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9965" y="1149531"/>
            <a:ext cx="8662595" cy="392001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Несмотря на то 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день был дождливый и холодный, мы вышли на пробежку.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упражнение с лентами было очень трудное,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гимнастка выполнила его отлично.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Несмотря на 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что борец очень устал,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сумел победить.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углеводная диета высококалорийна,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нельзя забывать и о белках.</a:t>
            </a:r>
          </a:p>
          <a:p>
            <a:pPr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58707" y="2818120"/>
            <a:ext cx="1754778" cy="3451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130" y="244102"/>
            <a:ext cx="10515600" cy="76442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6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5130" y="1008530"/>
            <a:ext cx="11116235" cy="141194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Дополните предложения предлогом 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на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или союзом 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на то 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Какие из этих предложений сложные, а какие – простые?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3242" y="2420471"/>
            <a:ext cx="10699376" cy="3845859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советы врача,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не занимался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лечебной гимнастикой.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…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тренировки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закончились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спортсмены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не расходились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 домам.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… хорошие данные, спортсменом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так и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не стал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…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бассейн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был далеко,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ребята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бегали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туда каждый день.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…вечную занятость,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они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любили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ходить на игру «Пахтакора».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788785" y="3184899"/>
            <a:ext cx="1605159" cy="307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05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28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Проверьте!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9282" y="1149530"/>
            <a:ext cx="8743278" cy="537229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Несмотря 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советы врача,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не занимался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лечебной гимнастикой.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на то что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тренировк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закончили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сь,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спортсмены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не расходились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 домам.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Несмотря 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хорошие данные, спортсменом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 так и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не стал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на то что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бассейн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был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далеко,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ребята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бегали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туда каждый день.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Несмотря 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вечную занятость,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они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любили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ходить на игру «Пахтакора».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197312" y="4047565"/>
            <a:ext cx="1494637" cy="2865474"/>
          </a:xfrm>
          <a:prstGeom prst="rect">
            <a:avLst/>
          </a:prstGeom>
        </p:spPr>
      </p:pic>
      <p:sp>
        <p:nvSpPr>
          <p:cNvPr id="4" name="AutoShape 2" descr="ФК Пахтакор – состав, рейтинг, история, статистика команды | Футбол Топ.р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ФК Пахтакор – состав, рейтинг, история, статистика команды | Футбол Топ.ру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ФК Пахтакор - актуальный состав 2021 | Футбол Топ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5818" y="346169"/>
            <a:ext cx="186690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685" y="495756"/>
            <a:ext cx="4791891" cy="111097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Мозговой штурм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007" y="2892845"/>
            <a:ext cx="942657" cy="3168320"/>
          </a:xfrm>
          <a:prstGeom prst="rect">
            <a:avLst/>
          </a:prstGeom>
          <a:noFill/>
        </p:spPr>
      </p:pic>
      <p:pic>
        <p:nvPicPr>
          <p:cNvPr id="4" name="Picture 2" descr="Konfuzius-1770.jpg"/>
          <p:cNvPicPr>
            <a:picLocks noChangeAspect="1" noChangeArrowheads="1"/>
          </p:cNvPicPr>
          <p:nvPr/>
        </p:nvPicPr>
        <p:blipFill>
          <a:blip r:embed="rId3"/>
          <a:srcRect l="16260" t="7220" r="26868" b="54353"/>
          <a:stretch>
            <a:fillRect/>
          </a:stretch>
        </p:blipFill>
        <p:spPr bwMode="auto">
          <a:xfrm>
            <a:off x="6701246" y="1"/>
            <a:ext cx="2207623" cy="2109968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2" name="Picture 4" descr="ÐÑÐµÐ´Ð¿Ð¾Ð»Ð°Ð³Ð°ÐµÐ¼ÑÐ¹ Ð°Ð²ÑÐ¾Ð¿Ð¾ÑÑÑÐµÑ ÐÐµÐ¾Ð½Ð°ÑÐ´Ð¾ Ð´Ð° ÐÐ¸Ð½ÑÐ¸"/>
          <p:cNvPicPr>
            <a:picLocks noChangeAspect="1" noChangeArrowheads="1"/>
          </p:cNvPicPr>
          <p:nvPr/>
        </p:nvPicPr>
        <p:blipFill>
          <a:blip r:embed="rId4"/>
          <a:srcRect b="31229"/>
          <a:stretch>
            <a:fillRect/>
          </a:stretch>
        </p:blipFill>
        <p:spPr bwMode="auto">
          <a:xfrm flipH="1">
            <a:off x="9051379" y="705078"/>
            <a:ext cx="2300243" cy="2482882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08911" y="2207624"/>
            <a:ext cx="7442468" cy="399723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Если разрушается мышление, то разрушается и порядок. (Конфуций)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2. Если запастись терпением и проявить старание, то семена знания дадут добрые всходы. (Леонардо да Винчи)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3. Ты никогда не будешь знать достаточно, если не будешь стремиться узнать больше. (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У.Блейк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054" name="Picture 6" descr="William Blake by Thomas Phillips.jpg"/>
          <p:cNvPicPr>
            <a:picLocks noChangeAspect="1" noChangeArrowheads="1"/>
          </p:cNvPicPr>
          <p:nvPr/>
        </p:nvPicPr>
        <p:blipFill>
          <a:blip r:embed="rId5"/>
          <a:srcRect r="7242" b="30140"/>
          <a:stretch>
            <a:fillRect/>
          </a:stretch>
        </p:blipFill>
        <p:spPr bwMode="auto">
          <a:xfrm>
            <a:off x="9260385" y="3467736"/>
            <a:ext cx="2548437" cy="2479778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47" y="150061"/>
            <a:ext cx="8873575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1479" y="1559071"/>
            <a:ext cx="6609340" cy="47632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упражнение 9.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Составьте рекомендации о занятиях спортом, используя слова для справок.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сила, ловкость, гибкость, быстрота, смелость, коммуникабельность, координация движений, музыкальность, чувствительность, медлительность, впечатлительность, выносливость, неповоротливость, слабость.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lc="http://schemas.openxmlformats.org/drawingml/2006/lockedCanvas" xmlns:a16="http://schemas.microsoft.com/office/drawing/2014/main" xmlns="" id="{33D08D90-3F0D-400B-9655-E919E18844AD}"/>
              </a:ext>
            </a:extLst>
          </p:cNvPr>
          <p:cNvGrpSpPr/>
          <p:nvPr/>
        </p:nvGrpSpPr>
        <p:grpSpPr>
          <a:xfrm>
            <a:off x="6636120" y="0"/>
            <a:ext cx="5555880" cy="7232361"/>
            <a:chOff x="6638134" y="0"/>
            <a:chExt cx="5555880" cy="7232361"/>
          </a:xfrm>
        </p:grpSpPr>
        <p:grpSp>
          <p:nvGrpSpPr>
            <p:cNvPr id="6" name="Group 81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0FD96525-5C49-4E23-9D8C-404D53EA2189}"/>
                </a:ext>
              </a:extLst>
            </p:cNvPr>
            <p:cNvGrpSpPr/>
            <p:nvPr/>
          </p:nvGrpSpPr>
          <p:grpSpPr>
            <a:xfrm>
              <a:off x="9294736" y="0"/>
              <a:ext cx="2899278" cy="6855505"/>
              <a:chOff x="9294736" y="0"/>
              <a:chExt cx="2899278" cy="6855505"/>
            </a:xfrm>
          </p:grpSpPr>
          <p:sp>
            <p:nvSpPr>
              <p:cNvPr id="28" name="Freeform: Shape 3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8F1CF653-8894-4346-A25C-C898717A71CF}"/>
                  </a:ext>
                </a:extLst>
              </p:cNvPr>
              <p:cNvSpPr/>
              <p:nvPr/>
            </p:nvSpPr>
            <p:spPr>
              <a:xfrm>
                <a:off x="9294736" y="0"/>
                <a:ext cx="2899278" cy="6855505"/>
              </a:xfrm>
              <a:custGeom>
                <a:avLst/>
                <a:gdLst>
                  <a:gd name="connsiteX0" fmla="*/ 0 w 2218926"/>
                  <a:gd name="connsiteY0" fmla="*/ 0 h 2285893"/>
                  <a:gd name="connsiteX1" fmla="*/ 2218926 w 2218926"/>
                  <a:gd name="connsiteY1" fmla="*/ 0 h 2285893"/>
                  <a:gd name="connsiteX2" fmla="*/ 2218926 w 2218926"/>
                  <a:gd name="connsiteY2" fmla="*/ 2285893 h 2285893"/>
                  <a:gd name="connsiteX3" fmla="*/ 0 w 2218926"/>
                  <a:gd name="connsiteY3" fmla="*/ 2285893 h 228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18926" h="2285893">
                    <a:moveTo>
                      <a:pt x="0" y="0"/>
                    </a:moveTo>
                    <a:lnTo>
                      <a:pt x="2218926" y="0"/>
                    </a:lnTo>
                    <a:lnTo>
                      <a:pt x="2218926" y="2285893"/>
                    </a:lnTo>
                    <a:lnTo>
                      <a:pt x="0" y="2285893"/>
                    </a:lnTo>
                    <a:close/>
                  </a:path>
                </a:pathLst>
              </a:custGeom>
              <a:solidFill>
                <a:srgbClr val="9D4E2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9" name="Rectangle 52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F9716430-A694-4A90-8CA8-9DF599A29980}"/>
                  </a:ext>
                </a:extLst>
              </p:cNvPr>
              <p:cNvSpPr/>
              <p:nvPr/>
            </p:nvSpPr>
            <p:spPr>
              <a:xfrm>
                <a:off x="9513787" y="0"/>
                <a:ext cx="2461096" cy="2416804"/>
              </a:xfrm>
              <a:prstGeom prst="rect">
                <a:avLst/>
              </a:pr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Freeform: Shape 5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67547B1E-FD3E-4739-9C58-146DE3AB2547}"/>
                  </a:ext>
                </a:extLst>
              </p:cNvPr>
              <p:cNvSpPr/>
              <p:nvPr/>
            </p:nvSpPr>
            <p:spPr>
              <a:xfrm>
                <a:off x="9493161" y="2551316"/>
                <a:ext cx="2495913" cy="3376237"/>
              </a:xfrm>
              <a:custGeom>
                <a:avLst/>
                <a:gdLst>
                  <a:gd name="connsiteX0" fmla="*/ 113 w 1325788"/>
                  <a:gd name="connsiteY0" fmla="*/ 3493 h 1793402"/>
                  <a:gd name="connsiteX1" fmla="*/ 0 w 1325788"/>
                  <a:gd name="connsiteY1" fmla="*/ 1489248 h 1793402"/>
                  <a:gd name="connsiteX2" fmla="*/ 1325789 w 1325788"/>
                  <a:gd name="connsiteY2" fmla="*/ 1793403 h 1793402"/>
                  <a:gd name="connsiteX3" fmla="*/ 1314323 w 1325788"/>
                  <a:gd name="connsiteY3" fmla="*/ 0 h 1793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788" h="1793402">
                    <a:moveTo>
                      <a:pt x="113" y="3493"/>
                    </a:moveTo>
                    <a:lnTo>
                      <a:pt x="0" y="1489248"/>
                    </a:lnTo>
                    <a:lnTo>
                      <a:pt x="1325789" y="1793403"/>
                    </a:lnTo>
                    <a:lnTo>
                      <a:pt x="1314323" y="0"/>
                    </a:lnTo>
                    <a:close/>
                  </a:path>
                </a:pathLst>
              </a:cu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31" name="Freeform: Shape 6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2AD9F643-25F7-4768-A94D-98F90B10CD67}"/>
                  </a:ext>
                </a:extLst>
              </p:cNvPr>
              <p:cNvSpPr/>
              <p:nvPr/>
            </p:nvSpPr>
            <p:spPr>
              <a:xfrm>
                <a:off x="9495178" y="5565439"/>
                <a:ext cx="2479705" cy="1290066"/>
              </a:xfrm>
              <a:custGeom>
                <a:avLst/>
                <a:gdLst>
                  <a:gd name="connsiteX0" fmla="*/ 1313674 w 1317179"/>
                  <a:gd name="connsiteY0" fmla="*/ 685263 h 685262"/>
                  <a:gd name="connsiteX1" fmla="*/ 3662 w 1317179"/>
                  <a:gd name="connsiteY1" fmla="*/ 685263 h 685262"/>
                  <a:gd name="connsiteX2" fmla="*/ 56 w 1317179"/>
                  <a:gd name="connsiteY2" fmla="*/ 675486 h 685262"/>
                  <a:gd name="connsiteX3" fmla="*/ 0 w 1317179"/>
                  <a:gd name="connsiteY3" fmla="*/ 666556 h 685262"/>
                  <a:gd name="connsiteX4" fmla="*/ 0 w 1317179"/>
                  <a:gd name="connsiteY4" fmla="*/ 21086 h 685262"/>
                  <a:gd name="connsiteX5" fmla="*/ 23496 w 1317179"/>
                  <a:gd name="connsiteY5" fmla="*/ 2943 h 685262"/>
                  <a:gd name="connsiteX6" fmla="*/ 1076628 w 1317179"/>
                  <a:gd name="connsiteY6" fmla="*/ 280164 h 685262"/>
                  <a:gd name="connsiteX7" fmla="*/ 1300630 w 1317179"/>
                  <a:gd name="connsiteY7" fmla="*/ 339017 h 685262"/>
                  <a:gd name="connsiteX8" fmla="*/ 1317112 w 1317179"/>
                  <a:gd name="connsiteY8" fmla="*/ 360654 h 685262"/>
                  <a:gd name="connsiteX9" fmla="*/ 1317083 w 1317179"/>
                  <a:gd name="connsiteY9" fmla="*/ 670049 h 685262"/>
                  <a:gd name="connsiteX10" fmla="*/ 1313674 w 1317179"/>
                  <a:gd name="connsiteY10" fmla="*/ 685263 h 685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17179" h="685262">
                    <a:moveTo>
                      <a:pt x="1313674" y="685263"/>
                    </a:moveTo>
                    <a:cubicBezTo>
                      <a:pt x="876994" y="685263"/>
                      <a:pt x="440343" y="685263"/>
                      <a:pt x="3662" y="685263"/>
                    </a:cubicBezTo>
                    <a:cubicBezTo>
                      <a:pt x="901" y="682586"/>
                      <a:pt x="84" y="679177"/>
                      <a:pt x="56" y="675486"/>
                    </a:cubicBezTo>
                    <a:cubicBezTo>
                      <a:pt x="28" y="672500"/>
                      <a:pt x="0" y="669514"/>
                      <a:pt x="0" y="666556"/>
                    </a:cubicBezTo>
                    <a:cubicBezTo>
                      <a:pt x="0" y="451399"/>
                      <a:pt x="0" y="236243"/>
                      <a:pt x="0" y="21086"/>
                    </a:cubicBezTo>
                    <a:cubicBezTo>
                      <a:pt x="0" y="-1649"/>
                      <a:pt x="1549" y="-2861"/>
                      <a:pt x="23496" y="2943"/>
                    </a:cubicBezTo>
                    <a:cubicBezTo>
                      <a:pt x="52852" y="10690"/>
                      <a:pt x="953258" y="247709"/>
                      <a:pt x="1076628" y="280164"/>
                    </a:cubicBezTo>
                    <a:cubicBezTo>
                      <a:pt x="1151286" y="299801"/>
                      <a:pt x="1225944" y="319437"/>
                      <a:pt x="1300630" y="339017"/>
                    </a:cubicBezTo>
                    <a:cubicBezTo>
                      <a:pt x="1315675" y="342962"/>
                      <a:pt x="1317112" y="344708"/>
                      <a:pt x="1317112" y="360654"/>
                    </a:cubicBezTo>
                    <a:cubicBezTo>
                      <a:pt x="1317140" y="463795"/>
                      <a:pt x="1317140" y="566936"/>
                      <a:pt x="1317083" y="670049"/>
                    </a:cubicBezTo>
                    <a:cubicBezTo>
                      <a:pt x="1317112" y="675317"/>
                      <a:pt x="1318013" y="680896"/>
                      <a:pt x="1313674" y="685263"/>
                    </a:cubicBezTo>
                    <a:close/>
                  </a:path>
                </a:pathLst>
              </a:cu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2" name="Freeform: Shape 11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D64CA866-B029-47D3-BF7C-05D1504D72D4}"/>
                  </a:ext>
                </a:extLst>
              </p:cNvPr>
              <p:cNvSpPr/>
              <p:nvPr/>
            </p:nvSpPr>
            <p:spPr>
              <a:xfrm>
                <a:off x="11364923" y="3015604"/>
                <a:ext cx="512661" cy="2848066"/>
              </a:xfrm>
              <a:custGeom>
                <a:avLst/>
                <a:gdLst>
                  <a:gd name="connsiteX0" fmla="*/ 267926 w 272317"/>
                  <a:gd name="connsiteY0" fmla="*/ 1492293 h 1512846"/>
                  <a:gd name="connsiteX1" fmla="*/ 266883 w 272317"/>
                  <a:gd name="connsiteY1" fmla="*/ 1492744 h 1512846"/>
                  <a:gd name="connsiteX2" fmla="*/ 256544 w 272317"/>
                  <a:gd name="connsiteY2" fmla="*/ 1497506 h 1512846"/>
                  <a:gd name="connsiteX3" fmla="*/ 191436 w 272317"/>
                  <a:gd name="connsiteY3" fmla="*/ 1508437 h 1512846"/>
                  <a:gd name="connsiteX4" fmla="*/ 172053 w 272317"/>
                  <a:gd name="connsiteY4" fmla="*/ 1508747 h 1512846"/>
                  <a:gd name="connsiteX5" fmla="*/ 161516 w 272317"/>
                  <a:gd name="connsiteY5" fmla="*/ 1510240 h 1512846"/>
                  <a:gd name="connsiteX6" fmla="*/ 98296 w 272317"/>
                  <a:gd name="connsiteY6" fmla="*/ 1502154 h 1512846"/>
                  <a:gd name="connsiteX7" fmla="*/ 21779 w 272317"/>
                  <a:gd name="connsiteY7" fmla="*/ 1481419 h 1512846"/>
                  <a:gd name="connsiteX8" fmla="*/ 14172 w 272317"/>
                  <a:gd name="connsiteY8" fmla="*/ 1472601 h 1512846"/>
                  <a:gd name="connsiteX9" fmla="*/ 11467 w 272317"/>
                  <a:gd name="connsiteY9" fmla="*/ 1450541 h 1512846"/>
                  <a:gd name="connsiteX10" fmla="*/ 10763 w 272317"/>
                  <a:gd name="connsiteY10" fmla="*/ 1432708 h 1512846"/>
                  <a:gd name="connsiteX11" fmla="*/ 8369 w 272317"/>
                  <a:gd name="connsiteY11" fmla="*/ 1129793 h 1512846"/>
                  <a:gd name="connsiteX12" fmla="*/ 6847 w 272317"/>
                  <a:gd name="connsiteY12" fmla="*/ 883195 h 1512846"/>
                  <a:gd name="connsiteX13" fmla="*/ 5072 w 272317"/>
                  <a:gd name="connsiteY13" fmla="*/ 692014 h 1512846"/>
                  <a:gd name="connsiteX14" fmla="*/ 3748 w 272317"/>
                  <a:gd name="connsiteY14" fmla="*/ 507960 h 1512846"/>
                  <a:gd name="connsiteX15" fmla="*/ 1213 w 272317"/>
                  <a:gd name="connsiteY15" fmla="*/ 225611 h 1512846"/>
                  <a:gd name="connsiteX16" fmla="*/ 57 w 272317"/>
                  <a:gd name="connsiteY16" fmla="*/ 53193 h 1512846"/>
                  <a:gd name="connsiteX17" fmla="*/ 565 w 272317"/>
                  <a:gd name="connsiteY17" fmla="*/ 40713 h 1512846"/>
                  <a:gd name="connsiteX18" fmla="*/ 15609 w 272317"/>
                  <a:gd name="connsiteY18" fmla="*/ 21499 h 1512846"/>
                  <a:gd name="connsiteX19" fmla="*/ 89281 w 272317"/>
                  <a:gd name="connsiteY19" fmla="*/ 10455 h 1512846"/>
                  <a:gd name="connsiteX20" fmla="*/ 142669 w 272317"/>
                  <a:gd name="connsiteY20" fmla="*/ 1580 h 1512846"/>
                  <a:gd name="connsiteX21" fmla="*/ 155966 w 272317"/>
                  <a:gd name="connsiteY21" fmla="*/ 341 h 1512846"/>
                  <a:gd name="connsiteX22" fmla="*/ 205917 w 272317"/>
                  <a:gd name="connsiteY22" fmla="*/ 623 h 1512846"/>
                  <a:gd name="connsiteX23" fmla="*/ 254515 w 272317"/>
                  <a:gd name="connsiteY23" fmla="*/ 5158 h 1512846"/>
                  <a:gd name="connsiteX24" fmla="*/ 257727 w 272317"/>
                  <a:gd name="connsiteY24" fmla="*/ 6539 h 1512846"/>
                  <a:gd name="connsiteX25" fmla="*/ 261502 w 272317"/>
                  <a:gd name="connsiteY25" fmla="*/ 21611 h 1512846"/>
                  <a:gd name="connsiteX26" fmla="*/ 261530 w 272317"/>
                  <a:gd name="connsiteY26" fmla="*/ 200425 h 1512846"/>
                  <a:gd name="connsiteX27" fmla="*/ 262094 w 272317"/>
                  <a:gd name="connsiteY27" fmla="*/ 338979 h 1512846"/>
                  <a:gd name="connsiteX28" fmla="*/ 264883 w 272317"/>
                  <a:gd name="connsiteY28" fmla="*/ 596987 h 1512846"/>
                  <a:gd name="connsiteX29" fmla="*/ 265981 w 272317"/>
                  <a:gd name="connsiteY29" fmla="*/ 855332 h 1512846"/>
                  <a:gd name="connsiteX30" fmla="*/ 268461 w 272317"/>
                  <a:gd name="connsiteY30" fmla="*/ 1112438 h 1512846"/>
                  <a:gd name="connsiteX31" fmla="*/ 269559 w 272317"/>
                  <a:gd name="connsiteY31" fmla="*/ 1369910 h 1512846"/>
                  <a:gd name="connsiteX32" fmla="*/ 272180 w 272317"/>
                  <a:gd name="connsiteY32" fmla="*/ 1478601 h 1512846"/>
                  <a:gd name="connsiteX33" fmla="*/ 267926 w 272317"/>
                  <a:gd name="connsiteY33" fmla="*/ 1492293 h 151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2317" h="1512846">
                    <a:moveTo>
                      <a:pt x="267926" y="1492293"/>
                    </a:moveTo>
                    <a:cubicBezTo>
                      <a:pt x="267559" y="1492406"/>
                      <a:pt x="267221" y="1492547"/>
                      <a:pt x="266883" y="1492744"/>
                    </a:cubicBezTo>
                    <a:cubicBezTo>
                      <a:pt x="263953" y="1495477"/>
                      <a:pt x="260488" y="1496857"/>
                      <a:pt x="256544" y="1497506"/>
                    </a:cubicBezTo>
                    <a:cubicBezTo>
                      <a:pt x="234851" y="1501196"/>
                      <a:pt x="213214" y="1505140"/>
                      <a:pt x="191436" y="1508437"/>
                    </a:cubicBezTo>
                    <a:cubicBezTo>
                      <a:pt x="184984" y="1509423"/>
                      <a:pt x="178505" y="1508634"/>
                      <a:pt x="172053" y="1508747"/>
                    </a:cubicBezTo>
                    <a:cubicBezTo>
                      <a:pt x="168531" y="1509197"/>
                      <a:pt x="164841" y="1509113"/>
                      <a:pt x="161516" y="1510240"/>
                    </a:cubicBezTo>
                    <a:cubicBezTo>
                      <a:pt x="139119" y="1517705"/>
                      <a:pt x="118975" y="1507281"/>
                      <a:pt x="98296" y="1502154"/>
                    </a:cubicBezTo>
                    <a:cubicBezTo>
                      <a:pt x="72659" y="1495815"/>
                      <a:pt x="47303" y="1488237"/>
                      <a:pt x="21779" y="1481419"/>
                    </a:cubicBezTo>
                    <a:cubicBezTo>
                      <a:pt x="16933" y="1480123"/>
                      <a:pt x="13468" y="1478348"/>
                      <a:pt x="14172" y="1472601"/>
                    </a:cubicBezTo>
                    <a:cubicBezTo>
                      <a:pt x="8904" y="1465783"/>
                      <a:pt x="11073" y="1458063"/>
                      <a:pt x="11467" y="1450541"/>
                    </a:cubicBezTo>
                    <a:cubicBezTo>
                      <a:pt x="10876" y="1444597"/>
                      <a:pt x="10763" y="1438652"/>
                      <a:pt x="10763" y="1432708"/>
                    </a:cubicBezTo>
                    <a:cubicBezTo>
                      <a:pt x="11214" y="1331736"/>
                      <a:pt x="9580" y="1230736"/>
                      <a:pt x="8369" y="1129793"/>
                    </a:cubicBezTo>
                    <a:cubicBezTo>
                      <a:pt x="7382" y="1047584"/>
                      <a:pt x="9383" y="965347"/>
                      <a:pt x="6847" y="883195"/>
                    </a:cubicBezTo>
                    <a:cubicBezTo>
                      <a:pt x="4875" y="819440"/>
                      <a:pt x="7495" y="755685"/>
                      <a:pt x="5072" y="692014"/>
                    </a:cubicBezTo>
                    <a:cubicBezTo>
                      <a:pt x="2734" y="630653"/>
                      <a:pt x="4143" y="569321"/>
                      <a:pt x="3748" y="507960"/>
                    </a:cubicBezTo>
                    <a:cubicBezTo>
                      <a:pt x="3156" y="413835"/>
                      <a:pt x="2255" y="319709"/>
                      <a:pt x="1213" y="225611"/>
                    </a:cubicBezTo>
                    <a:cubicBezTo>
                      <a:pt x="593" y="168139"/>
                      <a:pt x="1015" y="110666"/>
                      <a:pt x="57" y="53193"/>
                    </a:cubicBezTo>
                    <a:cubicBezTo>
                      <a:pt x="1" y="49024"/>
                      <a:pt x="-168" y="44854"/>
                      <a:pt x="565" y="40713"/>
                    </a:cubicBezTo>
                    <a:cubicBezTo>
                      <a:pt x="-253" y="25415"/>
                      <a:pt x="593" y="24260"/>
                      <a:pt x="15609" y="21499"/>
                    </a:cubicBezTo>
                    <a:cubicBezTo>
                      <a:pt x="40035" y="17019"/>
                      <a:pt x="64686" y="14005"/>
                      <a:pt x="89281" y="10455"/>
                    </a:cubicBezTo>
                    <a:cubicBezTo>
                      <a:pt x="107086" y="7891"/>
                      <a:pt x="124976" y="5187"/>
                      <a:pt x="142669" y="1580"/>
                    </a:cubicBezTo>
                    <a:cubicBezTo>
                      <a:pt x="147064" y="679"/>
                      <a:pt x="151487" y="341"/>
                      <a:pt x="155966" y="341"/>
                    </a:cubicBezTo>
                    <a:cubicBezTo>
                      <a:pt x="172617" y="341"/>
                      <a:pt x="189351" y="-589"/>
                      <a:pt x="205917" y="623"/>
                    </a:cubicBezTo>
                    <a:cubicBezTo>
                      <a:pt x="222116" y="1806"/>
                      <a:pt x="238259" y="3947"/>
                      <a:pt x="254515" y="5158"/>
                    </a:cubicBezTo>
                    <a:cubicBezTo>
                      <a:pt x="255670" y="5440"/>
                      <a:pt x="256741" y="5891"/>
                      <a:pt x="257727" y="6539"/>
                    </a:cubicBezTo>
                    <a:cubicBezTo>
                      <a:pt x="262263" y="10737"/>
                      <a:pt x="261502" y="16315"/>
                      <a:pt x="261502" y="21611"/>
                    </a:cubicBezTo>
                    <a:cubicBezTo>
                      <a:pt x="261587" y="81225"/>
                      <a:pt x="261530" y="140811"/>
                      <a:pt x="261530" y="200425"/>
                    </a:cubicBezTo>
                    <a:cubicBezTo>
                      <a:pt x="261530" y="246628"/>
                      <a:pt x="258938" y="293001"/>
                      <a:pt x="262094" y="338979"/>
                    </a:cubicBezTo>
                    <a:cubicBezTo>
                      <a:pt x="268010" y="425019"/>
                      <a:pt x="263868" y="511003"/>
                      <a:pt x="264883" y="596987"/>
                    </a:cubicBezTo>
                    <a:cubicBezTo>
                      <a:pt x="265897" y="683111"/>
                      <a:pt x="262009" y="769377"/>
                      <a:pt x="265981" y="855332"/>
                    </a:cubicBezTo>
                    <a:cubicBezTo>
                      <a:pt x="269926" y="941119"/>
                      <a:pt x="267418" y="1026764"/>
                      <a:pt x="268461" y="1112438"/>
                    </a:cubicBezTo>
                    <a:cubicBezTo>
                      <a:pt x="269503" y="1198253"/>
                      <a:pt x="266855" y="1284152"/>
                      <a:pt x="269559" y="1369910"/>
                    </a:cubicBezTo>
                    <a:cubicBezTo>
                      <a:pt x="270686" y="1406113"/>
                      <a:pt x="271391" y="1442371"/>
                      <a:pt x="272180" y="1478601"/>
                    </a:cubicBezTo>
                    <a:cubicBezTo>
                      <a:pt x="272292" y="1483475"/>
                      <a:pt x="273250" y="1488941"/>
                      <a:pt x="267926" y="1492293"/>
                    </a:cubicBezTo>
                    <a:close/>
                  </a:path>
                </a:pathLst>
              </a:custGeom>
              <a:solidFill>
                <a:srgbClr val="CAC45D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3" name="Freeform: Shape 12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BE1004C6-0215-42D2-99E1-59648AB04946}"/>
                  </a:ext>
                </a:extLst>
              </p:cNvPr>
              <p:cNvSpPr/>
              <p:nvPr/>
            </p:nvSpPr>
            <p:spPr>
              <a:xfrm>
                <a:off x="10771548" y="2760809"/>
                <a:ext cx="1185547" cy="2942500"/>
              </a:xfrm>
              <a:custGeom>
                <a:avLst/>
                <a:gdLst>
                  <a:gd name="connsiteX0" fmla="*/ 569171 w 629743"/>
                  <a:gd name="connsiteY0" fmla="*/ 142671 h 1563008"/>
                  <a:gd name="connsiteX1" fmla="*/ 491780 w 629743"/>
                  <a:gd name="connsiteY1" fmla="*/ 138868 h 1563008"/>
                  <a:gd name="connsiteX2" fmla="*/ 428475 w 629743"/>
                  <a:gd name="connsiteY2" fmla="*/ 145545 h 1563008"/>
                  <a:gd name="connsiteX3" fmla="*/ 397147 w 629743"/>
                  <a:gd name="connsiteY3" fmla="*/ 150419 h 1563008"/>
                  <a:gd name="connsiteX4" fmla="*/ 335195 w 629743"/>
                  <a:gd name="connsiteY4" fmla="*/ 159913 h 1563008"/>
                  <a:gd name="connsiteX5" fmla="*/ 332574 w 629743"/>
                  <a:gd name="connsiteY5" fmla="*/ 160307 h 1563008"/>
                  <a:gd name="connsiteX6" fmla="*/ 318009 w 629743"/>
                  <a:gd name="connsiteY6" fmla="*/ 174929 h 1563008"/>
                  <a:gd name="connsiteX7" fmla="*/ 308430 w 629743"/>
                  <a:gd name="connsiteY7" fmla="*/ 178676 h 1563008"/>
                  <a:gd name="connsiteX8" fmla="*/ 264650 w 629743"/>
                  <a:gd name="connsiteY8" fmla="*/ 178113 h 1563008"/>
                  <a:gd name="connsiteX9" fmla="*/ 262959 w 629743"/>
                  <a:gd name="connsiteY9" fmla="*/ 177690 h 1563008"/>
                  <a:gd name="connsiteX10" fmla="*/ 232645 w 629743"/>
                  <a:gd name="connsiteY10" fmla="*/ 182508 h 1563008"/>
                  <a:gd name="connsiteX11" fmla="*/ 226137 w 629743"/>
                  <a:gd name="connsiteY11" fmla="*/ 189579 h 1563008"/>
                  <a:gd name="connsiteX12" fmla="*/ 225968 w 629743"/>
                  <a:gd name="connsiteY12" fmla="*/ 202088 h 1563008"/>
                  <a:gd name="connsiteX13" fmla="*/ 225968 w 629743"/>
                  <a:gd name="connsiteY13" fmla="*/ 925568 h 1563008"/>
                  <a:gd name="connsiteX14" fmla="*/ 225799 w 629743"/>
                  <a:gd name="connsiteY14" fmla="*/ 938978 h 1563008"/>
                  <a:gd name="connsiteX15" fmla="*/ 219742 w 629743"/>
                  <a:gd name="connsiteY15" fmla="*/ 948670 h 1563008"/>
                  <a:gd name="connsiteX16" fmla="*/ 219601 w 629743"/>
                  <a:gd name="connsiteY16" fmla="*/ 900438 h 1563008"/>
                  <a:gd name="connsiteX17" fmla="*/ 221883 w 629743"/>
                  <a:gd name="connsiteY17" fmla="*/ 952248 h 1563008"/>
                  <a:gd name="connsiteX18" fmla="*/ 222362 w 629743"/>
                  <a:gd name="connsiteY18" fmla="*/ 961151 h 1563008"/>
                  <a:gd name="connsiteX19" fmla="*/ 222362 w 629743"/>
                  <a:gd name="connsiteY19" fmla="*/ 1528130 h 1563008"/>
                  <a:gd name="connsiteX20" fmla="*/ 220953 w 629743"/>
                  <a:gd name="connsiteY20" fmla="*/ 1540470 h 1563008"/>
                  <a:gd name="connsiteX21" fmla="*/ 210360 w 629743"/>
                  <a:gd name="connsiteY21" fmla="*/ 1547795 h 1563008"/>
                  <a:gd name="connsiteX22" fmla="*/ 142745 w 629743"/>
                  <a:gd name="connsiteY22" fmla="*/ 1562163 h 1563008"/>
                  <a:gd name="connsiteX23" fmla="*/ 125194 w 629743"/>
                  <a:gd name="connsiteY23" fmla="*/ 1563008 h 1563008"/>
                  <a:gd name="connsiteX24" fmla="*/ 112657 w 629743"/>
                  <a:gd name="connsiteY24" fmla="*/ 1559599 h 1563008"/>
                  <a:gd name="connsiteX25" fmla="*/ 58875 w 629743"/>
                  <a:gd name="connsiteY25" fmla="*/ 1549739 h 1563008"/>
                  <a:gd name="connsiteX26" fmla="*/ 40900 w 629743"/>
                  <a:gd name="connsiteY26" fmla="*/ 1546640 h 1563008"/>
                  <a:gd name="connsiteX27" fmla="*/ 31913 w 629743"/>
                  <a:gd name="connsiteY27" fmla="*/ 1534497 h 1563008"/>
                  <a:gd name="connsiteX28" fmla="*/ 29913 w 629743"/>
                  <a:gd name="connsiteY28" fmla="*/ 1527229 h 1563008"/>
                  <a:gd name="connsiteX29" fmla="*/ 25236 w 629743"/>
                  <a:gd name="connsiteY29" fmla="*/ 1499366 h 1563008"/>
                  <a:gd name="connsiteX30" fmla="*/ 24616 w 629743"/>
                  <a:gd name="connsiteY30" fmla="*/ 1315256 h 1563008"/>
                  <a:gd name="connsiteX31" fmla="*/ 20982 w 629743"/>
                  <a:gd name="connsiteY31" fmla="*/ 1102043 h 1563008"/>
                  <a:gd name="connsiteX32" fmla="*/ 17827 w 629743"/>
                  <a:gd name="connsiteY32" fmla="*/ 899536 h 1563008"/>
                  <a:gd name="connsiteX33" fmla="*/ 13742 w 629743"/>
                  <a:gd name="connsiteY33" fmla="*/ 672942 h 1563008"/>
                  <a:gd name="connsiteX34" fmla="*/ 10389 w 629743"/>
                  <a:gd name="connsiteY34" fmla="*/ 452573 h 1563008"/>
                  <a:gd name="connsiteX35" fmla="*/ 6783 w 629743"/>
                  <a:gd name="connsiteY35" fmla="*/ 271534 h 1563008"/>
                  <a:gd name="connsiteX36" fmla="*/ 3881 w 629743"/>
                  <a:gd name="connsiteY36" fmla="*/ 215611 h 1563008"/>
                  <a:gd name="connsiteX37" fmla="*/ 4445 w 629743"/>
                  <a:gd name="connsiteY37" fmla="*/ 204032 h 1563008"/>
                  <a:gd name="connsiteX38" fmla="*/ 4247 w 629743"/>
                  <a:gd name="connsiteY38" fmla="*/ 94186 h 1563008"/>
                  <a:gd name="connsiteX39" fmla="*/ 303 w 629743"/>
                  <a:gd name="connsiteY39" fmla="*/ 32064 h 1563008"/>
                  <a:gd name="connsiteX40" fmla="*/ 9572 w 629743"/>
                  <a:gd name="connsiteY40" fmla="*/ 15442 h 1563008"/>
                  <a:gd name="connsiteX41" fmla="*/ 19602 w 629743"/>
                  <a:gd name="connsiteY41" fmla="*/ 14259 h 1563008"/>
                  <a:gd name="connsiteX42" fmla="*/ 44507 w 629743"/>
                  <a:gd name="connsiteY42" fmla="*/ 11357 h 1563008"/>
                  <a:gd name="connsiteX43" fmla="*/ 112460 w 629743"/>
                  <a:gd name="connsiteY43" fmla="*/ 2624 h 1563008"/>
                  <a:gd name="connsiteX44" fmla="*/ 187907 w 629743"/>
                  <a:gd name="connsiteY44" fmla="*/ 3074 h 1563008"/>
                  <a:gd name="connsiteX45" fmla="*/ 199514 w 629743"/>
                  <a:gd name="connsiteY45" fmla="*/ 3328 h 1563008"/>
                  <a:gd name="connsiteX46" fmla="*/ 348859 w 629743"/>
                  <a:gd name="connsiteY46" fmla="*/ 3553 h 1563008"/>
                  <a:gd name="connsiteX47" fmla="*/ 546238 w 629743"/>
                  <a:gd name="connsiteY47" fmla="*/ 6991 h 1563008"/>
                  <a:gd name="connsiteX48" fmla="*/ 555028 w 629743"/>
                  <a:gd name="connsiteY48" fmla="*/ 8343 h 1563008"/>
                  <a:gd name="connsiteX49" fmla="*/ 568579 w 629743"/>
                  <a:gd name="connsiteY49" fmla="*/ 11526 h 1563008"/>
                  <a:gd name="connsiteX50" fmla="*/ 623685 w 629743"/>
                  <a:gd name="connsiteY50" fmla="*/ 11526 h 1563008"/>
                  <a:gd name="connsiteX51" fmla="*/ 628446 w 629743"/>
                  <a:gd name="connsiteY51" fmla="*/ 23246 h 1563008"/>
                  <a:gd name="connsiteX52" fmla="*/ 584469 w 629743"/>
                  <a:gd name="connsiteY52" fmla="*/ 42066 h 1563008"/>
                  <a:gd name="connsiteX53" fmla="*/ 573988 w 629743"/>
                  <a:gd name="connsiteY53" fmla="*/ 48320 h 1563008"/>
                  <a:gd name="connsiteX54" fmla="*/ 572213 w 629743"/>
                  <a:gd name="connsiteY54" fmla="*/ 59674 h 1563008"/>
                  <a:gd name="connsiteX55" fmla="*/ 572185 w 629743"/>
                  <a:gd name="connsiteY55" fmla="*/ 131149 h 1563008"/>
                  <a:gd name="connsiteX56" fmla="*/ 569171 w 629743"/>
                  <a:gd name="connsiteY56" fmla="*/ 142671 h 1563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629743" h="1563008">
                    <a:moveTo>
                      <a:pt x="569171" y="142671"/>
                    </a:moveTo>
                    <a:cubicBezTo>
                      <a:pt x="543252" y="143967"/>
                      <a:pt x="517727" y="138502"/>
                      <a:pt x="491780" y="138868"/>
                    </a:cubicBezTo>
                    <a:cubicBezTo>
                      <a:pt x="470340" y="139150"/>
                      <a:pt x="449520" y="142446"/>
                      <a:pt x="428475" y="145545"/>
                    </a:cubicBezTo>
                    <a:cubicBezTo>
                      <a:pt x="418051" y="147066"/>
                      <a:pt x="407627" y="149066"/>
                      <a:pt x="397147" y="150419"/>
                    </a:cubicBezTo>
                    <a:cubicBezTo>
                      <a:pt x="376440" y="153123"/>
                      <a:pt x="355592" y="155067"/>
                      <a:pt x="335195" y="159913"/>
                    </a:cubicBezTo>
                    <a:cubicBezTo>
                      <a:pt x="334321" y="160110"/>
                      <a:pt x="333392" y="160448"/>
                      <a:pt x="332574" y="160307"/>
                    </a:cubicBezTo>
                    <a:cubicBezTo>
                      <a:pt x="320770" y="158307"/>
                      <a:pt x="316967" y="164167"/>
                      <a:pt x="318009" y="174929"/>
                    </a:cubicBezTo>
                    <a:cubicBezTo>
                      <a:pt x="315643" y="178282"/>
                      <a:pt x="312037" y="178704"/>
                      <a:pt x="308430" y="178676"/>
                    </a:cubicBezTo>
                    <a:cubicBezTo>
                      <a:pt x="293837" y="178564"/>
                      <a:pt x="279215" y="179493"/>
                      <a:pt x="264650" y="178113"/>
                    </a:cubicBezTo>
                    <a:cubicBezTo>
                      <a:pt x="264058" y="178056"/>
                      <a:pt x="263241" y="177465"/>
                      <a:pt x="262959" y="177690"/>
                    </a:cubicBezTo>
                    <a:cubicBezTo>
                      <a:pt x="253888" y="185832"/>
                      <a:pt x="242759" y="181043"/>
                      <a:pt x="232645" y="182508"/>
                    </a:cubicBezTo>
                    <a:cubicBezTo>
                      <a:pt x="228335" y="183128"/>
                      <a:pt x="226391" y="185438"/>
                      <a:pt x="226137" y="189579"/>
                    </a:cubicBezTo>
                    <a:cubicBezTo>
                      <a:pt x="225884" y="193749"/>
                      <a:pt x="225968" y="197918"/>
                      <a:pt x="225968" y="202088"/>
                    </a:cubicBezTo>
                    <a:cubicBezTo>
                      <a:pt x="225968" y="443248"/>
                      <a:pt x="225968" y="684408"/>
                      <a:pt x="225968" y="925568"/>
                    </a:cubicBezTo>
                    <a:cubicBezTo>
                      <a:pt x="225968" y="930048"/>
                      <a:pt x="226109" y="934527"/>
                      <a:pt x="225799" y="938978"/>
                    </a:cubicBezTo>
                    <a:cubicBezTo>
                      <a:pt x="225546" y="942500"/>
                      <a:pt x="224982" y="945965"/>
                      <a:pt x="219742" y="948670"/>
                    </a:cubicBezTo>
                    <a:cubicBezTo>
                      <a:pt x="219460" y="931175"/>
                      <a:pt x="219714" y="914806"/>
                      <a:pt x="219601" y="900438"/>
                    </a:cubicBezTo>
                    <a:cubicBezTo>
                      <a:pt x="221094" y="916356"/>
                      <a:pt x="216812" y="934414"/>
                      <a:pt x="221883" y="952248"/>
                    </a:cubicBezTo>
                    <a:cubicBezTo>
                      <a:pt x="222700" y="955121"/>
                      <a:pt x="222362" y="958164"/>
                      <a:pt x="222362" y="961151"/>
                    </a:cubicBezTo>
                    <a:cubicBezTo>
                      <a:pt x="222390" y="1150134"/>
                      <a:pt x="222390" y="1339118"/>
                      <a:pt x="222362" y="1528130"/>
                    </a:cubicBezTo>
                    <a:cubicBezTo>
                      <a:pt x="222362" y="1532272"/>
                      <a:pt x="222728" y="1536498"/>
                      <a:pt x="220953" y="1540470"/>
                    </a:cubicBezTo>
                    <a:cubicBezTo>
                      <a:pt x="218643" y="1544668"/>
                      <a:pt x="214812" y="1546950"/>
                      <a:pt x="210360" y="1547795"/>
                    </a:cubicBezTo>
                    <a:cubicBezTo>
                      <a:pt x="187709" y="1552077"/>
                      <a:pt x="165340" y="1557684"/>
                      <a:pt x="142745" y="1562163"/>
                    </a:cubicBezTo>
                    <a:cubicBezTo>
                      <a:pt x="136942" y="1563318"/>
                      <a:pt x="130941" y="1560445"/>
                      <a:pt x="125194" y="1563008"/>
                    </a:cubicBezTo>
                    <a:cubicBezTo>
                      <a:pt x="121390" y="1560445"/>
                      <a:pt x="116967" y="1560445"/>
                      <a:pt x="112657" y="1559599"/>
                    </a:cubicBezTo>
                    <a:cubicBezTo>
                      <a:pt x="94767" y="1556162"/>
                      <a:pt x="76511" y="1554725"/>
                      <a:pt x="58875" y="1549739"/>
                    </a:cubicBezTo>
                    <a:cubicBezTo>
                      <a:pt x="53015" y="1548077"/>
                      <a:pt x="46591" y="1547063"/>
                      <a:pt x="40900" y="1546640"/>
                    </a:cubicBezTo>
                    <a:cubicBezTo>
                      <a:pt x="31096" y="1545907"/>
                      <a:pt x="31998" y="1540695"/>
                      <a:pt x="31913" y="1534497"/>
                    </a:cubicBezTo>
                    <a:cubicBezTo>
                      <a:pt x="31885" y="1531962"/>
                      <a:pt x="32787" y="1529032"/>
                      <a:pt x="29913" y="1527229"/>
                    </a:cubicBezTo>
                    <a:cubicBezTo>
                      <a:pt x="25743" y="1518383"/>
                      <a:pt x="25236" y="1509001"/>
                      <a:pt x="25236" y="1499366"/>
                    </a:cubicBezTo>
                    <a:cubicBezTo>
                      <a:pt x="25405" y="1437977"/>
                      <a:pt x="27997" y="1376447"/>
                      <a:pt x="24616" y="1315256"/>
                    </a:cubicBezTo>
                    <a:cubicBezTo>
                      <a:pt x="20672" y="1244119"/>
                      <a:pt x="25687" y="1172898"/>
                      <a:pt x="20982" y="1102043"/>
                    </a:cubicBezTo>
                    <a:cubicBezTo>
                      <a:pt x="16503" y="1034456"/>
                      <a:pt x="21517" y="966926"/>
                      <a:pt x="17827" y="899536"/>
                    </a:cubicBezTo>
                    <a:cubicBezTo>
                      <a:pt x="13685" y="823977"/>
                      <a:pt x="17996" y="748276"/>
                      <a:pt x="13742" y="672942"/>
                    </a:cubicBezTo>
                    <a:cubicBezTo>
                      <a:pt x="9572" y="599382"/>
                      <a:pt x="15150" y="525851"/>
                      <a:pt x="10389" y="452573"/>
                    </a:cubicBezTo>
                    <a:cubicBezTo>
                      <a:pt x="6473" y="392142"/>
                      <a:pt x="9966" y="331768"/>
                      <a:pt x="6783" y="271534"/>
                    </a:cubicBezTo>
                    <a:cubicBezTo>
                      <a:pt x="5797" y="252940"/>
                      <a:pt x="4078" y="234290"/>
                      <a:pt x="3881" y="215611"/>
                    </a:cubicBezTo>
                    <a:cubicBezTo>
                      <a:pt x="3825" y="211723"/>
                      <a:pt x="3881" y="207863"/>
                      <a:pt x="4445" y="204032"/>
                    </a:cubicBezTo>
                    <a:cubicBezTo>
                      <a:pt x="3261" y="167407"/>
                      <a:pt x="3346" y="130782"/>
                      <a:pt x="4247" y="94186"/>
                    </a:cubicBezTo>
                    <a:cubicBezTo>
                      <a:pt x="4755" y="73225"/>
                      <a:pt x="-1415" y="52969"/>
                      <a:pt x="303" y="32064"/>
                    </a:cubicBezTo>
                    <a:cubicBezTo>
                      <a:pt x="895" y="24908"/>
                      <a:pt x="1627" y="18288"/>
                      <a:pt x="9572" y="15442"/>
                    </a:cubicBezTo>
                    <a:cubicBezTo>
                      <a:pt x="12868" y="14710"/>
                      <a:pt x="16165" y="13808"/>
                      <a:pt x="19602" y="14259"/>
                    </a:cubicBezTo>
                    <a:cubicBezTo>
                      <a:pt x="28194" y="15780"/>
                      <a:pt x="36590" y="15696"/>
                      <a:pt x="44507" y="11357"/>
                    </a:cubicBezTo>
                    <a:cubicBezTo>
                      <a:pt x="67383" y="10202"/>
                      <a:pt x="89921" y="5892"/>
                      <a:pt x="112460" y="2624"/>
                    </a:cubicBezTo>
                    <a:cubicBezTo>
                      <a:pt x="137900" y="-1095"/>
                      <a:pt x="162776" y="-785"/>
                      <a:pt x="187907" y="3074"/>
                    </a:cubicBezTo>
                    <a:cubicBezTo>
                      <a:pt x="191738" y="3666"/>
                      <a:pt x="195654" y="3328"/>
                      <a:pt x="199514" y="3328"/>
                    </a:cubicBezTo>
                    <a:cubicBezTo>
                      <a:pt x="249295" y="3328"/>
                      <a:pt x="299077" y="2483"/>
                      <a:pt x="348859" y="3553"/>
                    </a:cubicBezTo>
                    <a:cubicBezTo>
                      <a:pt x="414642" y="4962"/>
                      <a:pt x="480398" y="8286"/>
                      <a:pt x="546238" y="6991"/>
                    </a:cubicBezTo>
                    <a:cubicBezTo>
                      <a:pt x="549224" y="6934"/>
                      <a:pt x="552183" y="7244"/>
                      <a:pt x="555028" y="8343"/>
                    </a:cubicBezTo>
                    <a:cubicBezTo>
                      <a:pt x="559113" y="11188"/>
                      <a:pt x="563762" y="11526"/>
                      <a:pt x="568579" y="11526"/>
                    </a:cubicBezTo>
                    <a:cubicBezTo>
                      <a:pt x="586948" y="11442"/>
                      <a:pt x="605317" y="11442"/>
                      <a:pt x="623685" y="11526"/>
                    </a:cubicBezTo>
                    <a:cubicBezTo>
                      <a:pt x="627460" y="11555"/>
                      <a:pt x="632024" y="21669"/>
                      <a:pt x="628446" y="23246"/>
                    </a:cubicBezTo>
                    <a:cubicBezTo>
                      <a:pt x="613825" y="29642"/>
                      <a:pt x="599316" y="36234"/>
                      <a:pt x="584469" y="42066"/>
                    </a:cubicBezTo>
                    <a:cubicBezTo>
                      <a:pt x="580665" y="43559"/>
                      <a:pt x="576524" y="44630"/>
                      <a:pt x="573988" y="48320"/>
                    </a:cubicBezTo>
                    <a:cubicBezTo>
                      <a:pt x="571904" y="51898"/>
                      <a:pt x="572213" y="55814"/>
                      <a:pt x="572213" y="59674"/>
                    </a:cubicBezTo>
                    <a:cubicBezTo>
                      <a:pt x="572213" y="83508"/>
                      <a:pt x="572270" y="107314"/>
                      <a:pt x="572185" y="131149"/>
                    </a:cubicBezTo>
                    <a:cubicBezTo>
                      <a:pt x="572072" y="135093"/>
                      <a:pt x="573002" y="139516"/>
                      <a:pt x="569171" y="142671"/>
                    </a:cubicBezTo>
                    <a:close/>
                  </a:path>
                </a:pathLst>
              </a:custGeom>
              <a:solidFill>
                <a:srgbClr val="9C2689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4" name="Freeform: Shape 13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7C000E71-5341-4BA5-8E4D-E937E13D21CB}"/>
                  </a:ext>
                </a:extLst>
              </p:cNvPr>
              <p:cNvSpPr/>
              <p:nvPr/>
            </p:nvSpPr>
            <p:spPr>
              <a:xfrm>
                <a:off x="10569416" y="3133761"/>
                <a:ext cx="262834" cy="2516787"/>
              </a:xfrm>
              <a:custGeom>
                <a:avLst/>
                <a:gdLst>
                  <a:gd name="connsiteX0" fmla="*/ 114744 w 139613"/>
                  <a:gd name="connsiteY0" fmla="*/ 5503 h 1336876"/>
                  <a:gd name="connsiteX1" fmla="*/ 115336 w 139613"/>
                  <a:gd name="connsiteY1" fmla="*/ 33197 h 1336876"/>
                  <a:gd name="connsiteX2" fmla="*/ 119393 w 139613"/>
                  <a:gd name="connsiteY2" fmla="*/ 226773 h 1336876"/>
                  <a:gd name="connsiteX3" fmla="*/ 123112 w 139613"/>
                  <a:gd name="connsiteY3" fmla="*/ 455988 h 1336876"/>
                  <a:gd name="connsiteX4" fmla="*/ 126464 w 139613"/>
                  <a:gd name="connsiteY4" fmla="*/ 656664 h 1336876"/>
                  <a:gd name="connsiteX5" fmla="*/ 130324 w 139613"/>
                  <a:gd name="connsiteY5" fmla="*/ 884977 h 1336876"/>
                  <a:gd name="connsiteX6" fmla="*/ 133733 w 139613"/>
                  <a:gd name="connsiteY6" fmla="*/ 1085709 h 1336876"/>
                  <a:gd name="connsiteX7" fmla="*/ 136832 w 139613"/>
                  <a:gd name="connsiteY7" fmla="*/ 1312388 h 1336876"/>
                  <a:gd name="connsiteX8" fmla="*/ 137311 w 139613"/>
                  <a:gd name="connsiteY8" fmla="*/ 1329151 h 1336876"/>
                  <a:gd name="connsiteX9" fmla="*/ 119646 w 139613"/>
                  <a:gd name="connsiteY9" fmla="*/ 1333856 h 1336876"/>
                  <a:gd name="connsiteX10" fmla="*/ 76429 w 139613"/>
                  <a:gd name="connsiteY10" fmla="*/ 1331574 h 1336876"/>
                  <a:gd name="connsiteX11" fmla="*/ 40988 w 139613"/>
                  <a:gd name="connsiteY11" fmla="*/ 1322418 h 1336876"/>
                  <a:gd name="connsiteX12" fmla="*/ 21408 w 139613"/>
                  <a:gd name="connsiteY12" fmla="*/ 1317910 h 1336876"/>
                  <a:gd name="connsiteX13" fmla="*/ 14364 w 139613"/>
                  <a:gd name="connsiteY13" fmla="*/ 1309261 h 1336876"/>
                  <a:gd name="connsiteX14" fmla="*/ 14477 w 139613"/>
                  <a:gd name="connsiteY14" fmla="*/ 1295879 h 1336876"/>
                  <a:gd name="connsiteX15" fmla="*/ 12618 w 139613"/>
                  <a:gd name="connsiteY15" fmla="*/ 1134307 h 1336876"/>
                  <a:gd name="connsiteX16" fmla="*/ 11406 w 139613"/>
                  <a:gd name="connsiteY16" fmla="*/ 1125630 h 1336876"/>
                  <a:gd name="connsiteX17" fmla="*/ 10786 w 139613"/>
                  <a:gd name="connsiteY17" fmla="*/ 1075369 h 1336876"/>
                  <a:gd name="connsiteX18" fmla="*/ 7490 w 139613"/>
                  <a:gd name="connsiteY18" fmla="*/ 1066438 h 1336876"/>
                  <a:gd name="connsiteX19" fmla="*/ 8025 w 139613"/>
                  <a:gd name="connsiteY19" fmla="*/ 1009614 h 1336876"/>
                  <a:gd name="connsiteX20" fmla="*/ 8392 w 139613"/>
                  <a:gd name="connsiteY20" fmla="*/ 925743 h 1336876"/>
                  <a:gd name="connsiteX21" fmla="*/ 7490 w 139613"/>
                  <a:gd name="connsiteY21" fmla="*/ 904360 h 1336876"/>
                  <a:gd name="connsiteX22" fmla="*/ 6504 w 139613"/>
                  <a:gd name="connsiteY22" fmla="*/ 901176 h 1336876"/>
                  <a:gd name="connsiteX23" fmla="*/ 6307 w 139613"/>
                  <a:gd name="connsiteY23" fmla="*/ 878215 h 1336876"/>
                  <a:gd name="connsiteX24" fmla="*/ 6307 w 139613"/>
                  <a:gd name="connsiteY24" fmla="*/ 850070 h 1336876"/>
                  <a:gd name="connsiteX25" fmla="*/ 6307 w 139613"/>
                  <a:gd name="connsiteY25" fmla="*/ 824969 h 1336876"/>
                  <a:gd name="connsiteX26" fmla="*/ 6251 w 139613"/>
                  <a:gd name="connsiteY26" fmla="*/ 796288 h 1336876"/>
                  <a:gd name="connsiteX27" fmla="*/ 6589 w 139613"/>
                  <a:gd name="connsiteY27" fmla="*/ 768792 h 1336876"/>
                  <a:gd name="connsiteX28" fmla="*/ 4757 w 139613"/>
                  <a:gd name="connsiteY28" fmla="*/ 719940 h 1336876"/>
                  <a:gd name="connsiteX29" fmla="*/ 4391 w 139613"/>
                  <a:gd name="connsiteY29" fmla="*/ 691232 h 1336876"/>
                  <a:gd name="connsiteX30" fmla="*/ 4110 w 139613"/>
                  <a:gd name="connsiteY30" fmla="*/ 679286 h 1336876"/>
                  <a:gd name="connsiteX31" fmla="*/ 3828 w 139613"/>
                  <a:gd name="connsiteY31" fmla="*/ 630406 h 1336876"/>
                  <a:gd name="connsiteX32" fmla="*/ 3912 w 139613"/>
                  <a:gd name="connsiteY32" fmla="*/ 607248 h 1336876"/>
                  <a:gd name="connsiteX33" fmla="*/ 7293 w 139613"/>
                  <a:gd name="connsiteY33" fmla="*/ 596599 h 1336876"/>
                  <a:gd name="connsiteX34" fmla="*/ 6983 w 139613"/>
                  <a:gd name="connsiteY34" fmla="*/ 450663 h 1336876"/>
                  <a:gd name="connsiteX35" fmla="*/ 6645 w 139613"/>
                  <a:gd name="connsiteY35" fmla="*/ 441761 h 1336876"/>
                  <a:gd name="connsiteX36" fmla="*/ 3095 w 139613"/>
                  <a:gd name="connsiteY36" fmla="*/ 335690 h 1336876"/>
                  <a:gd name="connsiteX37" fmla="*/ 475 w 139613"/>
                  <a:gd name="connsiteY37" fmla="*/ 204657 h 1336876"/>
                  <a:gd name="connsiteX38" fmla="*/ 278 w 139613"/>
                  <a:gd name="connsiteY38" fmla="*/ 38409 h 1336876"/>
                  <a:gd name="connsiteX39" fmla="*/ 14336 w 139613"/>
                  <a:gd name="connsiteY39" fmla="*/ 19054 h 1336876"/>
                  <a:gd name="connsiteX40" fmla="*/ 71386 w 139613"/>
                  <a:gd name="connsiteY40" fmla="*/ 1390 h 1336876"/>
                  <a:gd name="connsiteX41" fmla="*/ 85360 w 139613"/>
                  <a:gd name="connsiteY41" fmla="*/ 855 h 1336876"/>
                  <a:gd name="connsiteX42" fmla="*/ 103109 w 139613"/>
                  <a:gd name="connsiteY42" fmla="*/ 2010 h 1336876"/>
                  <a:gd name="connsiteX43" fmla="*/ 114744 w 139613"/>
                  <a:gd name="connsiteY43" fmla="*/ 5503 h 133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39613" h="1336876">
                    <a:moveTo>
                      <a:pt x="114744" y="5503"/>
                    </a:moveTo>
                    <a:cubicBezTo>
                      <a:pt x="114913" y="14744"/>
                      <a:pt x="114688" y="23985"/>
                      <a:pt x="115336" y="33197"/>
                    </a:cubicBezTo>
                    <a:cubicBezTo>
                      <a:pt x="119816" y="97685"/>
                      <a:pt x="115956" y="162370"/>
                      <a:pt x="119393" y="226773"/>
                    </a:cubicBezTo>
                    <a:cubicBezTo>
                      <a:pt x="123450" y="303206"/>
                      <a:pt x="119055" y="379696"/>
                      <a:pt x="123112" y="455988"/>
                    </a:cubicBezTo>
                    <a:cubicBezTo>
                      <a:pt x="126690" y="522899"/>
                      <a:pt x="122830" y="589894"/>
                      <a:pt x="126464" y="656664"/>
                    </a:cubicBezTo>
                    <a:cubicBezTo>
                      <a:pt x="130634" y="732787"/>
                      <a:pt x="126352" y="808966"/>
                      <a:pt x="130324" y="884977"/>
                    </a:cubicBezTo>
                    <a:cubicBezTo>
                      <a:pt x="133818" y="951916"/>
                      <a:pt x="130042" y="1018911"/>
                      <a:pt x="133733" y="1085709"/>
                    </a:cubicBezTo>
                    <a:cubicBezTo>
                      <a:pt x="137903" y="1161269"/>
                      <a:pt x="135057" y="1236856"/>
                      <a:pt x="136832" y="1312388"/>
                    </a:cubicBezTo>
                    <a:cubicBezTo>
                      <a:pt x="136973" y="1317938"/>
                      <a:pt x="142692" y="1323488"/>
                      <a:pt x="137311" y="1329151"/>
                    </a:cubicBezTo>
                    <a:cubicBezTo>
                      <a:pt x="130859" y="1328559"/>
                      <a:pt x="124802" y="1331574"/>
                      <a:pt x="119646" y="1333856"/>
                    </a:cubicBezTo>
                    <a:cubicBezTo>
                      <a:pt x="104405" y="1340561"/>
                      <a:pt x="90572" y="1334419"/>
                      <a:pt x="76429" y="1331574"/>
                    </a:cubicBezTo>
                    <a:cubicBezTo>
                      <a:pt x="64484" y="1329151"/>
                      <a:pt x="52933" y="1324897"/>
                      <a:pt x="40988" y="1322418"/>
                    </a:cubicBezTo>
                    <a:cubicBezTo>
                      <a:pt x="34452" y="1321065"/>
                      <a:pt x="28535" y="1317713"/>
                      <a:pt x="21408" y="1317910"/>
                    </a:cubicBezTo>
                    <a:cubicBezTo>
                      <a:pt x="17435" y="1318023"/>
                      <a:pt x="14083" y="1314445"/>
                      <a:pt x="14364" y="1309261"/>
                    </a:cubicBezTo>
                    <a:cubicBezTo>
                      <a:pt x="14590" y="1304809"/>
                      <a:pt x="14533" y="1300330"/>
                      <a:pt x="14477" y="1295879"/>
                    </a:cubicBezTo>
                    <a:cubicBezTo>
                      <a:pt x="13885" y="1242012"/>
                      <a:pt x="13266" y="1188174"/>
                      <a:pt x="12618" y="1134307"/>
                    </a:cubicBezTo>
                    <a:cubicBezTo>
                      <a:pt x="12589" y="1131377"/>
                      <a:pt x="13209" y="1128306"/>
                      <a:pt x="11406" y="1125630"/>
                    </a:cubicBezTo>
                    <a:cubicBezTo>
                      <a:pt x="11209" y="1108867"/>
                      <a:pt x="10984" y="1092104"/>
                      <a:pt x="10786" y="1075369"/>
                    </a:cubicBezTo>
                    <a:cubicBezTo>
                      <a:pt x="8448" y="1072862"/>
                      <a:pt x="7462" y="1069819"/>
                      <a:pt x="7490" y="1066438"/>
                    </a:cubicBezTo>
                    <a:cubicBezTo>
                      <a:pt x="7659" y="1047506"/>
                      <a:pt x="6730" y="1028546"/>
                      <a:pt x="8025" y="1009614"/>
                    </a:cubicBezTo>
                    <a:cubicBezTo>
                      <a:pt x="8025" y="981666"/>
                      <a:pt x="8702" y="953690"/>
                      <a:pt x="8392" y="925743"/>
                    </a:cubicBezTo>
                    <a:cubicBezTo>
                      <a:pt x="8307" y="918615"/>
                      <a:pt x="8871" y="911431"/>
                      <a:pt x="7490" y="904360"/>
                    </a:cubicBezTo>
                    <a:cubicBezTo>
                      <a:pt x="7124" y="903317"/>
                      <a:pt x="6814" y="902247"/>
                      <a:pt x="6504" y="901176"/>
                    </a:cubicBezTo>
                    <a:cubicBezTo>
                      <a:pt x="5152" y="893541"/>
                      <a:pt x="5687" y="885878"/>
                      <a:pt x="6307" y="878215"/>
                    </a:cubicBezTo>
                    <a:cubicBezTo>
                      <a:pt x="5236" y="868834"/>
                      <a:pt x="5434" y="859452"/>
                      <a:pt x="6307" y="850070"/>
                    </a:cubicBezTo>
                    <a:cubicBezTo>
                      <a:pt x="5293" y="841703"/>
                      <a:pt x="5462" y="833336"/>
                      <a:pt x="6307" y="824969"/>
                    </a:cubicBezTo>
                    <a:cubicBezTo>
                      <a:pt x="5124" y="815418"/>
                      <a:pt x="5715" y="805839"/>
                      <a:pt x="6251" y="796288"/>
                    </a:cubicBezTo>
                    <a:cubicBezTo>
                      <a:pt x="4870" y="787104"/>
                      <a:pt x="6222" y="777976"/>
                      <a:pt x="6589" y="768792"/>
                    </a:cubicBezTo>
                    <a:cubicBezTo>
                      <a:pt x="7237" y="752480"/>
                      <a:pt x="5969" y="736196"/>
                      <a:pt x="4757" y="719940"/>
                    </a:cubicBezTo>
                    <a:cubicBezTo>
                      <a:pt x="3123" y="710389"/>
                      <a:pt x="3997" y="700810"/>
                      <a:pt x="4391" y="691232"/>
                    </a:cubicBezTo>
                    <a:cubicBezTo>
                      <a:pt x="3659" y="687259"/>
                      <a:pt x="3828" y="683287"/>
                      <a:pt x="4110" y="679286"/>
                    </a:cubicBezTo>
                    <a:cubicBezTo>
                      <a:pt x="4391" y="662974"/>
                      <a:pt x="3546" y="646690"/>
                      <a:pt x="3828" y="630406"/>
                    </a:cubicBezTo>
                    <a:cubicBezTo>
                      <a:pt x="3969" y="622687"/>
                      <a:pt x="3799" y="614968"/>
                      <a:pt x="3912" y="607248"/>
                    </a:cubicBezTo>
                    <a:cubicBezTo>
                      <a:pt x="3969" y="603360"/>
                      <a:pt x="3969" y="599444"/>
                      <a:pt x="7293" y="596599"/>
                    </a:cubicBezTo>
                    <a:cubicBezTo>
                      <a:pt x="7180" y="547944"/>
                      <a:pt x="7096" y="499290"/>
                      <a:pt x="6983" y="450663"/>
                    </a:cubicBezTo>
                    <a:cubicBezTo>
                      <a:pt x="6335" y="447705"/>
                      <a:pt x="6532" y="444719"/>
                      <a:pt x="6645" y="441761"/>
                    </a:cubicBezTo>
                    <a:cubicBezTo>
                      <a:pt x="8307" y="406319"/>
                      <a:pt x="6786" y="370737"/>
                      <a:pt x="3095" y="335690"/>
                    </a:cubicBezTo>
                    <a:cubicBezTo>
                      <a:pt x="-1497" y="291909"/>
                      <a:pt x="1179" y="248325"/>
                      <a:pt x="475" y="204657"/>
                    </a:cubicBezTo>
                    <a:cubicBezTo>
                      <a:pt x="-426" y="149269"/>
                      <a:pt x="222" y="93825"/>
                      <a:pt x="278" y="38409"/>
                    </a:cubicBezTo>
                    <a:cubicBezTo>
                      <a:pt x="278" y="23844"/>
                      <a:pt x="757" y="23646"/>
                      <a:pt x="14336" y="19054"/>
                    </a:cubicBezTo>
                    <a:cubicBezTo>
                      <a:pt x="33212" y="12687"/>
                      <a:pt x="52173" y="6658"/>
                      <a:pt x="71386" y="1390"/>
                    </a:cubicBezTo>
                    <a:cubicBezTo>
                      <a:pt x="76148" y="94"/>
                      <a:pt x="80599" y="-695"/>
                      <a:pt x="85360" y="855"/>
                    </a:cubicBezTo>
                    <a:cubicBezTo>
                      <a:pt x="91164" y="2770"/>
                      <a:pt x="97193" y="1784"/>
                      <a:pt x="103109" y="2010"/>
                    </a:cubicBezTo>
                    <a:cubicBezTo>
                      <a:pt x="107391" y="2094"/>
                      <a:pt x="111561" y="2094"/>
                      <a:pt x="114744" y="5503"/>
                    </a:cubicBezTo>
                    <a:close/>
                  </a:path>
                </a:pathLst>
              </a:custGeom>
              <a:solidFill>
                <a:srgbClr val="ED1F32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5" name="Freeform: Shape 14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B8FF4C71-8B8A-4CAD-A907-DB5612A5CF58}"/>
                  </a:ext>
                </a:extLst>
              </p:cNvPr>
              <p:cNvSpPr/>
              <p:nvPr/>
            </p:nvSpPr>
            <p:spPr>
              <a:xfrm>
                <a:off x="11845289" y="2787165"/>
                <a:ext cx="152437" cy="3134607"/>
              </a:xfrm>
              <a:custGeom>
                <a:avLst/>
                <a:gdLst>
                  <a:gd name="connsiteX0" fmla="*/ 733 w 80972"/>
                  <a:gd name="connsiteY0" fmla="*/ 30742 h 1665052"/>
                  <a:gd name="connsiteX1" fmla="*/ 66291 w 80972"/>
                  <a:gd name="connsiteY1" fmla="*/ 2119 h 1665052"/>
                  <a:gd name="connsiteX2" fmla="*/ 73616 w 80972"/>
                  <a:gd name="connsiteY2" fmla="*/ 5556 h 1665052"/>
                  <a:gd name="connsiteX3" fmla="*/ 78574 w 80972"/>
                  <a:gd name="connsiteY3" fmla="*/ 1357574 h 1665052"/>
                  <a:gd name="connsiteX4" fmla="*/ 80969 w 80972"/>
                  <a:gd name="connsiteY4" fmla="*/ 1655277 h 1665052"/>
                  <a:gd name="connsiteX5" fmla="*/ 70629 w 80972"/>
                  <a:gd name="connsiteY5" fmla="*/ 1664630 h 1665052"/>
                  <a:gd name="connsiteX6" fmla="*/ 20960 w 80972"/>
                  <a:gd name="connsiteY6" fmla="*/ 1658883 h 1665052"/>
                  <a:gd name="connsiteX7" fmla="*/ 13185 w 80972"/>
                  <a:gd name="connsiteY7" fmla="*/ 1649388 h 1665052"/>
                  <a:gd name="connsiteX8" fmla="*/ 12762 w 80972"/>
                  <a:gd name="connsiteY8" fmla="*/ 1613637 h 1665052"/>
                  <a:gd name="connsiteX9" fmla="*/ 12565 w 80972"/>
                  <a:gd name="connsiteY9" fmla="*/ 1513595 h 1665052"/>
                  <a:gd name="connsiteX10" fmla="*/ 0 w 80972"/>
                  <a:gd name="connsiteY10" fmla="*/ 34179 h 1665052"/>
                  <a:gd name="connsiteX11" fmla="*/ 733 w 80972"/>
                  <a:gd name="connsiteY11" fmla="*/ 30742 h 1665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972" h="1665052">
                    <a:moveTo>
                      <a:pt x="733" y="30742"/>
                    </a:moveTo>
                    <a:cubicBezTo>
                      <a:pt x="22595" y="21192"/>
                      <a:pt x="44457" y="11669"/>
                      <a:pt x="66291" y="2119"/>
                    </a:cubicBezTo>
                    <a:cubicBezTo>
                      <a:pt x="71559" y="-2784"/>
                      <a:pt x="72883" y="1865"/>
                      <a:pt x="73616" y="5556"/>
                    </a:cubicBezTo>
                    <a:cubicBezTo>
                      <a:pt x="75081" y="12852"/>
                      <a:pt x="77306" y="1145685"/>
                      <a:pt x="78574" y="1357574"/>
                    </a:cubicBezTo>
                    <a:cubicBezTo>
                      <a:pt x="79166" y="1456798"/>
                      <a:pt x="80039" y="1556052"/>
                      <a:pt x="80969" y="1655277"/>
                    </a:cubicBezTo>
                    <a:cubicBezTo>
                      <a:pt x="81054" y="1663165"/>
                      <a:pt x="79870" y="1666264"/>
                      <a:pt x="70629" y="1664630"/>
                    </a:cubicBezTo>
                    <a:cubicBezTo>
                      <a:pt x="54261" y="1661700"/>
                      <a:pt x="37583" y="1660122"/>
                      <a:pt x="20960" y="1658883"/>
                    </a:cubicBezTo>
                    <a:cubicBezTo>
                      <a:pt x="13861" y="1658347"/>
                      <a:pt x="13016" y="1655502"/>
                      <a:pt x="13185" y="1649388"/>
                    </a:cubicBezTo>
                    <a:cubicBezTo>
                      <a:pt x="13551" y="1637500"/>
                      <a:pt x="12959" y="1625554"/>
                      <a:pt x="12762" y="1613637"/>
                    </a:cubicBezTo>
                    <a:cubicBezTo>
                      <a:pt x="12847" y="1580280"/>
                      <a:pt x="14932" y="1546783"/>
                      <a:pt x="12565" y="1513595"/>
                    </a:cubicBezTo>
                    <a:cubicBezTo>
                      <a:pt x="8114" y="1451164"/>
                      <a:pt x="0" y="64409"/>
                      <a:pt x="0" y="34179"/>
                    </a:cubicBezTo>
                    <a:cubicBezTo>
                      <a:pt x="28" y="32968"/>
                      <a:pt x="197" y="31841"/>
                      <a:pt x="733" y="30742"/>
                    </a:cubicBezTo>
                    <a:close/>
                  </a:path>
                </a:pathLst>
              </a:custGeom>
              <a:solidFill>
                <a:srgbClr val="BFB3B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6" name="Freeform: Shape 20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30D683B6-D84B-40DD-AB07-2A5FD5CE02D7}"/>
                  </a:ext>
                </a:extLst>
              </p:cNvPr>
              <p:cNvSpPr/>
              <p:nvPr/>
            </p:nvSpPr>
            <p:spPr>
              <a:xfrm>
                <a:off x="10118423" y="2782080"/>
                <a:ext cx="674644" cy="1199881"/>
              </a:xfrm>
              <a:custGeom>
                <a:avLst/>
                <a:gdLst>
                  <a:gd name="connsiteX0" fmla="*/ 354304 w 358360"/>
                  <a:gd name="connsiteY0" fmla="*/ 192310 h 637357"/>
                  <a:gd name="connsiteX1" fmla="*/ 319792 w 358360"/>
                  <a:gd name="connsiteY1" fmla="*/ 190084 h 637357"/>
                  <a:gd name="connsiteX2" fmla="*/ 306184 w 358360"/>
                  <a:gd name="connsiteY2" fmla="*/ 192789 h 637357"/>
                  <a:gd name="connsiteX3" fmla="*/ 247979 w 358360"/>
                  <a:gd name="connsiteY3" fmla="*/ 210510 h 637357"/>
                  <a:gd name="connsiteX4" fmla="*/ 243387 w 358360"/>
                  <a:gd name="connsiteY4" fmla="*/ 216003 h 637357"/>
                  <a:gd name="connsiteX5" fmla="*/ 243331 w 358360"/>
                  <a:gd name="connsiteY5" fmla="*/ 224033 h 637357"/>
                  <a:gd name="connsiteX6" fmla="*/ 244711 w 358360"/>
                  <a:gd name="connsiteY6" fmla="*/ 501029 h 637357"/>
                  <a:gd name="connsiteX7" fmla="*/ 246852 w 358360"/>
                  <a:gd name="connsiteY7" fmla="*/ 627553 h 637357"/>
                  <a:gd name="connsiteX8" fmla="*/ 246514 w 358360"/>
                  <a:gd name="connsiteY8" fmla="*/ 637357 h 637357"/>
                  <a:gd name="connsiteX9" fmla="*/ 245500 w 358360"/>
                  <a:gd name="connsiteY9" fmla="*/ 583068 h 637357"/>
                  <a:gd name="connsiteX10" fmla="*/ 236034 w 358360"/>
                  <a:gd name="connsiteY10" fmla="*/ 541710 h 637357"/>
                  <a:gd name="connsiteX11" fmla="*/ 160756 w 358360"/>
                  <a:gd name="connsiteY11" fmla="*/ 327371 h 637357"/>
                  <a:gd name="connsiteX12" fmla="*/ 147177 w 358360"/>
                  <a:gd name="connsiteY12" fmla="*/ 320694 h 637357"/>
                  <a:gd name="connsiteX13" fmla="*/ 12792 w 358360"/>
                  <a:gd name="connsiteY13" fmla="*/ 368306 h 637357"/>
                  <a:gd name="connsiteX14" fmla="*/ 7608 w 358360"/>
                  <a:gd name="connsiteY14" fmla="*/ 369377 h 637357"/>
                  <a:gd name="connsiteX15" fmla="*/ 3636 w 358360"/>
                  <a:gd name="connsiteY15" fmla="*/ 355488 h 637357"/>
                  <a:gd name="connsiteX16" fmla="*/ 2988 w 358360"/>
                  <a:gd name="connsiteY16" fmla="*/ 241472 h 637357"/>
                  <a:gd name="connsiteX17" fmla="*/ 1 w 358360"/>
                  <a:gd name="connsiteY17" fmla="*/ 151854 h 637357"/>
                  <a:gd name="connsiteX18" fmla="*/ 3438 w 358360"/>
                  <a:gd name="connsiteY18" fmla="*/ 138443 h 637357"/>
                  <a:gd name="connsiteX19" fmla="*/ 2171 w 358360"/>
                  <a:gd name="connsiteY19" fmla="*/ 26794 h 637357"/>
                  <a:gd name="connsiteX20" fmla="*/ 19469 w 358360"/>
                  <a:gd name="connsiteY20" fmla="*/ 14004 h 637357"/>
                  <a:gd name="connsiteX21" fmla="*/ 85252 w 358360"/>
                  <a:gd name="connsiteY21" fmla="*/ 5552 h 637357"/>
                  <a:gd name="connsiteX22" fmla="*/ 134752 w 358360"/>
                  <a:gd name="connsiteY22" fmla="*/ 565 h 637357"/>
                  <a:gd name="connsiteX23" fmla="*/ 179125 w 358360"/>
                  <a:gd name="connsiteY23" fmla="*/ 2594 h 637357"/>
                  <a:gd name="connsiteX24" fmla="*/ 349092 w 358360"/>
                  <a:gd name="connsiteY24" fmla="*/ 3101 h 637357"/>
                  <a:gd name="connsiteX25" fmla="*/ 358361 w 358360"/>
                  <a:gd name="connsiteY25" fmla="*/ 6200 h 637357"/>
                  <a:gd name="connsiteX26" fmla="*/ 351205 w 358360"/>
                  <a:gd name="connsiteY26" fmla="*/ 19667 h 637357"/>
                  <a:gd name="connsiteX27" fmla="*/ 354445 w 358360"/>
                  <a:gd name="connsiteY27" fmla="*/ 183379 h 637357"/>
                  <a:gd name="connsiteX28" fmla="*/ 354304 w 358360"/>
                  <a:gd name="connsiteY28" fmla="*/ 192310 h 637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58360" h="637357">
                    <a:moveTo>
                      <a:pt x="354304" y="192310"/>
                    </a:moveTo>
                    <a:cubicBezTo>
                      <a:pt x="342866" y="191240"/>
                      <a:pt x="331287" y="193493"/>
                      <a:pt x="319792" y="190084"/>
                    </a:cubicBezTo>
                    <a:cubicBezTo>
                      <a:pt x="315848" y="188929"/>
                      <a:pt x="310608" y="191352"/>
                      <a:pt x="306184" y="192789"/>
                    </a:cubicBezTo>
                    <a:cubicBezTo>
                      <a:pt x="286886" y="199100"/>
                      <a:pt x="267672" y="205608"/>
                      <a:pt x="247979" y="210510"/>
                    </a:cubicBezTo>
                    <a:cubicBezTo>
                      <a:pt x="244711" y="211327"/>
                      <a:pt x="243472" y="213017"/>
                      <a:pt x="243387" y="216003"/>
                    </a:cubicBezTo>
                    <a:cubicBezTo>
                      <a:pt x="243303" y="218680"/>
                      <a:pt x="243331" y="221356"/>
                      <a:pt x="243331" y="224033"/>
                    </a:cubicBezTo>
                    <a:cubicBezTo>
                      <a:pt x="243584" y="316384"/>
                      <a:pt x="242485" y="408734"/>
                      <a:pt x="244711" y="501029"/>
                    </a:cubicBezTo>
                    <a:cubicBezTo>
                      <a:pt x="245725" y="543204"/>
                      <a:pt x="245754" y="585378"/>
                      <a:pt x="246852" y="627553"/>
                    </a:cubicBezTo>
                    <a:cubicBezTo>
                      <a:pt x="246937" y="630821"/>
                      <a:pt x="246655" y="634089"/>
                      <a:pt x="246514" y="637357"/>
                    </a:cubicBezTo>
                    <a:cubicBezTo>
                      <a:pt x="244260" y="619299"/>
                      <a:pt x="244937" y="601127"/>
                      <a:pt x="245500" y="583068"/>
                    </a:cubicBezTo>
                    <a:cubicBezTo>
                      <a:pt x="245951" y="568165"/>
                      <a:pt x="240711" y="555093"/>
                      <a:pt x="236034" y="541710"/>
                    </a:cubicBezTo>
                    <a:cubicBezTo>
                      <a:pt x="210988" y="470236"/>
                      <a:pt x="185633" y="398902"/>
                      <a:pt x="160756" y="327371"/>
                    </a:cubicBezTo>
                    <a:cubicBezTo>
                      <a:pt x="158051" y="319567"/>
                      <a:pt x="155600" y="317595"/>
                      <a:pt x="147177" y="320694"/>
                    </a:cubicBezTo>
                    <a:cubicBezTo>
                      <a:pt x="102551" y="337006"/>
                      <a:pt x="57643" y="352529"/>
                      <a:pt x="12792" y="368306"/>
                    </a:cubicBezTo>
                    <a:cubicBezTo>
                      <a:pt x="11158" y="368898"/>
                      <a:pt x="9355" y="369039"/>
                      <a:pt x="7608" y="369377"/>
                    </a:cubicBezTo>
                    <a:cubicBezTo>
                      <a:pt x="2650" y="365799"/>
                      <a:pt x="3664" y="360418"/>
                      <a:pt x="3636" y="355488"/>
                    </a:cubicBezTo>
                    <a:cubicBezTo>
                      <a:pt x="3523" y="317454"/>
                      <a:pt x="5411" y="279336"/>
                      <a:pt x="2988" y="241472"/>
                    </a:cubicBezTo>
                    <a:cubicBezTo>
                      <a:pt x="1100" y="211580"/>
                      <a:pt x="58" y="181773"/>
                      <a:pt x="1" y="151854"/>
                    </a:cubicBezTo>
                    <a:cubicBezTo>
                      <a:pt x="1" y="147093"/>
                      <a:pt x="-168" y="142275"/>
                      <a:pt x="3438" y="138443"/>
                    </a:cubicBezTo>
                    <a:cubicBezTo>
                      <a:pt x="3213" y="101227"/>
                      <a:pt x="4791" y="63982"/>
                      <a:pt x="2171" y="26794"/>
                    </a:cubicBezTo>
                    <a:cubicBezTo>
                      <a:pt x="1635" y="19075"/>
                      <a:pt x="6735" y="14314"/>
                      <a:pt x="19469" y="14004"/>
                    </a:cubicBezTo>
                    <a:cubicBezTo>
                      <a:pt x="41725" y="13440"/>
                      <a:pt x="63531" y="9045"/>
                      <a:pt x="85252" y="5552"/>
                    </a:cubicBezTo>
                    <a:cubicBezTo>
                      <a:pt x="101734" y="2904"/>
                      <a:pt x="118327" y="2875"/>
                      <a:pt x="134752" y="565"/>
                    </a:cubicBezTo>
                    <a:cubicBezTo>
                      <a:pt x="149261" y="-1463"/>
                      <a:pt x="164221" y="2622"/>
                      <a:pt x="179125" y="2594"/>
                    </a:cubicBezTo>
                    <a:cubicBezTo>
                      <a:pt x="235780" y="2509"/>
                      <a:pt x="292436" y="2847"/>
                      <a:pt x="349092" y="3101"/>
                    </a:cubicBezTo>
                    <a:cubicBezTo>
                      <a:pt x="352388" y="3129"/>
                      <a:pt x="356501" y="1495"/>
                      <a:pt x="358361" y="6200"/>
                    </a:cubicBezTo>
                    <a:cubicBezTo>
                      <a:pt x="351796" y="8482"/>
                      <a:pt x="350782" y="13497"/>
                      <a:pt x="351205" y="19667"/>
                    </a:cubicBezTo>
                    <a:cubicBezTo>
                      <a:pt x="355121" y="74181"/>
                      <a:pt x="354276" y="128780"/>
                      <a:pt x="354445" y="183379"/>
                    </a:cubicBezTo>
                    <a:cubicBezTo>
                      <a:pt x="354557" y="186366"/>
                      <a:pt x="354388" y="189324"/>
                      <a:pt x="354304" y="192310"/>
                    </a:cubicBezTo>
                    <a:close/>
                  </a:path>
                </a:pathLst>
              </a:cu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7" name="Freeform: Shape 21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FE979FBE-C11E-4F4E-8878-8FD1CC7E1054}"/>
                  </a:ext>
                </a:extLst>
              </p:cNvPr>
              <p:cNvSpPr/>
              <p:nvPr/>
            </p:nvSpPr>
            <p:spPr>
              <a:xfrm>
                <a:off x="10063796" y="3042687"/>
                <a:ext cx="68950" cy="458431"/>
              </a:xfrm>
              <a:custGeom>
                <a:avLst/>
                <a:gdLst>
                  <a:gd name="connsiteX0" fmla="*/ 32484 w 36625"/>
                  <a:gd name="connsiteY0" fmla="*/ 14 h 243511"/>
                  <a:gd name="connsiteX1" fmla="*/ 33329 w 36625"/>
                  <a:gd name="connsiteY1" fmla="*/ 69713 h 243511"/>
                  <a:gd name="connsiteX2" fmla="*/ 36625 w 36625"/>
                  <a:gd name="connsiteY2" fmla="*/ 230975 h 243511"/>
                  <a:gd name="connsiteX3" fmla="*/ 564 w 36625"/>
                  <a:gd name="connsiteY3" fmla="*/ 243512 h 243511"/>
                  <a:gd name="connsiteX4" fmla="*/ 0 w 36625"/>
                  <a:gd name="connsiteY4" fmla="*/ 18185 h 243511"/>
                  <a:gd name="connsiteX5" fmla="*/ 8509 w 36625"/>
                  <a:gd name="connsiteY5" fmla="*/ 5310 h 243511"/>
                  <a:gd name="connsiteX6" fmla="*/ 32484 w 36625"/>
                  <a:gd name="connsiteY6" fmla="*/ 14 h 243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5" h="243511">
                    <a:moveTo>
                      <a:pt x="32484" y="14"/>
                    </a:moveTo>
                    <a:cubicBezTo>
                      <a:pt x="32653" y="23256"/>
                      <a:pt x="31131" y="46668"/>
                      <a:pt x="33329" y="69713"/>
                    </a:cubicBezTo>
                    <a:cubicBezTo>
                      <a:pt x="38485" y="123439"/>
                      <a:pt x="34512" y="177249"/>
                      <a:pt x="36625" y="230975"/>
                    </a:cubicBezTo>
                    <a:cubicBezTo>
                      <a:pt x="24933" y="236102"/>
                      <a:pt x="13044" y="240695"/>
                      <a:pt x="564" y="243512"/>
                    </a:cubicBezTo>
                    <a:cubicBezTo>
                      <a:pt x="451" y="168403"/>
                      <a:pt x="451" y="93294"/>
                      <a:pt x="0" y="18185"/>
                    </a:cubicBezTo>
                    <a:cubicBezTo>
                      <a:pt x="-28" y="11085"/>
                      <a:pt x="2001" y="6437"/>
                      <a:pt x="8509" y="5310"/>
                    </a:cubicBezTo>
                    <a:cubicBezTo>
                      <a:pt x="16622" y="3930"/>
                      <a:pt x="24088" y="-268"/>
                      <a:pt x="32484" y="14"/>
                    </a:cubicBezTo>
                    <a:close/>
                  </a:path>
                </a:pathLst>
              </a:custGeom>
              <a:solidFill>
                <a:srgbClr val="506B31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8" name="Freeform: Shape 23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51D5FD2C-E85C-4838-ABC2-1F051F982066}"/>
                  </a:ext>
                </a:extLst>
              </p:cNvPr>
              <p:cNvSpPr/>
              <p:nvPr/>
            </p:nvSpPr>
            <p:spPr>
              <a:xfrm>
                <a:off x="11182581" y="3089578"/>
                <a:ext cx="209105" cy="2657539"/>
              </a:xfrm>
              <a:custGeom>
                <a:avLst/>
                <a:gdLst>
                  <a:gd name="connsiteX0" fmla="*/ 111030 w 111073"/>
                  <a:gd name="connsiteY0" fmla="*/ 1411642 h 1411641"/>
                  <a:gd name="connsiteX1" fmla="*/ 44119 w 111073"/>
                  <a:gd name="connsiteY1" fmla="*/ 1398992 h 1411641"/>
                  <a:gd name="connsiteX2" fmla="*/ 6818 w 111073"/>
                  <a:gd name="connsiteY2" fmla="*/ 1391667 h 1411641"/>
                  <a:gd name="connsiteX3" fmla="*/ 85 w 111073"/>
                  <a:gd name="connsiteY3" fmla="*/ 1383272 h 1411641"/>
                  <a:gd name="connsiteX4" fmla="*/ 0 w 111073"/>
                  <a:gd name="connsiteY4" fmla="*/ 1367269 h 1411641"/>
                  <a:gd name="connsiteX5" fmla="*/ 451 w 111073"/>
                  <a:gd name="connsiteY5" fmla="*/ 1135688 h 1411641"/>
                  <a:gd name="connsiteX6" fmla="*/ 1211 w 111073"/>
                  <a:gd name="connsiteY6" fmla="*/ 722561 h 1411641"/>
                  <a:gd name="connsiteX7" fmla="*/ 2085 w 111073"/>
                  <a:gd name="connsiteY7" fmla="*/ 717208 h 1411641"/>
                  <a:gd name="connsiteX8" fmla="*/ 2085 w 111073"/>
                  <a:gd name="connsiteY8" fmla="*/ 770708 h 1411641"/>
                  <a:gd name="connsiteX9" fmla="*/ 3465 w 111073"/>
                  <a:gd name="connsiteY9" fmla="*/ 770708 h 1411641"/>
                  <a:gd name="connsiteX10" fmla="*/ 3465 w 111073"/>
                  <a:gd name="connsiteY10" fmla="*/ 652128 h 1411641"/>
                  <a:gd name="connsiteX11" fmla="*/ 4029 w 111073"/>
                  <a:gd name="connsiteY11" fmla="*/ 13674 h 1411641"/>
                  <a:gd name="connsiteX12" fmla="*/ 13974 w 111073"/>
                  <a:gd name="connsiteY12" fmla="*/ 3757 h 1411641"/>
                  <a:gd name="connsiteX13" fmla="*/ 99704 w 111073"/>
                  <a:gd name="connsiteY13" fmla="*/ 292 h 1411641"/>
                  <a:gd name="connsiteX14" fmla="*/ 100465 w 111073"/>
                  <a:gd name="connsiteY14" fmla="*/ 10913 h 1411641"/>
                  <a:gd name="connsiteX15" fmla="*/ 101197 w 111073"/>
                  <a:gd name="connsiteY15" fmla="*/ 165582 h 1411641"/>
                  <a:gd name="connsiteX16" fmla="*/ 102916 w 111073"/>
                  <a:gd name="connsiteY16" fmla="*/ 365807 h 1411641"/>
                  <a:gd name="connsiteX17" fmla="*/ 104719 w 111073"/>
                  <a:gd name="connsiteY17" fmla="*/ 623251 h 1411641"/>
                  <a:gd name="connsiteX18" fmla="*/ 106522 w 111073"/>
                  <a:gd name="connsiteY18" fmla="*/ 819898 h 1411641"/>
                  <a:gd name="connsiteX19" fmla="*/ 108353 w 111073"/>
                  <a:gd name="connsiteY19" fmla="*/ 1067510 h 1411641"/>
                  <a:gd name="connsiteX20" fmla="*/ 110156 w 111073"/>
                  <a:gd name="connsiteY20" fmla="*/ 1264157 h 1411641"/>
                  <a:gd name="connsiteX21" fmla="*/ 111030 w 111073"/>
                  <a:gd name="connsiteY21" fmla="*/ 1411642 h 1411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1073" h="1411641">
                    <a:moveTo>
                      <a:pt x="111030" y="1411642"/>
                    </a:moveTo>
                    <a:cubicBezTo>
                      <a:pt x="88716" y="1407472"/>
                      <a:pt x="66319" y="1403641"/>
                      <a:pt x="44119" y="1398992"/>
                    </a:cubicBezTo>
                    <a:cubicBezTo>
                      <a:pt x="31695" y="1396400"/>
                      <a:pt x="19355" y="1393498"/>
                      <a:pt x="6818" y="1391667"/>
                    </a:cubicBezTo>
                    <a:cubicBezTo>
                      <a:pt x="1916" y="1390963"/>
                      <a:pt x="-282" y="1388484"/>
                      <a:pt x="85" y="1383272"/>
                    </a:cubicBezTo>
                    <a:cubicBezTo>
                      <a:pt x="451" y="1377975"/>
                      <a:pt x="56" y="1372622"/>
                      <a:pt x="0" y="1367269"/>
                    </a:cubicBezTo>
                    <a:cubicBezTo>
                      <a:pt x="141" y="1290076"/>
                      <a:pt x="310" y="1212882"/>
                      <a:pt x="451" y="1135688"/>
                    </a:cubicBezTo>
                    <a:cubicBezTo>
                      <a:pt x="704" y="997979"/>
                      <a:pt x="958" y="860270"/>
                      <a:pt x="1211" y="722561"/>
                    </a:cubicBezTo>
                    <a:cubicBezTo>
                      <a:pt x="1211" y="720786"/>
                      <a:pt x="1211" y="719011"/>
                      <a:pt x="2085" y="717208"/>
                    </a:cubicBezTo>
                    <a:cubicBezTo>
                      <a:pt x="2085" y="735041"/>
                      <a:pt x="2085" y="752875"/>
                      <a:pt x="2085" y="770708"/>
                    </a:cubicBezTo>
                    <a:cubicBezTo>
                      <a:pt x="2536" y="770708"/>
                      <a:pt x="3015" y="770708"/>
                      <a:pt x="3465" y="770708"/>
                    </a:cubicBezTo>
                    <a:cubicBezTo>
                      <a:pt x="3465" y="731181"/>
                      <a:pt x="3437" y="691655"/>
                      <a:pt x="3465" y="652128"/>
                    </a:cubicBezTo>
                    <a:cubicBezTo>
                      <a:pt x="3719" y="439310"/>
                      <a:pt x="4029" y="226492"/>
                      <a:pt x="4029" y="13674"/>
                    </a:cubicBezTo>
                    <a:cubicBezTo>
                      <a:pt x="4029" y="5532"/>
                      <a:pt x="6452" y="3870"/>
                      <a:pt x="13974" y="3757"/>
                    </a:cubicBezTo>
                    <a:cubicBezTo>
                      <a:pt x="42569" y="3334"/>
                      <a:pt x="71024" y="-1173"/>
                      <a:pt x="99704" y="292"/>
                    </a:cubicBezTo>
                    <a:cubicBezTo>
                      <a:pt x="99957" y="3842"/>
                      <a:pt x="100465" y="7363"/>
                      <a:pt x="100465" y="10913"/>
                    </a:cubicBezTo>
                    <a:cubicBezTo>
                      <a:pt x="100662" y="62469"/>
                      <a:pt x="99986" y="114054"/>
                      <a:pt x="101197" y="165582"/>
                    </a:cubicBezTo>
                    <a:cubicBezTo>
                      <a:pt x="102747" y="232324"/>
                      <a:pt x="101310" y="299094"/>
                      <a:pt x="102916" y="365807"/>
                    </a:cubicBezTo>
                    <a:cubicBezTo>
                      <a:pt x="105000" y="451622"/>
                      <a:pt x="103000" y="537465"/>
                      <a:pt x="104719" y="623251"/>
                    </a:cubicBezTo>
                    <a:cubicBezTo>
                      <a:pt x="106015" y="688809"/>
                      <a:pt x="104972" y="754368"/>
                      <a:pt x="106522" y="819898"/>
                    </a:cubicBezTo>
                    <a:cubicBezTo>
                      <a:pt x="108494" y="902445"/>
                      <a:pt x="106465" y="984991"/>
                      <a:pt x="108353" y="1067510"/>
                    </a:cubicBezTo>
                    <a:cubicBezTo>
                      <a:pt x="109846" y="1133068"/>
                      <a:pt x="108607" y="1198626"/>
                      <a:pt x="110156" y="1264157"/>
                    </a:cubicBezTo>
                    <a:cubicBezTo>
                      <a:pt x="111255" y="1313318"/>
                      <a:pt x="111086" y="1362480"/>
                      <a:pt x="111030" y="1411642"/>
                    </a:cubicBezTo>
                    <a:close/>
                  </a:path>
                </a:pathLst>
              </a:custGeom>
              <a:solidFill>
                <a:srgbClr val="589C43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9" name="Freeform: Shape 24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8B0DB991-8D65-408F-8952-1AC4677E5B23}"/>
                  </a:ext>
                </a:extLst>
              </p:cNvPr>
              <p:cNvSpPr/>
              <p:nvPr/>
            </p:nvSpPr>
            <p:spPr>
              <a:xfrm>
                <a:off x="11843115" y="2845039"/>
                <a:ext cx="4296" cy="184996"/>
              </a:xfrm>
              <a:custGeom>
                <a:avLst/>
                <a:gdLst>
                  <a:gd name="connsiteX0" fmla="*/ 1888 w 2282"/>
                  <a:gd name="connsiteY0" fmla="*/ 0 h 98267"/>
                  <a:gd name="connsiteX1" fmla="*/ 2282 w 2282"/>
                  <a:gd name="connsiteY1" fmla="*/ 98267 h 98267"/>
                  <a:gd name="connsiteX2" fmla="*/ 0 w 2282"/>
                  <a:gd name="connsiteY2" fmla="*/ 97929 h 98267"/>
                  <a:gd name="connsiteX3" fmla="*/ 338 w 2282"/>
                  <a:gd name="connsiteY3" fmla="*/ 2000 h 98267"/>
                  <a:gd name="connsiteX4" fmla="*/ 648 w 2282"/>
                  <a:gd name="connsiteY4" fmla="*/ 282 h 98267"/>
                  <a:gd name="connsiteX5" fmla="*/ 1888 w 2282"/>
                  <a:gd name="connsiteY5" fmla="*/ 0 h 9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82" h="98267">
                    <a:moveTo>
                      <a:pt x="1888" y="0"/>
                    </a:moveTo>
                    <a:cubicBezTo>
                      <a:pt x="2028" y="32765"/>
                      <a:pt x="2141" y="65502"/>
                      <a:pt x="2282" y="98267"/>
                    </a:cubicBezTo>
                    <a:cubicBezTo>
                      <a:pt x="1521" y="98154"/>
                      <a:pt x="761" y="98042"/>
                      <a:pt x="0" y="97929"/>
                    </a:cubicBezTo>
                    <a:cubicBezTo>
                      <a:pt x="113" y="65953"/>
                      <a:pt x="226" y="33977"/>
                      <a:pt x="338" y="2000"/>
                    </a:cubicBezTo>
                    <a:cubicBezTo>
                      <a:pt x="338" y="1409"/>
                      <a:pt x="394" y="789"/>
                      <a:pt x="648" y="282"/>
                    </a:cubicBezTo>
                    <a:cubicBezTo>
                      <a:pt x="789" y="28"/>
                      <a:pt x="1465" y="85"/>
                      <a:pt x="1888" y="0"/>
                    </a:cubicBezTo>
                    <a:close/>
                  </a:path>
                </a:pathLst>
              </a:custGeom>
              <a:solidFill>
                <a:srgbClr val="752A67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0" name="Freeform: Shape 25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2898D8D4-B059-4AB0-A41D-E1542F485535}"/>
                  </a:ext>
                </a:extLst>
              </p:cNvPr>
              <p:cNvSpPr/>
              <p:nvPr/>
            </p:nvSpPr>
            <p:spPr>
              <a:xfrm>
                <a:off x="10808981" y="2787602"/>
                <a:ext cx="43597" cy="6634"/>
              </a:xfrm>
              <a:custGeom>
                <a:avLst/>
                <a:gdLst>
                  <a:gd name="connsiteX0" fmla="*/ 0 w 23158"/>
                  <a:gd name="connsiteY0" fmla="*/ 3154 h 3524"/>
                  <a:gd name="connsiteX1" fmla="*/ 23158 w 23158"/>
                  <a:gd name="connsiteY1" fmla="*/ 365 h 3524"/>
                  <a:gd name="connsiteX2" fmla="*/ 0 w 23158"/>
                  <a:gd name="connsiteY2" fmla="*/ 3154 h 3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158" h="3524">
                    <a:moveTo>
                      <a:pt x="0" y="3154"/>
                    </a:moveTo>
                    <a:cubicBezTo>
                      <a:pt x="7494" y="336"/>
                      <a:pt x="15213" y="-593"/>
                      <a:pt x="23158" y="365"/>
                    </a:cubicBezTo>
                    <a:cubicBezTo>
                      <a:pt x="15918" y="5379"/>
                      <a:pt x="7776" y="2844"/>
                      <a:pt x="0" y="3154"/>
                    </a:cubicBezTo>
                    <a:close/>
                  </a:path>
                </a:pathLst>
              </a:cu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1" name="Rectangle 71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ECF9A577-D93E-4AFC-8A68-E8E6BB9504F3}"/>
                  </a:ext>
                </a:extLst>
              </p:cNvPr>
              <p:cNvSpPr/>
              <p:nvPr/>
            </p:nvSpPr>
            <p:spPr>
              <a:xfrm>
                <a:off x="11734447" y="0"/>
                <a:ext cx="247531" cy="2416804"/>
              </a:xfrm>
              <a:prstGeom prst="rect">
                <a:avLst/>
              </a:prstGeom>
              <a:solidFill>
                <a:srgbClr val="9C2689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Rectangle 76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C2378EAA-8E9E-4149-A315-8B90E62F0F8D}"/>
                  </a:ext>
                </a:extLst>
              </p:cNvPr>
              <p:cNvSpPr/>
              <p:nvPr/>
            </p:nvSpPr>
            <p:spPr>
              <a:xfrm>
                <a:off x="10192910" y="169933"/>
                <a:ext cx="659668" cy="2227073"/>
              </a:xfrm>
              <a:prstGeom prst="rect">
                <a:avLst/>
              </a:prstGeom>
              <a:solidFill>
                <a:srgbClr val="CAC45D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Freeform: Shape 77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D9FDA037-9FD4-4503-900B-8CA2FE44F081}"/>
                  </a:ext>
                </a:extLst>
              </p:cNvPr>
              <p:cNvSpPr/>
              <p:nvPr/>
            </p:nvSpPr>
            <p:spPr>
              <a:xfrm>
                <a:off x="11210233" y="15629"/>
                <a:ext cx="512661" cy="2416805"/>
              </a:xfrm>
              <a:custGeom>
                <a:avLst/>
                <a:gdLst>
                  <a:gd name="connsiteX0" fmla="*/ 267926 w 272317"/>
                  <a:gd name="connsiteY0" fmla="*/ 1492293 h 1512846"/>
                  <a:gd name="connsiteX1" fmla="*/ 266883 w 272317"/>
                  <a:gd name="connsiteY1" fmla="*/ 1492744 h 1512846"/>
                  <a:gd name="connsiteX2" fmla="*/ 256544 w 272317"/>
                  <a:gd name="connsiteY2" fmla="*/ 1497506 h 1512846"/>
                  <a:gd name="connsiteX3" fmla="*/ 191436 w 272317"/>
                  <a:gd name="connsiteY3" fmla="*/ 1508437 h 1512846"/>
                  <a:gd name="connsiteX4" fmla="*/ 172053 w 272317"/>
                  <a:gd name="connsiteY4" fmla="*/ 1508747 h 1512846"/>
                  <a:gd name="connsiteX5" fmla="*/ 161516 w 272317"/>
                  <a:gd name="connsiteY5" fmla="*/ 1510240 h 1512846"/>
                  <a:gd name="connsiteX6" fmla="*/ 98296 w 272317"/>
                  <a:gd name="connsiteY6" fmla="*/ 1502154 h 1512846"/>
                  <a:gd name="connsiteX7" fmla="*/ 21779 w 272317"/>
                  <a:gd name="connsiteY7" fmla="*/ 1481419 h 1512846"/>
                  <a:gd name="connsiteX8" fmla="*/ 14172 w 272317"/>
                  <a:gd name="connsiteY8" fmla="*/ 1472601 h 1512846"/>
                  <a:gd name="connsiteX9" fmla="*/ 11467 w 272317"/>
                  <a:gd name="connsiteY9" fmla="*/ 1450541 h 1512846"/>
                  <a:gd name="connsiteX10" fmla="*/ 10763 w 272317"/>
                  <a:gd name="connsiteY10" fmla="*/ 1432708 h 1512846"/>
                  <a:gd name="connsiteX11" fmla="*/ 8369 w 272317"/>
                  <a:gd name="connsiteY11" fmla="*/ 1129793 h 1512846"/>
                  <a:gd name="connsiteX12" fmla="*/ 6847 w 272317"/>
                  <a:gd name="connsiteY12" fmla="*/ 883195 h 1512846"/>
                  <a:gd name="connsiteX13" fmla="*/ 5072 w 272317"/>
                  <a:gd name="connsiteY13" fmla="*/ 692014 h 1512846"/>
                  <a:gd name="connsiteX14" fmla="*/ 3748 w 272317"/>
                  <a:gd name="connsiteY14" fmla="*/ 507960 h 1512846"/>
                  <a:gd name="connsiteX15" fmla="*/ 1213 w 272317"/>
                  <a:gd name="connsiteY15" fmla="*/ 225611 h 1512846"/>
                  <a:gd name="connsiteX16" fmla="*/ 57 w 272317"/>
                  <a:gd name="connsiteY16" fmla="*/ 53193 h 1512846"/>
                  <a:gd name="connsiteX17" fmla="*/ 565 w 272317"/>
                  <a:gd name="connsiteY17" fmla="*/ 40713 h 1512846"/>
                  <a:gd name="connsiteX18" fmla="*/ 15609 w 272317"/>
                  <a:gd name="connsiteY18" fmla="*/ 21499 h 1512846"/>
                  <a:gd name="connsiteX19" fmla="*/ 89281 w 272317"/>
                  <a:gd name="connsiteY19" fmla="*/ 10455 h 1512846"/>
                  <a:gd name="connsiteX20" fmla="*/ 142669 w 272317"/>
                  <a:gd name="connsiteY20" fmla="*/ 1580 h 1512846"/>
                  <a:gd name="connsiteX21" fmla="*/ 155966 w 272317"/>
                  <a:gd name="connsiteY21" fmla="*/ 341 h 1512846"/>
                  <a:gd name="connsiteX22" fmla="*/ 205917 w 272317"/>
                  <a:gd name="connsiteY22" fmla="*/ 623 h 1512846"/>
                  <a:gd name="connsiteX23" fmla="*/ 254515 w 272317"/>
                  <a:gd name="connsiteY23" fmla="*/ 5158 h 1512846"/>
                  <a:gd name="connsiteX24" fmla="*/ 257727 w 272317"/>
                  <a:gd name="connsiteY24" fmla="*/ 6539 h 1512846"/>
                  <a:gd name="connsiteX25" fmla="*/ 261502 w 272317"/>
                  <a:gd name="connsiteY25" fmla="*/ 21611 h 1512846"/>
                  <a:gd name="connsiteX26" fmla="*/ 261530 w 272317"/>
                  <a:gd name="connsiteY26" fmla="*/ 200425 h 1512846"/>
                  <a:gd name="connsiteX27" fmla="*/ 262094 w 272317"/>
                  <a:gd name="connsiteY27" fmla="*/ 338979 h 1512846"/>
                  <a:gd name="connsiteX28" fmla="*/ 264883 w 272317"/>
                  <a:gd name="connsiteY28" fmla="*/ 596987 h 1512846"/>
                  <a:gd name="connsiteX29" fmla="*/ 265981 w 272317"/>
                  <a:gd name="connsiteY29" fmla="*/ 855332 h 1512846"/>
                  <a:gd name="connsiteX30" fmla="*/ 268461 w 272317"/>
                  <a:gd name="connsiteY30" fmla="*/ 1112438 h 1512846"/>
                  <a:gd name="connsiteX31" fmla="*/ 269559 w 272317"/>
                  <a:gd name="connsiteY31" fmla="*/ 1369910 h 1512846"/>
                  <a:gd name="connsiteX32" fmla="*/ 272180 w 272317"/>
                  <a:gd name="connsiteY32" fmla="*/ 1478601 h 1512846"/>
                  <a:gd name="connsiteX33" fmla="*/ 267926 w 272317"/>
                  <a:gd name="connsiteY33" fmla="*/ 1492293 h 151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2317" h="1512846">
                    <a:moveTo>
                      <a:pt x="267926" y="1492293"/>
                    </a:moveTo>
                    <a:cubicBezTo>
                      <a:pt x="267559" y="1492406"/>
                      <a:pt x="267221" y="1492547"/>
                      <a:pt x="266883" y="1492744"/>
                    </a:cubicBezTo>
                    <a:cubicBezTo>
                      <a:pt x="263953" y="1495477"/>
                      <a:pt x="260488" y="1496857"/>
                      <a:pt x="256544" y="1497506"/>
                    </a:cubicBezTo>
                    <a:cubicBezTo>
                      <a:pt x="234851" y="1501196"/>
                      <a:pt x="213214" y="1505140"/>
                      <a:pt x="191436" y="1508437"/>
                    </a:cubicBezTo>
                    <a:cubicBezTo>
                      <a:pt x="184984" y="1509423"/>
                      <a:pt x="178505" y="1508634"/>
                      <a:pt x="172053" y="1508747"/>
                    </a:cubicBezTo>
                    <a:cubicBezTo>
                      <a:pt x="168531" y="1509197"/>
                      <a:pt x="164841" y="1509113"/>
                      <a:pt x="161516" y="1510240"/>
                    </a:cubicBezTo>
                    <a:cubicBezTo>
                      <a:pt x="139119" y="1517705"/>
                      <a:pt x="118975" y="1507281"/>
                      <a:pt x="98296" y="1502154"/>
                    </a:cubicBezTo>
                    <a:cubicBezTo>
                      <a:pt x="72659" y="1495815"/>
                      <a:pt x="47303" y="1488237"/>
                      <a:pt x="21779" y="1481419"/>
                    </a:cubicBezTo>
                    <a:cubicBezTo>
                      <a:pt x="16933" y="1480123"/>
                      <a:pt x="13468" y="1478348"/>
                      <a:pt x="14172" y="1472601"/>
                    </a:cubicBezTo>
                    <a:cubicBezTo>
                      <a:pt x="8904" y="1465783"/>
                      <a:pt x="11073" y="1458063"/>
                      <a:pt x="11467" y="1450541"/>
                    </a:cubicBezTo>
                    <a:cubicBezTo>
                      <a:pt x="10876" y="1444597"/>
                      <a:pt x="10763" y="1438652"/>
                      <a:pt x="10763" y="1432708"/>
                    </a:cubicBezTo>
                    <a:cubicBezTo>
                      <a:pt x="11214" y="1331736"/>
                      <a:pt x="9580" y="1230736"/>
                      <a:pt x="8369" y="1129793"/>
                    </a:cubicBezTo>
                    <a:cubicBezTo>
                      <a:pt x="7382" y="1047584"/>
                      <a:pt x="9383" y="965347"/>
                      <a:pt x="6847" y="883195"/>
                    </a:cubicBezTo>
                    <a:cubicBezTo>
                      <a:pt x="4875" y="819440"/>
                      <a:pt x="7495" y="755685"/>
                      <a:pt x="5072" y="692014"/>
                    </a:cubicBezTo>
                    <a:cubicBezTo>
                      <a:pt x="2734" y="630653"/>
                      <a:pt x="4143" y="569321"/>
                      <a:pt x="3748" y="507960"/>
                    </a:cubicBezTo>
                    <a:cubicBezTo>
                      <a:pt x="3156" y="413835"/>
                      <a:pt x="2255" y="319709"/>
                      <a:pt x="1213" y="225611"/>
                    </a:cubicBezTo>
                    <a:cubicBezTo>
                      <a:pt x="593" y="168139"/>
                      <a:pt x="1015" y="110666"/>
                      <a:pt x="57" y="53193"/>
                    </a:cubicBezTo>
                    <a:cubicBezTo>
                      <a:pt x="1" y="49024"/>
                      <a:pt x="-168" y="44854"/>
                      <a:pt x="565" y="40713"/>
                    </a:cubicBezTo>
                    <a:cubicBezTo>
                      <a:pt x="-253" y="25415"/>
                      <a:pt x="593" y="24260"/>
                      <a:pt x="15609" y="21499"/>
                    </a:cubicBezTo>
                    <a:cubicBezTo>
                      <a:pt x="40035" y="17019"/>
                      <a:pt x="64686" y="14005"/>
                      <a:pt x="89281" y="10455"/>
                    </a:cubicBezTo>
                    <a:cubicBezTo>
                      <a:pt x="107086" y="7891"/>
                      <a:pt x="124976" y="5187"/>
                      <a:pt x="142669" y="1580"/>
                    </a:cubicBezTo>
                    <a:cubicBezTo>
                      <a:pt x="147064" y="679"/>
                      <a:pt x="151487" y="341"/>
                      <a:pt x="155966" y="341"/>
                    </a:cubicBezTo>
                    <a:cubicBezTo>
                      <a:pt x="172617" y="341"/>
                      <a:pt x="189351" y="-589"/>
                      <a:pt x="205917" y="623"/>
                    </a:cubicBezTo>
                    <a:cubicBezTo>
                      <a:pt x="222116" y="1806"/>
                      <a:pt x="238259" y="3947"/>
                      <a:pt x="254515" y="5158"/>
                    </a:cubicBezTo>
                    <a:cubicBezTo>
                      <a:pt x="255670" y="5440"/>
                      <a:pt x="256741" y="5891"/>
                      <a:pt x="257727" y="6539"/>
                    </a:cubicBezTo>
                    <a:cubicBezTo>
                      <a:pt x="262263" y="10737"/>
                      <a:pt x="261502" y="16315"/>
                      <a:pt x="261502" y="21611"/>
                    </a:cubicBezTo>
                    <a:cubicBezTo>
                      <a:pt x="261587" y="81225"/>
                      <a:pt x="261530" y="140811"/>
                      <a:pt x="261530" y="200425"/>
                    </a:cubicBezTo>
                    <a:cubicBezTo>
                      <a:pt x="261530" y="246628"/>
                      <a:pt x="258938" y="293001"/>
                      <a:pt x="262094" y="338979"/>
                    </a:cubicBezTo>
                    <a:cubicBezTo>
                      <a:pt x="268010" y="425019"/>
                      <a:pt x="263868" y="511003"/>
                      <a:pt x="264883" y="596987"/>
                    </a:cubicBezTo>
                    <a:cubicBezTo>
                      <a:pt x="265897" y="683111"/>
                      <a:pt x="262009" y="769377"/>
                      <a:pt x="265981" y="855332"/>
                    </a:cubicBezTo>
                    <a:cubicBezTo>
                      <a:pt x="269926" y="941119"/>
                      <a:pt x="267418" y="1026764"/>
                      <a:pt x="268461" y="1112438"/>
                    </a:cubicBezTo>
                    <a:cubicBezTo>
                      <a:pt x="269503" y="1198253"/>
                      <a:pt x="266855" y="1284152"/>
                      <a:pt x="269559" y="1369910"/>
                    </a:cubicBezTo>
                    <a:cubicBezTo>
                      <a:pt x="270686" y="1406113"/>
                      <a:pt x="271391" y="1442371"/>
                      <a:pt x="272180" y="1478601"/>
                    </a:cubicBezTo>
                    <a:cubicBezTo>
                      <a:pt x="272292" y="1483475"/>
                      <a:pt x="273250" y="1488941"/>
                      <a:pt x="267926" y="1492293"/>
                    </a:cubicBezTo>
                    <a:close/>
                  </a:path>
                </a:pathLst>
              </a:custGeom>
              <a:solidFill>
                <a:srgbClr val="BFB3B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4" name="Freeform: Shape 78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ED35D3D4-641D-42DD-811A-B064F06D6E3F}"/>
                  </a:ext>
                </a:extLst>
              </p:cNvPr>
              <p:cNvSpPr/>
              <p:nvPr/>
            </p:nvSpPr>
            <p:spPr>
              <a:xfrm>
                <a:off x="11023513" y="72828"/>
                <a:ext cx="209105" cy="2359607"/>
              </a:xfrm>
              <a:custGeom>
                <a:avLst/>
                <a:gdLst>
                  <a:gd name="connsiteX0" fmla="*/ 111030 w 111073"/>
                  <a:gd name="connsiteY0" fmla="*/ 1411642 h 1411641"/>
                  <a:gd name="connsiteX1" fmla="*/ 44119 w 111073"/>
                  <a:gd name="connsiteY1" fmla="*/ 1398992 h 1411641"/>
                  <a:gd name="connsiteX2" fmla="*/ 6818 w 111073"/>
                  <a:gd name="connsiteY2" fmla="*/ 1391667 h 1411641"/>
                  <a:gd name="connsiteX3" fmla="*/ 85 w 111073"/>
                  <a:gd name="connsiteY3" fmla="*/ 1383272 h 1411641"/>
                  <a:gd name="connsiteX4" fmla="*/ 0 w 111073"/>
                  <a:gd name="connsiteY4" fmla="*/ 1367269 h 1411641"/>
                  <a:gd name="connsiteX5" fmla="*/ 451 w 111073"/>
                  <a:gd name="connsiteY5" fmla="*/ 1135688 h 1411641"/>
                  <a:gd name="connsiteX6" fmla="*/ 1211 w 111073"/>
                  <a:gd name="connsiteY6" fmla="*/ 722561 h 1411641"/>
                  <a:gd name="connsiteX7" fmla="*/ 2085 w 111073"/>
                  <a:gd name="connsiteY7" fmla="*/ 717208 h 1411641"/>
                  <a:gd name="connsiteX8" fmla="*/ 2085 w 111073"/>
                  <a:gd name="connsiteY8" fmla="*/ 770708 h 1411641"/>
                  <a:gd name="connsiteX9" fmla="*/ 3465 w 111073"/>
                  <a:gd name="connsiteY9" fmla="*/ 770708 h 1411641"/>
                  <a:gd name="connsiteX10" fmla="*/ 3465 w 111073"/>
                  <a:gd name="connsiteY10" fmla="*/ 652128 h 1411641"/>
                  <a:gd name="connsiteX11" fmla="*/ 4029 w 111073"/>
                  <a:gd name="connsiteY11" fmla="*/ 13674 h 1411641"/>
                  <a:gd name="connsiteX12" fmla="*/ 13974 w 111073"/>
                  <a:gd name="connsiteY12" fmla="*/ 3757 h 1411641"/>
                  <a:gd name="connsiteX13" fmla="*/ 99704 w 111073"/>
                  <a:gd name="connsiteY13" fmla="*/ 292 h 1411641"/>
                  <a:gd name="connsiteX14" fmla="*/ 100465 w 111073"/>
                  <a:gd name="connsiteY14" fmla="*/ 10913 h 1411641"/>
                  <a:gd name="connsiteX15" fmla="*/ 101197 w 111073"/>
                  <a:gd name="connsiteY15" fmla="*/ 165582 h 1411641"/>
                  <a:gd name="connsiteX16" fmla="*/ 102916 w 111073"/>
                  <a:gd name="connsiteY16" fmla="*/ 365807 h 1411641"/>
                  <a:gd name="connsiteX17" fmla="*/ 104719 w 111073"/>
                  <a:gd name="connsiteY17" fmla="*/ 623251 h 1411641"/>
                  <a:gd name="connsiteX18" fmla="*/ 106522 w 111073"/>
                  <a:gd name="connsiteY18" fmla="*/ 819898 h 1411641"/>
                  <a:gd name="connsiteX19" fmla="*/ 108353 w 111073"/>
                  <a:gd name="connsiteY19" fmla="*/ 1067510 h 1411641"/>
                  <a:gd name="connsiteX20" fmla="*/ 110156 w 111073"/>
                  <a:gd name="connsiteY20" fmla="*/ 1264157 h 1411641"/>
                  <a:gd name="connsiteX21" fmla="*/ 111030 w 111073"/>
                  <a:gd name="connsiteY21" fmla="*/ 1411642 h 1411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1073" h="1411641">
                    <a:moveTo>
                      <a:pt x="111030" y="1411642"/>
                    </a:moveTo>
                    <a:cubicBezTo>
                      <a:pt x="88716" y="1407472"/>
                      <a:pt x="66319" y="1403641"/>
                      <a:pt x="44119" y="1398992"/>
                    </a:cubicBezTo>
                    <a:cubicBezTo>
                      <a:pt x="31695" y="1396400"/>
                      <a:pt x="19355" y="1393498"/>
                      <a:pt x="6818" y="1391667"/>
                    </a:cubicBezTo>
                    <a:cubicBezTo>
                      <a:pt x="1916" y="1390963"/>
                      <a:pt x="-282" y="1388484"/>
                      <a:pt x="85" y="1383272"/>
                    </a:cubicBezTo>
                    <a:cubicBezTo>
                      <a:pt x="451" y="1377975"/>
                      <a:pt x="56" y="1372622"/>
                      <a:pt x="0" y="1367269"/>
                    </a:cubicBezTo>
                    <a:cubicBezTo>
                      <a:pt x="141" y="1290076"/>
                      <a:pt x="310" y="1212882"/>
                      <a:pt x="451" y="1135688"/>
                    </a:cubicBezTo>
                    <a:cubicBezTo>
                      <a:pt x="704" y="997979"/>
                      <a:pt x="958" y="860270"/>
                      <a:pt x="1211" y="722561"/>
                    </a:cubicBezTo>
                    <a:cubicBezTo>
                      <a:pt x="1211" y="720786"/>
                      <a:pt x="1211" y="719011"/>
                      <a:pt x="2085" y="717208"/>
                    </a:cubicBezTo>
                    <a:cubicBezTo>
                      <a:pt x="2085" y="735041"/>
                      <a:pt x="2085" y="752875"/>
                      <a:pt x="2085" y="770708"/>
                    </a:cubicBezTo>
                    <a:cubicBezTo>
                      <a:pt x="2536" y="770708"/>
                      <a:pt x="3015" y="770708"/>
                      <a:pt x="3465" y="770708"/>
                    </a:cubicBezTo>
                    <a:cubicBezTo>
                      <a:pt x="3465" y="731181"/>
                      <a:pt x="3437" y="691655"/>
                      <a:pt x="3465" y="652128"/>
                    </a:cubicBezTo>
                    <a:cubicBezTo>
                      <a:pt x="3719" y="439310"/>
                      <a:pt x="4029" y="226492"/>
                      <a:pt x="4029" y="13674"/>
                    </a:cubicBezTo>
                    <a:cubicBezTo>
                      <a:pt x="4029" y="5532"/>
                      <a:pt x="6452" y="3870"/>
                      <a:pt x="13974" y="3757"/>
                    </a:cubicBezTo>
                    <a:cubicBezTo>
                      <a:pt x="42569" y="3334"/>
                      <a:pt x="71024" y="-1173"/>
                      <a:pt x="99704" y="292"/>
                    </a:cubicBezTo>
                    <a:cubicBezTo>
                      <a:pt x="99957" y="3842"/>
                      <a:pt x="100465" y="7363"/>
                      <a:pt x="100465" y="10913"/>
                    </a:cubicBezTo>
                    <a:cubicBezTo>
                      <a:pt x="100662" y="62469"/>
                      <a:pt x="99986" y="114054"/>
                      <a:pt x="101197" y="165582"/>
                    </a:cubicBezTo>
                    <a:cubicBezTo>
                      <a:pt x="102747" y="232324"/>
                      <a:pt x="101310" y="299094"/>
                      <a:pt x="102916" y="365807"/>
                    </a:cubicBezTo>
                    <a:cubicBezTo>
                      <a:pt x="105000" y="451622"/>
                      <a:pt x="103000" y="537465"/>
                      <a:pt x="104719" y="623251"/>
                    </a:cubicBezTo>
                    <a:cubicBezTo>
                      <a:pt x="106015" y="688809"/>
                      <a:pt x="104972" y="754368"/>
                      <a:pt x="106522" y="819898"/>
                    </a:cubicBezTo>
                    <a:cubicBezTo>
                      <a:pt x="108494" y="902445"/>
                      <a:pt x="106465" y="984991"/>
                      <a:pt x="108353" y="1067510"/>
                    </a:cubicBezTo>
                    <a:cubicBezTo>
                      <a:pt x="109846" y="1133068"/>
                      <a:pt x="108607" y="1198626"/>
                      <a:pt x="110156" y="1264157"/>
                    </a:cubicBezTo>
                    <a:cubicBezTo>
                      <a:pt x="111255" y="1313318"/>
                      <a:pt x="111086" y="1362480"/>
                      <a:pt x="111030" y="1411642"/>
                    </a:cubicBezTo>
                    <a:close/>
                  </a:path>
                </a:pathLst>
              </a:custGeom>
              <a:solidFill>
                <a:srgbClr val="589C43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45" name="Freeform: Shape 79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E4092012-6DF9-45C9-884B-348355C88ED8}"/>
                  </a:ext>
                </a:extLst>
              </p:cNvPr>
              <p:cNvSpPr/>
              <p:nvPr/>
            </p:nvSpPr>
            <p:spPr>
              <a:xfrm>
                <a:off x="10826889" y="169933"/>
                <a:ext cx="262834" cy="2263743"/>
              </a:xfrm>
              <a:custGeom>
                <a:avLst/>
                <a:gdLst>
                  <a:gd name="connsiteX0" fmla="*/ 114744 w 139613"/>
                  <a:gd name="connsiteY0" fmla="*/ 5503 h 1336876"/>
                  <a:gd name="connsiteX1" fmla="*/ 115336 w 139613"/>
                  <a:gd name="connsiteY1" fmla="*/ 33197 h 1336876"/>
                  <a:gd name="connsiteX2" fmla="*/ 119393 w 139613"/>
                  <a:gd name="connsiteY2" fmla="*/ 226773 h 1336876"/>
                  <a:gd name="connsiteX3" fmla="*/ 123112 w 139613"/>
                  <a:gd name="connsiteY3" fmla="*/ 455988 h 1336876"/>
                  <a:gd name="connsiteX4" fmla="*/ 126464 w 139613"/>
                  <a:gd name="connsiteY4" fmla="*/ 656664 h 1336876"/>
                  <a:gd name="connsiteX5" fmla="*/ 130324 w 139613"/>
                  <a:gd name="connsiteY5" fmla="*/ 884977 h 1336876"/>
                  <a:gd name="connsiteX6" fmla="*/ 133733 w 139613"/>
                  <a:gd name="connsiteY6" fmla="*/ 1085709 h 1336876"/>
                  <a:gd name="connsiteX7" fmla="*/ 136832 w 139613"/>
                  <a:gd name="connsiteY7" fmla="*/ 1312388 h 1336876"/>
                  <a:gd name="connsiteX8" fmla="*/ 137311 w 139613"/>
                  <a:gd name="connsiteY8" fmla="*/ 1329151 h 1336876"/>
                  <a:gd name="connsiteX9" fmla="*/ 119646 w 139613"/>
                  <a:gd name="connsiteY9" fmla="*/ 1333856 h 1336876"/>
                  <a:gd name="connsiteX10" fmla="*/ 76429 w 139613"/>
                  <a:gd name="connsiteY10" fmla="*/ 1331574 h 1336876"/>
                  <a:gd name="connsiteX11" fmla="*/ 40988 w 139613"/>
                  <a:gd name="connsiteY11" fmla="*/ 1322418 h 1336876"/>
                  <a:gd name="connsiteX12" fmla="*/ 21408 w 139613"/>
                  <a:gd name="connsiteY12" fmla="*/ 1317910 h 1336876"/>
                  <a:gd name="connsiteX13" fmla="*/ 14364 w 139613"/>
                  <a:gd name="connsiteY13" fmla="*/ 1309261 h 1336876"/>
                  <a:gd name="connsiteX14" fmla="*/ 14477 w 139613"/>
                  <a:gd name="connsiteY14" fmla="*/ 1295879 h 1336876"/>
                  <a:gd name="connsiteX15" fmla="*/ 12618 w 139613"/>
                  <a:gd name="connsiteY15" fmla="*/ 1134307 h 1336876"/>
                  <a:gd name="connsiteX16" fmla="*/ 11406 w 139613"/>
                  <a:gd name="connsiteY16" fmla="*/ 1125630 h 1336876"/>
                  <a:gd name="connsiteX17" fmla="*/ 10786 w 139613"/>
                  <a:gd name="connsiteY17" fmla="*/ 1075369 h 1336876"/>
                  <a:gd name="connsiteX18" fmla="*/ 7490 w 139613"/>
                  <a:gd name="connsiteY18" fmla="*/ 1066438 h 1336876"/>
                  <a:gd name="connsiteX19" fmla="*/ 8025 w 139613"/>
                  <a:gd name="connsiteY19" fmla="*/ 1009614 h 1336876"/>
                  <a:gd name="connsiteX20" fmla="*/ 8392 w 139613"/>
                  <a:gd name="connsiteY20" fmla="*/ 925743 h 1336876"/>
                  <a:gd name="connsiteX21" fmla="*/ 7490 w 139613"/>
                  <a:gd name="connsiteY21" fmla="*/ 904360 h 1336876"/>
                  <a:gd name="connsiteX22" fmla="*/ 6504 w 139613"/>
                  <a:gd name="connsiteY22" fmla="*/ 901176 h 1336876"/>
                  <a:gd name="connsiteX23" fmla="*/ 6307 w 139613"/>
                  <a:gd name="connsiteY23" fmla="*/ 878215 h 1336876"/>
                  <a:gd name="connsiteX24" fmla="*/ 6307 w 139613"/>
                  <a:gd name="connsiteY24" fmla="*/ 850070 h 1336876"/>
                  <a:gd name="connsiteX25" fmla="*/ 6307 w 139613"/>
                  <a:gd name="connsiteY25" fmla="*/ 824969 h 1336876"/>
                  <a:gd name="connsiteX26" fmla="*/ 6251 w 139613"/>
                  <a:gd name="connsiteY26" fmla="*/ 796288 h 1336876"/>
                  <a:gd name="connsiteX27" fmla="*/ 6589 w 139613"/>
                  <a:gd name="connsiteY27" fmla="*/ 768792 h 1336876"/>
                  <a:gd name="connsiteX28" fmla="*/ 4757 w 139613"/>
                  <a:gd name="connsiteY28" fmla="*/ 719940 h 1336876"/>
                  <a:gd name="connsiteX29" fmla="*/ 4391 w 139613"/>
                  <a:gd name="connsiteY29" fmla="*/ 691232 h 1336876"/>
                  <a:gd name="connsiteX30" fmla="*/ 4110 w 139613"/>
                  <a:gd name="connsiteY30" fmla="*/ 679286 h 1336876"/>
                  <a:gd name="connsiteX31" fmla="*/ 3828 w 139613"/>
                  <a:gd name="connsiteY31" fmla="*/ 630406 h 1336876"/>
                  <a:gd name="connsiteX32" fmla="*/ 3912 w 139613"/>
                  <a:gd name="connsiteY32" fmla="*/ 607248 h 1336876"/>
                  <a:gd name="connsiteX33" fmla="*/ 7293 w 139613"/>
                  <a:gd name="connsiteY33" fmla="*/ 596599 h 1336876"/>
                  <a:gd name="connsiteX34" fmla="*/ 6983 w 139613"/>
                  <a:gd name="connsiteY34" fmla="*/ 450663 h 1336876"/>
                  <a:gd name="connsiteX35" fmla="*/ 6645 w 139613"/>
                  <a:gd name="connsiteY35" fmla="*/ 441761 h 1336876"/>
                  <a:gd name="connsiteX36" fmla="*/ 3095 w 139613"/>
                  <a:gd name="connsiteY36" fmla="*/ 335690 h 1336876"/>
                  <a:gd name="connsiteX37" fmla="*/ 475 w 139613"/>
                  <a:gd name="connsiteY37" fmla="*/ 204657 h 1336876"/>
                  <a:gd name="connsiteX38" fmla="*/ 278 w 139613"/>
                  <a:gd name="connsiteY38" fmla="*/ 38409 h 1336876"/>
                  <a:gd name="connsiteX39" fmla="*/ 14336 w 139613"/>
                  <a:gd name="connsiteY39" fmla="*/ 19054 h 1336876"/>
                  <a:gd name="connsiteX40" fmla="*/ 71386 w 139613"/>
                  <a:gd name="connsiteY40" fmla="*/ 1390 h 1336876"/>
                  <a:gd name="connsiteX41" fmla="*/ 85360 w 139613"/>
                  <a:gd name="connsiteY41" fmla="*/ 855 h 1336876"/>
                  <a:gd name="connsiteX42" fmla="*/ 103109 w 139613"/>
                  <a:gd name="connsiteY42" fmla="*/ 2010 h 1336876"/>
                  <a:gd name="connsiteX43" fmla="*/ 114744 w 139613"/>
                  <a:gd name="connsiteY43" fmla="*/ 5503 h 133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39613" h="1336876">
                    <a:moveTo>
                      <a:pt x="114744" y="5503"/>
                    </a:moveTo>
                    <a:cubicBezTo>
                      <a:pt x="114913" y="14744"/>
                      <a:pt x="114688" y="23985"/>
                      <a:pt x="115336" y="33197"/>
                    </a:cubicBezTo>
                    <a:cubicBezTo>
                      <a:pt x="119816" y="97685"/>
                      <a:pt x="115956" y="162370"/>
                      <a:pt x="119393" y="226773"/>
                    </a:cubicBezTo>
                    <a:cubicBezTo>
                      <a:pt x="123450" y="303206"/>
                      <a:pt x="119055" y="379696"/>
                      <a:pt x="123112" y="455988"/>
                    </a:cubicBezTo>
                    <a:cubicBezTo>
                      <a:pt x="126690" y="522899"/>
                      <a:pt x="122830" y="589894"/>
                      <a:pt x="126464" y="656664"/>
                    </a:cubicBezTo>
                    <a:cubicBezTo>
                      <a:pt x="130634" y="732787"/>
                      <a:pt x="126352" y="808966"/>
                      <a:pt x="130324" y="884977"/>
                    </a:cubicBezTo>
                    <a:cubicBezTo>
                      <a:pt x="133818" y="951916"/>
                      <a:pt x="130042" y="1018911"/>
                      <a:pt x="133733" y="1085709"/>
                    </a:cubicBezTo>
                    <a:cubicBezTo>
                      <a:pt x="137903" y="1161269"/>
                      <a:pt x="135057" y="1236856"/>
                      <a:pt x="136832" y="1312388"/>
                    </a:cubicBezTo>
                    <a:cubicBezTo>
                      <a:pt x="136973" y="1317938"/>
                      <a:pt x="142692" y="1323488"/>
                      <a:pt x="137311" y="1329151"/>
                    </a:cubicBezTo>
                    <a:cubicBezTo>
                      <a:pt x="130859" y="1328559"/>
                      <a:pt x="124802" y="1331574"/>
                      <a:pt x="119646" y="1333856"/>
                    </a:cubicBezTo>
                    <a:cubicBezTo>
                      <a:pt x="104405" y="1340561"/>
                      <a:pt x="90572" y="1334419"/>
                      <a:pt x="76429" y="1331574"/>
                    </a:cubicBezTo>
                    <a:cubicBezTo>
                      <a:pt x="64484" y="1329151"/>
                      <a:pt x="52933" y="1324897"/>
                      <a:pt x="40988" y="1322418"/>
                    </a:cubicBezTo>
                    <a:cubicBezTo>
                      <a:pt x="34452" y="1321065"/>
                      <a:pt x="28535" y="1317713"/>
                      <a:pt x="21408" y="1317910"/>
                    </a:cubicBezTo>
                    <a:cubicBezTo>
                      <a:pt x="17435" y="1318023"/>
                      <a:pt x="14083" y="1314445"/>
                      <a:pt x="14364" y="1309261"/>
                    </a:cubicBezTo>
                    <a:cubicBezTo>
                      <a:pt x="14590" y="1304809"/>
                      <a:pt x="14533" y="1300330"/>
                      <a:pt x="14477" y="1295879"/>
                    </a:cubicBezTo>
                    <a:cubicBezTo>
                      <a:pt x="13885" y="1242012"/>
                      <a:pt x="13266" y="1188174"/>
                      <a:pt x="12618" y="1134307"/>
                    </a:cubicBezTo>
                    <a:cubicBezTo>
                      <a:pt x="12589" y="1131377"/>
                      <a:pt x="13209" y="1128306"/>
                      <a:pt x="11406" y="1125630"/>
                    </a:cubicBezTo>
                    <a:cubicBezTo>
                      <a:pt x="11209" y="1108867"/>
                      <a:pt x="10984" y="1092104"/>
                      <a:pt x="10786" y="1075369"/>
                    </a:cubicBezTo>
                    <a:cubicBezTo>
                      <a:pt x="8448" y="1072862"/>
                      <a:pt x="7462" y="1069819"/>
                      <a:pt x="7490" y="1066438"/>
                    </a:cubicBezTo>
                    <a:cubicBezTo>
                      <a:pt x="7659" y="1047506"/>
                      <a:pt x="6730" y="1028546"/>
                      <a:pt x="8025" y="1009614"/>
                    </a:cubicBezTo>
                    <a:cubicBezTo>
                      <a:pt x="8025" y="981666"/>
                      <a:pt x="8702" y="953690"/>
                      <a:pt x="8392" y="925743"/>
                    </a:cubicBezTo>
                    <a:cubicBezTo>
                      <a:pt x="8307" y="918615"/>
                      <a:pt x="8871" y="911431"/>
                      <a:pt x="7490" y="904360"/>
                    </a:cubicBezTo>
                    <a:cubicBezTo>
                      <a:pt x="7124" y="903317"/>
                      <a:pt x="6814" y="902247"/>
                      <a:pt x="6504" y="901176"/>
                    </a:cubicBezTo>
                    <a:cubicBezTo>
                      <a:pt x="5152" y="893541"/>
                      <a:pt x="5687" y="885878"/>
                      <a:pt x="6307" y="878215"/>
                    </a:cubicBezTo>
                    <a:cubicBezTo>
                      <a:pt x="5236" y="868834"/>
                      <a:pt x="5434" y="859452"/>
                      <a:pt x="6307" y="850070"/>
                    </a:cubicBezTo>
                    <a:cubicBezTo>
                      <a:pt x="5293" y="841703"/>
                      <a:pt x="5462" y="833336"/>
                      <a:pt x="6307" y="824969"/>
                    </a:cubicBezTo>
                    <a:cubicBezTo>
                      <a:pt x="5124" y="815418"/>
                      <a:pt x="5715" y="805839"/>
                      <a:pt x="6251" y="796288"/>
                    </a:cubicBezTo>
                    <a:cubicBezTo>
                      <a:pt x="4870" y="787104"/>
                      <a:pt x="6222" y="777976"/>
                      <a:pt x="6589" y="768792"/>
                    </a:cubicBezTo>
                    <a:cubicBezTo>
                      <a:pt x="7237" y="752480"/>
                      <a:pt x="5969" y="736196"/>
                      <a:pt x="4757" y="719940"/>
                    </a:cubicBezTo>
                    <a:cubicBezTo>
                      <a:pt x="3123" y="710389"/>
                      <a:pt x="3997" y="700810"/>
                      <a:pt x="4391" y="691232"/>
                    </a:cubicBezTo>
                    <a:cubicBezTo>
                      <a:pt x="3659" y="687259"/>
                      <a:pt x="3828" y="683287"/>
                      <a:pt x="4110" y="679286"/>
                    </a:cubicBezTo>
                    <a:cubicBezTo>
                      <a:pt x="4391" y="662974"/>
                      <a:pt x="3546" y="646690"/>
                      <a:pt x="3828" y="630406"/>
                    </a:cubicBezTo>
                    <a:cubicBezTo>
                      <a:pt x="3969" y="622687"/>
                      <a:pt x="3799" y="614968"/>
                      <a:pt x="3912" y="607248"/>
                    </a:cubicBezTo>
                    <a:cubicBezTo>
                      <a:pt x="3969" y="603360"/>
                      <a:pt x="3969" y="599444"/>
                      <a:pt x="7293" y="596599"/>
                    </a:cubicBezTo>
                    <a:cubicBezTo>
                      <a:pt x="7180" y="547944"/>
                      <a:pt x="7096" y="499290"/>
                      <a:pt x="6983" y="450663"/>
                    </a:cubicBezTo>
                    <a:cubicBezTo>
                      <a:pt x="6335" y="447705"/>
                      <a:pt x="6532" y="444719"/>
                      <a:pt x="6645" y="441761"/>
                    </a:cubicBezTo>
                    <a:cubicBezTo>
                      <a:pt x="8307" y="406319"/>
                      <a:pt x="6786" y="370737"/>
                      <a:pt x="3095" y="335690"/>
                    </a:cubicBezTo>
                    <a:cubicBezTo>
                      <a:pt x="-1497" y="291909"/>
                      <a:pt x="1179" y="248325"/>
                      <a:pt x="475" y="204657"/>
                    </a:cubicBezTo>
                    <a:cubicBezTo>
                      <a:pt x="-426" y="149269"/>
                      <a:pt x="222" y="93825"/>
                      <a:pt x="278" y="38409"/>
                    </a:cubicBezTo>
                    <a:cubicBezTo>
                      <a:pt x="278" y="23844"/>
                      <a:pt x="757" y="23646"/>
                      <a:pt x="14336" y="19054"/>
                    </a:cubicBezTo>
                    <a:cubicBezTo>
                      <a:pt x="33212" y="12687"/>
                      <a:pt x="52173" y="6658"/>
                      <a:pt x="71386" y="1390"/>
                    </a:cubicBezTo>
                    <a:cubicBezTo>
                      <a:pt x="76148" y="94"/>
                      <a:pt x="80599" y="-695"/>
                      <a:pt x="85360" y="855"/>
                    </a:cubicBezTo>
                    <a:cubicBezTo>
                      <a:pt x="91164" y="2770"/>
                      <a:pt x="97193" y="1784"/>
                      <a:pt x="103109" y="2010"/>
                    </a:cubicBezTo>
                    <a:cubicBezTo>
                      <a:pt x="107391" y="2094"/>
                      <a:pt x="111561" y="2094"/>
                      <a:pt x="114744" y="5503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46" name="Rectangle 72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EDD8E19C-DD51-40B0-858B-D6499F93BF42}"/>
                  </a:ext>
                </a:extLst>
              </p:cNvPr>
              <p:cNvSpPr/>
              <p:nvPr/>
            </p:nvSpPr>
            <p:spPr>
              <a:xfrm>
                <a:off x="10498641" y="255332"/>
                <a:ext cx="363177" cy="2141674"/>
              </a:xfrm>
              <a:prstGeom prst="rect">
                <a:avLst/>
              </a:pr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80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8504187B-B0E2-4814-8F3B-3EF66D54AE42}"/>
                </a:ext>
              </a:extLst>
            </p:cNvPr>
            <p:cNvGrpSpPr/>
            <p:nvPr/>
          </p:nvGrpSpPr>
          <p:grpSpPr>
            <a:xfrm>
              <a:off x="9083213" y="3377138"/>
              <a:ext cx="1514606" cy="2377731"/>
              <a:chOff x="9083213" y="3377138"/>
              <a:chExt cx="1514606" cy="2377731"/>
            </a:xfrm>
          </p:grpSpPr>
          <p:sp>
            <p:nvSpPr>
              <p:cNvPr id="13" name="Freeform: Shape 9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303B63AD-307E-45E0-AF0F-12D310B66734}"/>
                  </a:ext>
                </a:extLst>
              </p:cNvPr>
              <p:cNvSpPr/>
              <p:nvPr/>
            </p:nvSpPr>
            <p:spPr>
              <a:xfrm>
                <a:off x="9083213" y="3377138"/>
                <a:ext cx="1514606" cy="2377731"/>
              </a:xfrm>
              <a:custGeom>
                <a:avLst/>
                <a:gdLst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06348 w 804534"/>
                  <a:gd name="connsiteY17" fmla="*/ 174830 h 1263012"/>
                  <a:gd name="connsiteX18" fmla="*/ 214180 w 804534"/>
                  <a:gd name="connsiteY18" fmla="*/ 170886 h 1263012"/>
                  <a:gd name="connsiteX19" fmla="*/ 254552 w 804534"/>
                  <a:gd name="connsiteY19" fmla="*/ 156433 h 1263012"/>
                  <a:gd name="connsiteX20" fmla="*/ 303432 w 804534"/>
                  <a:gd name="connsiteY20" fmla="*/ 139868 h 1263012"/>
                  <a:gd name="connsiteX21" fmla="*/ 520786 w 804534"/>
                  <a:gd name="connsiteY21" fmla="*/ 63688 h 1263012"/>
                  <a:gd name="connsiteX22" fmla="*/ 557326 w 804534"/>
                  <a:gd name="connsiteY22" fmla="*/ 50954 h 1263012"/>
                  <a:gd name="connsiteX23" fmla="*/ 676948 w 804534"/>
                  <a:gd name="connsiteY23" fmla="*/ 8610 h 1263012"/>
                  <a:gd name="connsiteX24" fmla="*/ 695430 w 804534"/>
                  <a:gd name="connsiteY24" fmla="*/ 1933 h 1263012"/>
                  <a:gd name="connsiteX25" fmla="*/ 713629 w 804534"/>
                  <a:gd name="connsiteY25" fmla="*/ 10498 h 1263012"/>
                  <a:gd name="connsiteX26" fmla="*/ 745183 w 804534"/>
                  <a:gd name="connsiteY26" fmla="*/ 99806 h 1263012"/>
                  <a:gd name="connsiteX27" fmla="*/ 789443 w 804534"/>
                  <a:gd name="connsiteY27" fmla="*/ 225372 h 1263012"/>
                  <a:gd name="connsiteX28" fmla="*/ 798176 w 804534"/>
                  <a:gd name="connsiteY28" fmla="*/ 273238 h 1263012"/>
                  <a:gd name="connsiteX29" fmla="*/ 800148 w 804534"/>
                  <a:gd name="connsiteY29" fmla="*/ 323921 h 1263012"/>
                  <a:gd name="connsiteX30" fmla="*/ 800543 w 804534"/>
                  <a:gd name="connsiteY30" fmla="*/ 458954 h 1263012"/>
                  <a:gd name="connsiteX31" fmla="*/ 799416 w 804534"/>
                  <a:gd name="connsiteY31" fmla="*/ 464138 h 1263012"/>
                  <a:gd name="connsiteX32" fmla="*/ 792682 w 804534"/>
                  <a:gd name="connsiteY32" fmla="*/ 464588 h 1263012"/>
                  <a:gd name="connsiteX33" fmla="*/ 788203 w 804534"/>
                  <a:gd name="connsiteY33" fmla="*/ 454897 h 1263012"/>
                  <a:gd name="connsiteX34" fmla="*/ 675906 w 804534"/>
                  <a:gd name="connsiteY34" fmla="*/ 155053 h 1263012"/>
                  <a:gd name="connsiteX35" fmla="*/ 659199 w 804534"/>
                  <a:gd name="connsiteY35" fmla="*/ 147390 h 1263012"/>
                  <a:gd name="connsiteX36" fmla="*/ 148058 w 804534"/>
                  <a:gd name="connsiteY36" fmla="*/ 338712 h 1263012"/>
                  <a:gd name="connsiteX37" fmla="*/ 125379 w 804534"/>
                  <a:gd name="connsiteY37" fmla="*/ 347023 h 1263012"/>
                  <a:gd name="connsiteX38" fmla="*/ 118674 w 804534"/>
                  <a:gd name="connsiteY38" fmla="*/ 361335 h 1263012"/>
                  <a:gd name="connsiteX39" fmla="*/ 156848 w 804534"/>
                  <a:gd name="connsiteY39" fmla="*/ 463574 h 1263012"/>
                  <a:gd name="connsiteX40" fmla="*/ 284866 w 804534"/>
                  <a:gd name="connsiteY40" fmla="*/ 805312 h 1263012"/>
                  <a:gd name="connsiteX41" fmla="*/ 388345 w 804534"/>
                  <a:gd name="connsiteY41" fmla="*/ 1081716 h 1263012"/>
                  <a:gd name="connsiteX42" fmla="*/ 406206 w 804534"/>
                  <a:gd name="connsiteY42" fmla="*/ 1089886 h 1263012"/>
                  <a:gd name="connsiteX43" fmla="*/ 669257 w 804534"/>
                  <a:gd name="connsiteY43" fmla="*/ 991225 h 1263012"/>
                  <a:gd name="connsiteX44" fmla="*/ 788344 w 804534"/>
                  <a:gd name="connsiteY44" fmla="*/ 946937 h 1263012"/>
                  <a:gd name="connsiteX45" fmla="*/ 802796 w 804534"/>
                  <a:gd name="connsiteY45" fmla="*/ 947867 h 1263012"/>
                  <a:gd name="connsiteX46" fmla="*/ 803839 w 804534"/>
                  <a:gd name="connsiteY46" fmla="*/ 990971 h 1263012"/>
                  <a:gd name="connsiteX47" fmla="*/ 801022 w 804534"/>
                  <a:gd name="connsiteY47" fmla="*/ 996296 h 1263012"/>
                  <a:gd name="connsiteX48" fmla="*/ 801529 w 804534"/>
                  <a:gd name="connsiteY48" fmla="*/ 1099493 h 1263012"/>
                  <a:gd name="connsiteX49" fmla="*/ 800655 w 804534"/>
                  <a:gd name="connsiteY49" fmla="*/ 1108987 h 1263012"/>
                  <a:gd name="connsiteX50" fmla="*/ 792344 w 804534"/>
                  <a:gd name="connsiteY50" fmla="*/ 1115326 h 1263012"/>
                  <a:gd name="connsiteX51" fmla="*/ 684386 w 804534"/>
                  <a:gd name="connsiteY51" fmla="*/ 1153501 h 1263012"/>
                  <a:gd name="connsiteX52" fmla="*/ 666834 w 804534"/>
                  <a:gd name="connsiteY52" fmla="*/ 1156628 h 1263012"/>
                  <a:gd name="connsiteX53" fmla="*/ 601952 w 804534"/>
                  <a:gd name="connsiteY53" fmla="*/ 1178912 h 1263012"/>
                  <a:gd name="connsiteX54" fmla="*/ 469962 w 804534"/>
                  <a:gd name="connsiteY54" fmla="*/ 1225370 h 1263012"/>
                  <a:gd name="connsiteX55" fmla="*/ 466046 w 804534"/>
                  <a:gd name="connsiteY55" fmla="*/ 1227455 h 1263012"/>
                  <a:gd name="connsiteX56" fmla="*/ 375273 w 804534"/>
                  <a:gd name="connsiteY56" fmla="*/ 1259064 h 1263012"/>
                  <a:gd name="connsiteX57" fmla="*/ 352960 w 804534"/>
                  <a:gd name="connsiteY57" fmla="*/ 1248725 h 1263012"/>
                  <a:gd name="connsiteX58" fmla="*/ 331886 w 804534"/>
                  <a:gd name="connsiteY58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06348 w 804534"/>
                  <a:gd name="connsiteY17" fmla="*/ 174830 h 1263012"/>
                  <a:gd name="connsiteX18" fmla="*/ 254552 w 804534"/>
                  <a:gd name="connsiteY18" fmla="*/ 156433 h 1263012"/>
                  <a:gd name="connsiteX19" fmla="*/ 303432 w 804534"/>
                  <a:gd name="connsiteY19" fmla="*/ 139868 h 1263012"/>
                  <a:gd name="connsiteX20" fmla="*/ 520786 w 804534"/>
                  <a:gd name="connsiteY20" fmla="*/ 63688 h 1263012"/>
                  <a:gd name="connsiteX21" fmla="*/ 557326 w 804534"/>
                  <a:gd name="connsiteY21" fmla="*/ 50954 h 1263012"/>
                  <a:gd name="connsiteX22" fmla="*/ 676948 w 804534"/>
                  <a:gd name="connsiteY22" fmla="*/ 8610 h 1263012"/>
                  <a:gd name="connsiteX23" fmla="*/ 695430 w 804534"/>
                  <a:gd name="connsiteY23" fmla="*/ 1933 h 1263012"/>
                  <a:gd name="connsiteX24" fmla="*/ 713629 w 804534"/>
                  <a:gd name="connsiteY24" fmla="*/ 10498 h 1263012"/>
                  <a:gd name="connsiteX25" fmla="*/ 745183 w 804534"/>
                  <a:gd name="connsiteY25" fmla="*/ 99806 h 1263012"/>
                  <a:gd name="connsiteX26" fmla="*/ 789443 w 804534"/>
                  <a:gd name="connsiteY26" fmla="*/ 225372 h 1263012"/>
                  <a:gd name="connsiteX27" fmla="*/ 798176 w 804534"/>
                  <a:gd name="connsiteY27" fmla="*/ 273238 h 1263012"/>
                  <a:gd name="connsiteX28" fmla="*/ 800148 w 804534"/>
                  <a:gd name="connsiteY28" fmla="*/ 323921 h 1263012"/>
                  <a:gd name="connsiteX29" fmla="*/ 800543 w 804534"/>
                  <a:gd name="connsiteY29" fmla="*/ 458954 h 1263012"/>
                  <a:gd name="connsiteX30" fmla="*/ 799416 w 804534"/>
                  <a:gd name="connsiteY30" fmla="*/ 464138 h 1263012"/>
                  <a:gd name="connsiteX31" fmla="*/ 792682 w 804534"/>
                  <a:gd name="connsiteY31" fmla="*/ 464588 h 1263012"/>
                  <a:gd name="connsiteX32" fmla="*/ 788203 w 804534"/>
                  <a:gd name="connsiteY32" fmla="*/ 454897 h 1263012"/>
                  <a:gd name="connsiteX33" fmla="*/ 675906 w 804534"/>
                  <a:gd name="connsiteY33" fmla="*/ 155053 h 1263012"/>
                  <a:gd name="connsiteX34" fmla="*/ 659199 w 804534"/>
                  <a:gd name="connsiteY34" fmla="*/ 147390 h 1263012"/>
                  <a:gd name="connsiteX35" fmla="*/ 148058 w 804534"/>
                  <a:gd name="connsiteY35" fmla="*/ 338712 h 1263012"/>
                  <a:gd name="connsiteX36" fmla="*/ 125379 w 804534"/>
                  <a:gd name="connsiteY36" fmla="*/ 347023 h 1263012"/>
                  <a:gd name="connsiteX37" fmla="*/ 118674 w 804534"/>
                  <a:gd name="connsiteY37" fmla="*/ 361335 h 1263012"/>
                  <a:gd name="connsiteX38" fmla="*/ 156848 w 804534"/>
                  <a:gd name="connsiteY38" fmla="*/ 463574 h 1263012"/>
                  <a:gd name="connsiteX39" fmla="*/ 284866 w 804534"/>
                  <a:gd name="connsiteY39" fmla="*/ 805312 h 1263012"/>
                  <a:gd name="connsiteX40" fmla="*/ 388345 w 804534"/>
                  <a:gd name="connsiteY40" fmla="*/ 1081716 h 1263012"/>
                  <a:gd name="connsiteX41" fmla="*/ 406206 w 804534"/>
                  <a:gd name="connsiteY41" fmla="*/ 1089886 h 1263012"/>
                  <a:gd name="connsiteX42" fmla="*/ 669257 w 804534"/>
                  <a:gd name="connsiteY42" fmla="*/ 991225 h 1263012"/>
                  <a:gd name="connsiteX43" fmla="*/ 788344 w 804534"/>
                  <a:gd name="connsiteY43" fmla="*/ 946937 h 1263012"/>
                  <a:gd name="connsiteX44" fmla="*/ 802796 w 804534"/>
                  <a:gd name="connsiteY44" fmla="*/ 947867 h 1263012"/>
                  <a:gd name="connsiteX45" fmla="*/ 803839 w 804534"/>
                  <a:gd name="connsiteY45" fmla="*/ 990971 h 1263012"/>
                  <a:gd name="connsiteX46" fmla="*/ 801022 w 804534"/>
                  <a:gd name="connsiteY46" fmla="*/ 996296 h 1263012"/>
                  <a:gd name="connsiteX47" fmla="*/ 801529 w 804534"/>
                  <a:gd name="connsiteY47" fmla="*/ 1099493 h 1263012"/>
                  <a:gd name="connsiteX48" fmla="*/ 800655 w 804534"/>
                  <a:gd name="connsiteY48" fmla="*/ 1108987 h 1263012"/>
                  <a:gd name="connsiteX49" fmla="*/ 792344 w 804534"/>
                  <a:gd name="connsiteY49" fmla="*/ 1115326 h 1263012"/>
                  <a:gd name="connsiteX50" fmla="*/ 684386 w 804534"/>
                  <a:gd name="connsiteY50" fmla="*/ 1153501 h 1263012"/>
                  <a:gd name="connsiteX51" fmla="*/ 666834 w 804534"/>
                  <a:gd name="connsiteY51" fmla="*/ 1156628 h 1263012"/>
                  <a:gd name="connsiteX52" fmla="*/ 601952 w 804534"/>
                  <a:gd name="connsiteY52" fmla="*/ 1178912 h 1263012"/>
                  <a:gd name="connsiteX53" fmla="*/ 469962 w 804534"/>
                  <a:gd name="connsiteY53" fmla="*/ 1225370 h 1263012"/>
                  <a:gd name="connsiteX54" fmla="*/ 466046 w 804534"/>
                  <a:gd name="connsiteY54" fmla="*/ 1227455 h 1263012"/>
                  <a:gd name="connsiteX55" fmla="*/ 375273 w 804534"/>
                  <a:gd name="connsiteY55" fmla="*/ 1259064 h 1263012"/>
                  <a:gd name="connsiteX56" fmla="*/ 352960 w 804534"/>
                  <a:gd name="connsiteY56" fmla="*/ 1248725 h 1263012"/>
                  <a:gd name="connsiteX57" fmla="*/ 331886 w 804534"/>
                  <a:gd name="connsiteY57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54552 w 804534"/>
                  <a:gd name="connsiteY17" fmla="*/ 156433 h 1263012"/>
                  <a:gd name="connsiteX18" fmla="*/ 303432 w 804534"/>
                  <a:gd name="connsiteY18" fmla="*/ 139868 h 1263012"/>
                  <a:gd name="connsiteX19" fmla="*/ 520786 w 804534"/>
                  <a:gd name="connsiteY19" fmla="*/ 63688 h 1263012"/>
                  <a:gd name="connsiteX20" fmla="*/ 557326 w 804534"/>
                  <a:gd name="connsiteY20" fmla="*/ 50954 h 1263012"/>
                  <a:gd name="connsiteX21" fmla="*/ 676948 w 804534"/>
                  <a:gd name="connsiteY21" fmla="*/ 8610 h 1263012"/>
                  <a:gd name="connsiteX22" fmla="*/ 695430 w 804534"/>
                  <a:gd name="connsiteY22" fmla="*/ 1933 h 1263012"/>
                  <a:gd name="connsiteX23" fmla="*/ 713629 w 804534"/>
                  <a:gd name="connsiteY23" fmla="*/ 10498 h 1263012"/>
                  <a:gd name="connsiteX24" fmla="*/ 745183 w 804534"/>
                  <a:gd name="connsiteY24" fmla="*/ 99806 h 1263012"/>
                  <a:gd name="connsiteX25" fmla="*/ 789443 w 804534"/>
                  <a:gd name="connsiteY25" fmla="*/ 225372 h 1263012"/>
                  <a:gd name="connsiteX26" fmla="*/ 798176 w 804534"/>
                  <a:gd name="connsiteY26" fmla="*/ 273238 h 1263012"/>
                  <a:gd name="connsiteX27" fmla="*/ 800148 w 804534"/>
                  <a:gd name="connsiteY27" fmla="*/ 323921 h 1263012"/>
                  <a:gd name="connsiteX28" fmla="*/ 800543 w 804534"/>
                  <a:gd name="connsiteY28" fmla="*/ 458954 h 1263012"/>
                  <a:gd name="connsiteX29" fmla="*/ 799416 w 804534"/>
                  <a:gd name="connsiteY29" fmla="*/ 464138 h 1263012"/>
                  <a:gd name="connsiteX30" fmla="*/ 792682 w 804534"/>
                  <a:gd name="connsiteY30" fmla="*/ 464588 h 1263012"/>
                  <a:gd name="connsiteX31" fmla="*/ 788203 w 804534"/>
                  <a:gd name="connsiteY31" fmla="*/ 454897 h 1263012"/>
                  <a:gd name="connsiteX32" fmla="*/ 675906 w 804534"/>
                  <a:gd name="connsiteY32" fmla="*/ 155053 h 1263012"/>
                  <a:gd name="connsiteX33" fmla="*/ 659199 w 804534"/>
                  <a:gd name="connsiteY33" fmla="*/ 147390 h 1263012"/>
                  <a:gd name="connsiteX34" fmla="*/ 148058 w 804534"/>
                  <a:gd name="connsiteY34" fmla="*/ 338712 h 1263012"/>
                  <a:gd name="connsiteX35" fmla="*/ 125379 w 804534"/>
                  <a:gd name="connsiteY35" fmla="*/ 347023 h 1263012"/>
                  <a:gd name="connsiteX36" fmla="*/ 118674 w 804534"/>
                  <a:gd name="connsiteY36" fmla="*/ 361335 h 1263012"/>
                  <a:gd name="connsiteX37" fmla="*/ 156848 w 804534"/>
                  <a:gd name="connsiteY37" fmla="*/ 463574 h 1263012"/>
                  <a:gd name="connsiteX38" fmla="*/ 284866 w 804534"/>
                  <a:gd name="connsiteY38" fmla="*/ 805312 h 1263012"/>
                  <a:gd name="connsiteX39" fmla="*/ 388345 w 804534"/>
                  <a:gd name="connsiteY39" fmla="*/ 1081716 h 1263012"/>
                  <a:gd name="connsiteX40" fmla="*/ 406206 w 804534"/>
                  <a:gd name="connsiteY40" fmla="*/ 1089886 h 1263012"/>
                  <a:gd name="connsiteX41" fmla="*/ 669257 w 804534"/>
                  <a:gd name="connsiteY41" fmla="*/ 991225 h 1263012"/>
                  <a:gd name="connsiteX42" fmla="*/ 788344 w 804534"/>
                  <a:gd name="connsiteY42" fmla="*/ 946937 h 1263012"/>
                  <a:gd name="connsiteX43" fmla="*/ 802796 w 804534"/>
                  <a:gd name="connsiteY43" fmla="*/ 947867 h 1263012"/>
                  <a:gd name="connsiteX44" fmla="*/ 803839 w 804534"/>
                  <a:gd name="connsiteY44" fmla="*/ 990971 h 1263012"/>
                  <a:gd name="connsiteX45" fmla="*/ 801022 w 804534"/>
                  <a:gd name="connsiteY45" fmla="*/ 996296 h 1263012"/>
                  <a:gd name="connsiteX46" fmla="*/ 801529 w 804534"/>
                  <a:gd name="connsiteY46" fmla="*/ 1099493 h 1263012"/>
                  <a:gd name="connsiteX47" fmla="*/ 800655 w 804534"/>
                  <a:gd name="connsiteY47" fmla="*/ 1108987 h 1263012"/>
                  <a:gd name="connsiteX48" fmla="*/ 792344 w 804534"/>
                  <a:gd name="connsiteY48" fmla="*/ 1115326 h 1263012"/>
                  <a:gd name="connsiteX49" fmla="*/ 684386 w 804534"/>
                  <a:gd name="connsiteY49" fmla="*/ 1153501 h 1263012"/>
                  <a:gd name="connsiteX50" fmla="*/ 666834 w 804534"/>
                  <a:gd name="connsiteY50" fmla="*/ 1156628 h 1263012"/>
                  <a:gd name="connsiteX51" fmla="*/ 601952 w 804534"/>
                  <a:gd name="connsiteY51" fmla="*/ 1178912 h 1263012"/>
                  <a:gd name="connsiteX52" fmla="*/ 469962 w 804534"/>
                  <a:gd name="connsiteY52" fmla="*/ 1225370 h 1263012"/>
                  <a:gd name="connsiteX53" fmla="*/ 466046 w 804534"/>
                  <a:gd name="connsiteY53" fmla="*/ 1227455 h 1263012"/>
                  <a:gd name="connsiteX54" fmla="*/ 375273 w 804534"/>
                  <a:gd name="connsiteY54" fmla="*/ 1259064 h 1263012"/>
                  <a:gd name="connsiteX55" fmla="*/ 352960 w 804534"/>
                  <a:gd name="connsiteY55" fmla="*/ 1248725 h 1263012"/>
                  <a:gd name="connsiteX56" fmla="*/ 331886 w 804534"/>
                  <a:gd name="connsiteY56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254552 w 804534"/>
                  <a:gd name="connsiteY16" fmla="*/ 156433 h 1263012"/>
                  <a:gd name="connsiteX17" fmla="*/ 303432 w 804534"/>
                  <a:gd name="connsiteY17" fmla="*/ 139868 h 1263012"/>
                  <a:gd name="connsiteX18" fmla="*/ 520786 w 804534"/>
                  <a:gd name="connsiteY18" fmla="*/ 63688 h 1263012"/>
                  <a:gd name="connsiteX19" fmla="*/ 557326 w 804534"/>
                  <a:gd name="connsiteY19" fmla="*/ 50954 h 1263012"/>
                  <a:gd name="connsiteX20" fmla="*/ 676948 w 804534"/>
                  <a:gd name="connsiteY20" fmla="*/ 8610 h 1263012"/>
                  <a:gd name="connsiteX21" fmla="*/ 695430 w 804534"/>
                  <a:gd name="connsiteY21" fmla="*/ 1933 h 1263012"/>
                  <a:gd name="connsiteX22" fmla="*/ 713629 w 804534"/>
                  <a:gd name="connsiteY22" fmla="*/ 10498 h 1263012"/>
                  <a:gd name="connsiteX23" fmla="*/ 745183 w 804534"/>
                  <a:gd name="connsiteY23" fmla="*/ 99806 h 1263012"/>
                  <a:gd name="connsiteX24" fmla="*/ 789443 w 804534"/>
                  <a:gd name="connsiteY24" fmla="*/ 225372 h 1263012"/>
                  <a:gd name="connsiteX25" fmla="*/ 798176 w 804534"/>
                  <a:gd name="connsiteY25" fmla="*/ 273238 h 1263012"/>
                  <a:gd name="connsiteX26" fmla="*/ 800148 w 804534"/>
                  <a:gd name="connsiteY26" fmla="*/ 323921 h 1263012"/>
                  <a:gd name="connsiteX27" fmla="*/ 800543 w 804534"/>
                  <a:gd name="connsiteY27" fmla="*/ 458954 h 1263012"/>
                  <a:gd name="connsiteX28" fmla="*/ 799416 w 804534"/>
                  <a:gd name="connsiteY28" fmla="*/ 464138 h 1263012"/>
                  <a:gd name="connsiteX29" fmla="*/ 792682 w 804534"/>
                  <a:gd name="connsiteY29" fmla="*/ 464588 h 1263012"/>
                  <a:gd name="connsiteX30" fmla="*/ 788203 w 804534"/>
                  <a:gd name="connsiteY30" fmla="*/ 454897 h 1263012"/>
                  <a:gd name="connsiteX31" fmla="*/ 675906 w 804534"/>
                  <a:gd name="connsiteY31" fmla="*/ 155053 h 1263012"/>
                  <a:gd name="connsiteX32" fmla="*/ 659199 w 804534"/>
                  <a:gd name="connsiteY32" fmla="*/ 147390 h 1263012"/>
                  <a:gd name="connsiteX33" fmla="*/ 148058 w 804534"/>
                  <a:gd name="connsiteY33" fmla="*/ 338712 h 1263012"/>
                  <a:gd name="connsiteX34" fmla="*/ 125379 w 804534"/>
                  <a:gd name="connsiteY34" fmla="*/ 347023 h 1263012"/>
                  <a:gd name="connsiteX35" fmla="*/ 118674 w 804534"/>
                  <a:gd name="connsiteY35" fmla="*/ 361335 h 1263012"/>
                  <a:gd name="connsiteX36" fmla="*/ 156848 w 804534"/>
                  <a:gd name="connsiteY36" fmla="*/ 463574 h 1263012"/>
                  <a:gd name="connsiteX37" fmla="*/ 284866 w 804534"/>
                  <a:gd name="connsiteY37" fmla="*/ 805312 h 1263012"/>
                  <a:gd name="connsiteX38" fmla="*/ 388345 w 804534"/>
                  <a:gd name="connsiteY38" fmla="*/ 1081716 h 1263012"/>
                  <a:gd name="connsiteX39" fmla="*/ 406206 w 804534"/>
                  <a:gd name="connsiteY39" fmla="*/ 1089886 h 1263012"/>
                  <a:gd name="connsiteX40" fmla="*/ 669257 w 804534"/>
                  <a:gd name="connsiteY40" fmla="*/ 991225 h 1263012"/>
                  <a:gd name="connsiteX41" fmla="*/ 788344 w 804534"/>
                  <a:gd name="connsiteY41" fmla="*/ 946937 h 1263012"/>
                  <a:gd name="connsiteX42" fmla="*/ 802796 w 804534"/>
                  <a:gd name="connsiteY42" fmla="*/ 947867 h 1263012"/>
                  <a:gd name="connsiteX43" fmla="*/ 803839 w 804534"/>
                  <a:gd name="connsiteY43" fmla="*/ 990971 h 1263012"/>
                  <a:gd name="connsiteX44" fmla="*/ 801022 w 804534"/>
                  <a:gd name="connsiteY44" fmla="*/ 996296 h 1263012"/>
                  <a:gd name="connsiteX45" fmla="*/ 801529 w 804534"/>
                  <a:gd name="connsiteY45" fmla="*/ 1099493 h 1263012"/>
                  <a:gd name="connsiteX46" fmla="*/ 800655 w 804534"/>
                  <a:gd name="connsiteY46" fmla="*/ 1108987 h 1263012"/>
                  <a:gd name="connsiteX47" fmla="*/ 792344 w 804534"/>
                  <a:gd name="connsiteY47" fmla="*/ 1115326 h 1263012"/>
                  <a:gd name="connsiteX48" fmla="*/ 684386 w 804534"/>
                  <a:gd name="connsiteY48" fmla="*/ 1153501 h 1263012"/>
                  <a:gd name="connsiteX49" fmla="*/ 666834 w 804534"/>
                  <a:gd name="connsiteY49" fmla="*/ 1156628 h 1263012"/>
                  <a:gd name="connsiteX50" fmla="*/ 601952 w 804534"/>
                  <a:gd name="connsiteY50" fmla="*/ 1178912 h 1263012"/>
                  <a:gd name="connsiteX51" fmla="*/ 469962 w 804534"/>
                  <a:gd name="connsiteY51" fmla="*/ 1225370 h 1263012"/>
                  <a:gd name="connsiteX52" fmla="*/ 466046 w 804534"/>
                  <a:gd name="connsiteY52" fmla="*/ 1227455 h 1263012"/>
                  <a:gd name="connsiteX53" fmla="*/ 375273 w 804534"/>
                  <a:gd name="connsiteY53" fmla="*/ 1259064 h 1263012"/>
                  <a:gd name="connsiteX54" fmla="*/ 352960 w 804534"/>
                  <a:gd name="connsiteY54" fmla="*/ 1248725 h 1263012"/>
                  <a:gd name="connsiteX55" fmla="*/ 331886 w 804534"/>
                  <a:gd name="connsiteY55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254552 w 804534"/>
                  <a:gd name="connsiteY15" fmla="*/ 156433 h 1263012"/>
                  <a:gd name="connsiteX16" fmla="*/ 303432 w 804534"/>
                  <a:gd name="connsiteY16" fmla="*/ 139868 h 1263012"/>
                  <a:gd name="connsiteX17" fmla="*/ 520786 w 804534"/>
                  <a:gd name="connsiteY17" fmla="*/ 63688 h 1263012"/>
                  <a:gd name="connsiteX18" fmla="*/ 557326 w 804534"/>
                  <a:gd name="connsiteY18" fmla="*/ 50954 h 1263012"/>
                  <a:gd name="connsiteX19" fmla="*/ 676948 w 804534"/>
                  <a:gd name="connsiteY19" fmla="*/ 8610 h 1263012"/>
                  <a:gd name="connsiteX20" fmla="*/ 695430 w 804534"/>
                  <a:gd name="connsiteY20" fmla="*/ 1933 h 1263012"/>
                  <a:gd name="connsiteX21" fmla="*/ 713629 w 804534"/>
                  <a:gd name="connsiteY21" fmla="*/ 10498 h 1263012"/>
                  <a:gd name="connsiteX22" fmla="*/ 745183 w 804534"/>
                  <a:gd name="connsiteY22" fmla="*/ 99806 h 1263012"/>
                  <a:gd name="connsiteX23" fmla="*/ 789443 w 804534"/>
                  <a:gd name="connsiteY23" fmla="*/ 225372 h 1263012"/>
                  <a:gd name="connsiteX24" fmla="*/ 798176 w 804534"/>
                  <a:gd name="connsiteY24" fmla="*/ 273238 h 1263012"/>
                  <a:gd name="connsiteX25" fmla="*/ 800148 w 804534"/>
                  <a:gd name="connsiteY25" fmla="*/ 323921 h 1263012"/>
                  <a:gd name="connsiteX26" fmla="*/ 800543 w 804534"/>
                  <a:gd name="connsiteY26" fmla="*/ 458954 h 1263012"/>
                  <a:gd name="connsiteX27" fmla="*/ 799416 w 804534"/>
                  <a:gd name="connsiteY27" fmla="*/ 464138 h 1263012"/>
                  <a:gd name="connsiteX28" fmla="*/ 792682 w 804534"/>
                  <a:gd name="connsiteY28" fmla="*/ 464588 h 1263012"/>
                  <a:gd name="connsiteX29" fmla="*/ 788203 w 804534"/>
                  <a:gd name="connsiteY29" fmla="*/ 454897 h 1263012"/>
                  <a:gd name="connsiteX30" fmla="*/ 675906 w 804534"/>
                  <a:gd name="connsiteY30" fmla="*/ 155053 h 1263012"/>
                  <a:gd name="connsiteX31" fmla="*/ 659199 w 804534"/>
                  <a:gd name="connsiteY31" fmla="*/ 147390 h 1263012"/>
                  <a:gd name="connsiteX32" fmla="*/ 148058 w 804534"/>
                  <a:gd name="connsiteY32" fmla="*/ 338712 h 1263012"/>
                  <a:gd name="connsiteX33" fmla="*/ 125379 w 804534"/>
                  <a:gd name="connsiteY33" fmla="*/ 347023 h 1263012"/>
                  <a:gd name="connsiteX34" fmla="*/ 118674 w 804534"/>
                  <a:gd name="connsiteY34" fmla="*/ 361335 h 1263012"/>
                  <a:gd name="connsiteX35" fmla="*/ 156848 w 804534"/>
                  <a:gd name="connsiteY35" fmla="*/ 463574 h 1263012"/>
                  <a:gd name="connsiteX36" fmla="*/ 284866 w 804534"/>
                  <a:gd name="connsiteY36" fmla="*/ 805312 h 1263012"/>
                  <a:gd name="connsiteX37" fmla="*/ 388345 w 804534"/>
                  <a:gd name="connsiteY37" fmla="*/ 1081716 h 1263012"/>
                  <a:gd name="connsiteX38" fmla="*/ 406206 w 804534"/>
                  <a:gd name="connsiteY38" fmla="*/ 1089886 h 1263012"/>
                  <a:gd name="connsiteX39" fmla="*/ 669257 w 804534"/>
                  <a:gd name="connsiteY39" fmla="*/ 991225 h 1263012"/>
                  <a:gd name="connsiteX40" fmla="*/ 788344 w 804534"/>
                  <a:gd name="connsiteY40" fmla="*/ 946937 h 1263012"/>
                  <a:gd name="connsiteX41" fmla="*/ 802796 w 804534"/>
                  <a:gd name="connsiteY41" fmla="*/ 947867 h 1263012"/>
                  <a:gd name="connsiteX42" fmla="*/ 803839 w 804534"/>
                  <a:gd name="connsiteY42" fmla="*/ 990971 h 1263012"/>
                  <a:gd name="connsiteX43" fmla="*/ 801022 w 804534"/>
                  <a:gd name="connsiteY43" fmla="*/ 996296 h 1263012"/>
                  <a:gd name="connsiteX44" fmla="*/ 801529 w 804534"/>
                  <a:gd name="connsiteY44" fmla="*/ 1099493 h 1263012"/>
                  <a:gd name="connsiteX45" fmla="*/ 800655 w 804534"/>
                  <a:gd name="connsiteY45" fmla="*/ 1108987 h 1263012"/>
                  <a:gd name="connsiteX46" fmla="*/ 792344 w 804534"/>
                  <a:gd name="connsiteY46" fmla="*/ 1115326 h 1263012"/>
                  <a:gd name="connsiteX47" fmla="*/ 684386 w 804534"/>
                  <a:gd name="connsiteY47" fmla="*/ 1153501 h 1263012"/>
                  <a:gd name="connsiteX48" fmla="*/ 666834 w 804534"/>
                  <a:gd name="connsiteY48" fmla="*/ 1156628 h 1263012"/>
                  <a:gd name="connsiteX49" fmla="*/ 601952 w 804534"/>
                  <a:gd name="connsiteY49" fmla="*/ 1178912 h 1263012"/>
                  <a:gd name="connsiteX50" fmla="*/ 469962 w 804534"/>
                  <a:gd name="connsiteY50" fmla="*/ 1225370 h 1263012"/>
                  <a:gd name="connsiteX51" fmla="*/ 466046 w 804534"/>
                  <a:gd name="connsiteY51" fmla="*/ 1227455 h 1263012"/>
                  <a:gd name="connsiteX52" fmla="*/ 375273 w 804534"/>
                  <a:gd name="connsiteY52" fmla="*/ 1259064 h 1263012"/>
                  <a:gd name="connsiteX53" fmla="*/ 352960 w 804534"/>
                  <a:gd name="connsiteY53" fmla="*/ 1248725 h 1263012"/>
                  <a:gd name="connsiteX54" fmla="*/ 331886 w 804534"/>
                  <a:gd name="connsiteY54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56102 w 804534"/>
                  <a:gd name="connsiteY11" fmla="*/ 415061 h 1263012"/>
                  <a:gd name="connsiteX12" fmla="*/ 2122 w 804534"/>
                  <a:gd name="connsiteY12" fmla="*/ 262504 h 1263012"/>
                  <a:gd name="connsiteX13" fmla="*/ 10236 w 804534"/>
                  <a:gd name="connsiteY13" fmla="*/ 243065 h 1263012"/>
                  <a:gd name="connsiteX14" fmla="*/ 254552 w 804534"/>
                  <a:gd name="connsiteY14" fmla="*/ 156433 h 1263012"/>
                  <a:gd name="connsiteX15" fmla="*/ 303432 w 804534"/>
                  <a:gd name="connsiteY15" fmla="*/ 139868 h 1263012"/>
                  <a:gd name="connsiteX16" fmla="*/ 520786 w 804534"/>
                  <a:gd name="connsiteY16" fmla="*/ 63688 h 1263012"/>
                  <a:gd name="connsiteX17" fmla="*/ 557326 w 804534"/>
                  <a:gd name="connsiteY17" fmla="*/ 50954 h 1263012"/>
                  <a:gd name="connsiteX18" fmla="*/ 676948 w 804534"/>
                  <a:gd name="connsiteY18" fmla="*/ 8610 h 1263012"/>
                  <a:gd name="connsiteX19" fmla="*/ 695430 w 804534"/>
                  <a:gd name="connsiteY19" fmla="*/ 1933 h 1263012"/>
                  <a:gd name="connsiteX20" fmla="*/ 713629 w 804534"/>
                  <a:gd name="connsiteY20" fmla="*/ 10498 h 1263012"/>
                  <a:gd name="connsiteX21" fmla="*/ 745183 w 804534"/>
                  <a:gd name="connsiteY21" fmla="*/ 99806 h 1263012"/>
                  <a:gd name="connsiteX22" fmla="*/ 789443 w 804534"/>
                  <a:gd name="connsiteY22" fmla="*/ 225372 h 1263012"/>
                  <a:gd name="connsiteX23" fmla="*/ 798176 w 804534"/>
                  <a:gd name="connsiteY23" fmla="*/ 273238 h 1263012"/>
                  <a:gd name="connsiteX24" fmla="*/ 800148 w 804534"/>
                  <a:gd name="connsiteY24" fmla="*/ 323921 h 1263012"/>
                  <a:gd name="connsiteX25" fmla="*/ 800543 w 804534"/>
                  <a:gd name="connsiteY25" fmla="*/ 458954 h 1263012"/>
                  <a:gd name="connsiteX26" fmla="*/ 799416 w 804534"/>
                  <a:gd name="connsiteY26" fmla="*/ 464138 h 1263012"/>
                  <a:gd name="connsiteX27" fmla="*/ 792682 w 804534"/>
                  <a:gd name="connsiteY27" fmla="*/ 464588 h 1263012"/>
                  <a:gd name="connsiteX28" fmla="*/ 788203 w 804534"/>
                  <a:gd name="connsiteY28" fmla="*/ 454897 h 1263012"/>
                  <a:gd name="connsiteX29" fmla="*/ 675906 w 804534"/>
                  <a:gd name="connsiteY29" fmla="*/ 155053 h 1263012"/>
                  <a:gd name="connsiteX30" fmla="*/ 659199 w 804534"/>
                  <a:gd name="connsiteY30" fmla="*/ 147390 h 1263012"/>
                  <a:gd name="connsiteX31" fmla="*/ 148058 w 804534"/>
                  <a:gd name="connsiteY31" fmla="*/ 338712 h 1263012"/>
                  <a:gd name="connsiteX32" fmla="*/ 125379 w 804534"/>
                  <a:gd name="connsiteY32" fmla="*/ 347023 h 1263012"/>
                  <a:gd name="connsiteX33" fmla="*/ 118674 w 804534"/>
                  <a:gd name="connsiteY33" fmla="*/ 361335 h 1263012"/>
                  <a:gd name="connsiteX34" fmla="*/ 156848 w 804534"/>
                  <a:gd name="connsiteY34" fmla="*/ 463574 h 1263012"/>
                  <a:gd name="connsiteX35" fmla="*/ 284866 w 804534"/>
                  <a:gd name="connsiteY35" fmla="*/ 805312 h 1263012"/>
                  <a:gd name="connsiteX36" fmla="*/ 388345 w 804534"/>
                  <a:gd name="connsiteY36" fmla="*/ 1081716 h 1263012"/>
                  <a:gd name="connsiteX37" fmla="*/ 406206 w 804534"/>
                  <a:gd name="connsiteY37" fmla="*/ 1089886 h 1263012"/>
                  <a:gd name="connsiteX38" fmla="*/ 669257 w 804534"/>
                  <a:gd name="connsiteY38" fmla="*/ 991225 h 1263012"/>
                  <a:gd name="connsiteX39" fmla="*/ 788344 w 804534"/>
                  <a:gd name="connsiteY39" fmla="*/ 946937 h 1263012"/>
                  <a:gd name="connsiteX40" fmla="*/ 802796 w 804534"/>
                  <a:gd name="connsiteY40" fmla="*/ 947867 h 1263012"/>
                  <a:gd name="connsiteX41" fmla="*/ 803839 w 804534"/>
                  <a:gd name="connsiteY41" fmla="*/ 990971 h 1263012"/>
                  <a:gd name="connsiteX42" fmla="*/ 801022 w 804534"/>
                  <a:gd name="connsiteY42" fmla="*/ 996296 h 1263012"/>
                  <a:gd name="connsiteX43" fmla="*/ 801529 w 804534"/>
                  <a:gd name="connsiteY43" fmla="*/ 1099493 h 1263012"/>
                  <a:gd name="connsiteX44" fmla="*/ 800655 w 804534"/>
                  <a:gd name="connsiteY44" fmla="*/ 1108987 h 1263012"/>
                  <a:gd name="connsiteX45" fmla="*/ 792344 w 804534"/>
                  <a:gd name="connsiteY45" fmla="*/ 1115326 h 1263012"/>
                  <a:gd name="connsiteX46" fmla="*/ 684386 w 804534"/>
                  <a:gd name="connsiteY46" fmla="*/ 1153501 h 1263012"/>
                  <a:gd name="connsiteX47" fmla="*/ 666834 w 804534"/>
                  <a:gd name="connsiteY47" fmla="*/ 1156628 h 1263012"/>
                  <a:gd name="connsiteX48" fmla="*/ 601952 w 804534"/>
                  <a:gd name="connsiteY48" fmla="*/ 1178912 h 1263012"/>
                  <a:gd name="connsiteX49" fmla="*/ 469962 w 804534"/>
                  <a:gd name="connsiteY49" fmla="*/ 1225370 h 1263012"/>
                  <a:gd name="connsiteX50" fmla="*/ 466046 w 804534"/>
                  <a:gd name="connsiteY50" fmla="*/ 1227455 h 1263012"/>
                  <a:gd name="connsiteX51" fmla="*/ 375273 w 804534"/>
                  <a:gd name="connsiteY51" fmla="*/ 1259064 h 1263012"/>
                  <a:gd name="connsiteX52" fmla="*/ 352960 w 804534"/>
                  <a:gd name="connsiteY52" fmla="*/ 1248725 h 1263012"/>
                  <a:gd name="connsiteX53" fmla="*/ 331886 w 804534"/>
                  <a:gd name="connsiteY53" fmla="*/ 1191083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51" fmla="*/ 82641 w 804534"/>
                  <a:gd name="connsiteY51" fmla="*/ 490423 h 1263012"/>
                  <a:gd name="connsiteX52" fmla="*/ 133550 w 804534"/>
                  <a:gd name="connsiteY52" fmla="*/ 527781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51" fmla="*/ 82641 w 804534"/>
                  <a:gd name="connsiteY51" fmla="*/ 490423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1185 w 804534"/>
                  <a:gd name="connsiteY48" fmla="*/ 686647 h 1263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804534" h="1263012">
                    <a:moveTo>
                      <a:pt x="56102" y="415061"/>
                    </a:moveTo>
                    <a:cubicBezTo>
                      <a:pt x="37000" y="364603"/>
                      <a:pt x="20125" y="313356"/>
                      <a:pt x="2122" y="262504"/>
                    </a:cubicBezTo>
                    <a:cubicBezTo>
                      <a:pt x="-2019" y="250812"/>
                      <a:pt x="-498" y="246925"/>
                      <a:pt x="10236" y="243065"/>
                    </a:cubicBezTo>
                    <a:lnTo>
                      <a:pt x="254552" y="156433"/>
                    </a:lnTo>
                    <a:cubicBezTo>
                      <a:pt x="271202" y="151982"/>
                      <a:pt x="287204" y="145530"/>
                      <a:pt x="303432" y="139868"/>
                    </a:cubicBezTo>
                    <a:lnTo>
                      <a:pt x="520786" y="63688"/>
                    </a:lnTo>
                    <a:cubicBezTo>
                      <a:pt x="533069" y="59744"/>
                      <a:pt x="544958" y="54701"/>
                      <a:pt x="557326" y="50954"/>
                    </a:cubicBezTo>
                    <a:cubicBezTo>
                      <a:pt x="596937" y="36079"/>
                      <a:pt x="637112" y="22809"/>
                      <a:pt x="676948" y="8610"/>
                    </a:cubicBezTo>
                    <a:lnTo>
                      <a:pt x="695430" y="1933"/>
                    </a:lnTo>
                    <a:cubicBezTo>
                      <a:pt x="706530" y="-1927"/>
                      <a:pt x="709741" y="-462"/>
                      <a:pt x="713629" y="10498"/>
                    </a:cubicBezTo>
                    <a:cubicBezTo>
                      <a:pt x="724194" y="40248"/>
                      <a:pt x="734731" y="69999"/>
                      <a:pt x="745183" y="99806"/>
                    </a:cubicBezTo>
                    <a:cubicBezTo>
                      <a:pt x="759861" y="141671"/>
                      <a:pt x="774426" y="183592"/>
                      <a:pt x="789443" y="225372"/>
                    </a:cubicBezTo>
                    <a:cubicBezTo>
                      <a:pt x="794993" y="240839"/>
                      <a:pt x="798599" y="256447"/>
                      <a:pt x="798176" y="273238"/>
                    </a:cubicBezTo>
                    <a:cubicBezTo>
                      <a:pt x="797754" y="290086"/>
                      <a:pt x="795725" y="307186"/>
                      <a:pt x="800148" y="323921"/>
                    </a:cubicBezTo>
                    <a:cubicBezTo>
                      <a:pt x="801247" y="368941"/>
                      <a:pt x="800543" y="413962"/>
                      <a:pt x="800543" y="458954"/>
                    </a:cubicBezTo>
                    <a:cubicBezTo>
                      <a:pt x="800543" y="460757"/>
                      <a:pt x="800120" y="462504"/>
                      <a:pt x="799416" y="464138"/>
                    </a:cubicBezTo>
                    <a:cubicBezTo>
                      <a:pt x="797444" y="468082"/>
                      <a:pt x="795077" y="467575"/>
                      <a:pt x="792682" y="464588"/>
                    </a:cubicBezTo>
                    <a:cubicBezTo>
                      <a:pt x="790372" y="461743"/>
                      <a:pt x="789443" y="458250"/>
                      <a:pt x="788203" y="454897"/>
                    </a:cubicBezTo>
                    <a:cubicBezTo>
                      <a:pt x="750902" y="354883"/>
                      <a:pt x="713460" y="254954"/>
                      <a:pt x="675906" y="155053"/>
                    </a:cubicBezTo>
                    <a:cubicBezTo>
                      <a:pt x="671398" y="143079"/>
                      <a:pt x="671032" y="142938"/>
                      <a:pt x="659199" y="147390"/>
                    </a:cubicBezTo>
                    <a:lnTo>
                      <a:pt x="148058" y="338712"/>
                    </a:lnTo>
                    <a:lnTo>
                      <a:pt x="125379" y="347023"/>
                    </a:lnTo>
                    <a:cubicBezTo>
                      <a:pt x="115518" y="350798"/>
                      <a:pt x="115096" y="351671"/>
                      <a:pt x="118674" y="361335"/>
                    </a:cubicBezTo>
                    <a:cubicBezTo>
                      <a:pt x="131295" y="395452"/>
                      <a:pt x="144114" y="429485"/>
                      <a:pt x="156848" y="463574"/>
                    </a:cubicBezTo>
                    <a:cubicBezTo>
                      <a:pt x="199361" y="577534"/>
                      <a:pt x="242381" y="691324"/>
                      <a:pt x="284866" y="805312"/>
                    </a:cubicBezTo>
                    <a:cubicBezTo>
                      <a:pt x="319237" y="897493"/>
                      <a:pt x="354058" y="989506"/>
                      <a:pt x="388345" y="1081716"/>
                    </a:cubicBezTo>
                    <a:cubicBezTo>
                      <a:pt x="393162" y="1094676"/>
                      <a:pt x="393247" y="1094760"/>
                      <a:pt x="406206" y="1089886"/>
                    </a:cubicBezTo>
                    <a:lnTo>
                      <a:pt x="669257" y="991225"/>
                    </a:lnTo>
                    <a:lnTo>
                      <a:pt x="788344" y="946937"/>
                    </a:lnTo>
                    <a:cubicBezTo>
                      <a:pt x="793077" y="945162"/>
                      <a:pt x="798345" y="941669"/>
                      <a:pt x="802796" y="947867"/>
                    </a:cubicBezTo>
                    <a:cubicBezTo>
                      <a:pt x="805783" y="962178"/>
                      <a:pt x="804064" y="976603"/>
                      <a:pt x="803839" y="990971"/>
                    </a:cubicBezTo>
                    <a:cubicBezTo>
                      <a:pt x="803811" y="993056"/>
                      <a:pt x="802684" y="994915"/>
                      <a:pt x="801022" y="996296"/>
                    </a:cubicBezTo>
                    <a:cubicBezTo>
                      <a:pt x="800233" y="1030695"/>
                      <a:pt x="800712" y="1065094"/>
                      <a:pt x="801529" y="1099493"/>
                    </a:cubicBezTo>
                    <a:cubicBezTo>
                      <a:pt x="801613" y="1102705"/>
                      <a:pt x="802740" y="1105973"/>
                      <a:pt x="800655" y="1108987"/>
                    </a:cubicBezTo>
                    <a:cubicBezTo>
                      <a:pt x="798880" y="1112425"/>
                      <a:pt x="795810" y="1114059"/>
                      <a:pt x="792344" y="1115326"/>
                    </a:cubicBezTo>
                    <a:cubicBezTo>
                      <a:pt x="756508" y="1128483"/>
                      <a:pt x="720278" y="1140485"/>
                      <a:pt x="684386" y="1153501"/>
                    </a:cubicBezTo>
                    <a:cubicBezTo>
                      <a:pt x="678807" y="1155529"/>
                      <a:pt x="672694" y="1155642"/>
                      <a:pt x="666834" y="1156628"/>
                    </a:cubicBezTo>
                    <a:lnTo>
                      <a:pt x="601952" y="1178912"/>
                    </a:lnTo>
                    <a:lnTo>
                      <a:pt x="469962" y="1225370"/>
                    </a:lnTo>
                    <a:cubicBezTo>
                      <a:pt x="468581" y="1225849"/>
                      <a:pt x="467342" y="1226750"/>
                      <a:pt x="466046" y="1227455"/>
                    </a:cubicBezTo>
                    <a:lnTo>
                      <a:pt x="375273" y="1259064"/>
                    </a:lnTo>
                    <a:cubicBezTo>
                      <a:pt x="358115" y="1265291"/>
                      <a:pt x="358707" y="1265713"/>
                      <a:pt x="352960" y="1248725"/>
                    </a:cubicBezTo>
                    <a:cubicBezTo>
                      <a:pt x="346255" y="1229342"/>
                      <a:pt x="338901" y="1210269"/>
                      <a:pt x="331886" y="1191083"/>
                    </a:cubicBezTo>
                    <a:cubicBezTo>
                      <a:pt x="318194" y="1150289"/>
                      <a:pt x="304333" y="1109551"/>
                      <a:pt x="288697" y="1069433"/>
                    </a:cubicBezTo>
                    <a:cubicBezTo>
                      <a:pt x="284077" y="1065601"/>
                      <a:pt x="282584" y="1060079"/>
                      <a:pt x="280753" y="1054726"/>
                    </a:cubicBezTo>
                    <a:cubicBezTo>
                      <a:pt x="263398" y="1004381"/>
                      <a:pt x="245170" y="954318"/>
                      <a:pt x="227816" y="903973"/>
                    </a:cubicBezTo>
                    <a:cubicBezTo>
                      <a:pt x="225280" y="896620"/>
                      <a:pt x="224153" y="889070"/>
                      <a:pt x="222660" y="881547"/>
                    </a:cubicBezTo>
                    <a:cubicBezTo>
                      <a:pt x="209616" y="839908"/>
                      <a:pt x="191666" y="790408"/>
                      <a:pt x="179753" y="757925"/>
                    </a:cubicBezTo>
                    <a:cubicBezTo>
                      <a:pt x="167841" y="725442"/>
                      <a:pt x="157137" y="701497"/>
                      <a:pt x="151185" y="686647"/>
                    </a:cubicBezTo>
                  </a:path>
                </a:pathLst>
              </a:custGeom>
              <a:solidFill>
                <a:srgbClr val="010101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4" name="Freeform: Shape 19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7014F982-C84F-4B0E-98E8-0E5D9382840F}"/>
                  </a:ext>
                </a:extLst>
              </p:cNvPr>
              <p:cNvSpPr/>
              <p:nvPr/>
            </p:nvSpPr>
            <p:spPr>
              <a:xfrm>
                <a:off x="9294736" y="3641180"/>
                <a:ext cx="1294985" cy="1801739"/>
              </a:xfrm>
              <a:custGeom>
                <a:avLst/>
                <a:gdLst>
                  <a:gd name="connsiteX0" fmla="*/ 685959 w 687875"/>
                  <a:gd name="connsiteY0" fmla="*/ 526953 h 957054"/>
                  <a:gd name="connsiteX1" fmla="*/ 686044 w 687875"/>
                  <a:gd name="connsiteY1" fmla="*/ 555154 h 957054"/>
                  <a:gd name="connsiteX2" fmla="*/ 671619 w 687875"/>
                  <a:gd name="connsiteY2" fmla="*/ 563550 h 957054"/>
                  <a:gd name="connsiteX3" fmla="*/ 486101 w 687875"/>
                  <a:gd name="connsiteY3" fmla="*/ 634066 h 957054"/>
                  <a:gd name="connsiteX4" fmla="*/ 247870 w 687875"/>
                  <a:gd name="connsiteY4" fmla="*/ 724417 h 957054"/>
                  <a:gd name="connsiteX5" fmla="*/ 242067 w 687875"/>
                  <a:gd name="connsiteY5" fmla="*/ 726727 h 957054"/>
                  <a:gd name="connsiteX6" fmla="*/ 237193 w 687875"/>
                  <a:gd name="connsiteY6" fmla="*/ 736841 h 957054"/>
                  <a:gd name="connsiteX7" fmla="*/ 248519 w 687875"/>
                  <a:gd name="connsiteY7" fmla="*/ 742560 h 957054"/>
                  <a:gd name="connsiteX8" fmla="*/ 349631 w 687875"/>
                  <a:gd name="connsiteY8" fmla="*/ 704132 h 957054"/>
                  <a:gd name="connsiteX9" fmla="*/ 647954 w 687875"/>
                  <a:gd name="connsiteY9" fmla="*/ 590765 h 957054"/>
                  <a:gd name="connsiteX10" fmla="*/ 675535 w 687875"/>
                  <a:gd name="connsiteY10" fmla="*/ 580313 h 957054"/>
                  <a:gd name="connsiteX11" fmla="*/ 686185 w 687875"/>
                  <a:gd name="connsiteY11" fmla="*/ 580791 h 957054"/>
                  <a:gd name="connsiteX12" fmla="*/ 686297 w 687875"/>
                  <a:gd name="connsiteY12" fmla="*/ 608542 h 957054"/>
                  <a:gd name="connsiteX13" fmla="*/ 678437 w 687875"/>
                  <a:gd name="connsiteY13" fmla="*/ 614064 h 957054"/>
                  <a:gd name="connsiteX14" fmla="*/ 481987 w 687875"/>
                  <a:gd name="connsiteY14" fmla="*/ 688665 h 957054"/>
                  <a:gd name="connsiteX15" fmla="*/ 326586 w 687875"/>
                  <a:gd name="connsiteY15" fmla="*/ 747941 h 957054"/>
                  <a:gd name="connsiteX16" fmla="*/ 262182 w 687875"/>
                  <a:gd name="connsiteY16" fmla="*/ 772283 h 957054"/>
                  <a:gd name="connsiteX17" fmla="*/ 256604 w 687875"/>
                  <a:gd name="connsiteY17" fmla="*/ 784341 h 957054"/>
                  <a:gd name="connsiteX18" fmla="*/ 266437 w 687875"/>
                  <a:gd name="connsiteY18" fmla="*/ 788792 h 957054"/>
                  <a:gd name="connsiteX19" fmla="*/ 293173 w 687875"/>
                  <a:gd name="connsiteY19" fmla="*/ 778565 h 957054"/>
                  <a:gd name="connsiteX20" fmla="*/ 587410 w 687875"/>
                  <a:gd name="connsiteY20" fmla="*/ 666719 h 957054"/>
                  <a:gd name="connsiteX21" fmla="*/ 671056 w 687875"/>
                  <a:gd name="connsiteY21" fmla="*/ 635137 h 957054"/>
                  <a:gd name="connsiteX22" fmla="*/ 686410 w 687875"/>
                  <a:gd name="connsiteY22" fmla="*/ 632207 h 957054"/>
                  <a:gd name="connsiteX23" fmla="*/ 686410 w 687875"/>
                  <a:gd name="connsiteY23" fmla="*/ 632292 h 957054"/>
                  <a:gd name="connsiteX24" fmla="*/ 687227 w 687875"/>
                  <a:gd name="connsiteY24" fmla="*/ 658859 h 957054"/>
                  <a:gd name="connsiteX25" fmla="*/ 678071 w 687875"/>
                  <a:gd name="connsiteY25" fmla="*/ 667339 h 957054"/>
                  <a:gd name="connsiteX26" fmla="*/ 560280 w 687875"/>
                  <a:gd name="connsiteY26" fmla="*/ 712331 h 957054"/>
                  <a:gd name="connsiteX27" fmla="*/ 363774 w 687875"/>
                  <a:gd name="connsiteY27" fmla="*/ 786820 h 957054"/>
                  <a:gd name="connsiteX28" fmla="*/ 282692 w 687875"/>
                  <a:gd name="connsiteY28" fmla="*/ 817613 h 957054"/>
                  <a:gd name="connsiteX29" fmla="*/ 274607 w 687875"/>
                  <a:gd name="connsiteY29" fmla="*/ 827868 h 957054"/>
                  <a:gd name="connsiteX30" fmla="*/ 286721 w 687875"/>
                  <a:gd name="connsiteY30" fmla="*/ 834179 h 957054"/>
                  <a:gd name="connsiteX31" fmla="*/ 420514 w 687875"/>
                  <a:gd name="connsiteY31" fmla="*/ 783439 h 957054"/>
                  <a:gd name="connsiteX32" fmla="*/ 673845 w 687875"/>
                  <a:gd name="connsiteY32" fmla="*/ 687285 h 957054"/>
                  <a:gd name="connsiteX33" fmla="*/ 686692 w 687875"/>
                  <a:gd name="connsiteY33" fmla="*/ 685707 h 957054"/>
                  <a:gd name="connsiteX34" fmla="*/ 687283 w 687875"/>
                  <a:gd name="connsiteY34" fmla="*/ 710669 h 957054"/>
                  <a:gd name="connsiteX35" fmla="*/ 679310 w 687875"/>
                  <a:gd name="connsiteY35" fmla="*/ 720050 h 957054"/>
                  <a:gd name="connsiteX36" fmla="*/ 637530 w 687875"/>
                  <a:gd name="connsiteY36" fmla="*/ 736024 h 957054"/>
                  <a:gd name="connsiteX37" fmla="*/ 343884 w 687875"/>
                  <a:gd name="connsiteY37" fmla="*/ 847279 h 957054"/>
                  <a:gd name="connsiteX38" fmla="*/ 297934 w 687875"/>
                  <a:gd name="connsiteY38" fmla="*/ 864859 h 957054"/>
                  <a:gd name="connsiteX39" fmla="*/ 291849 w 687875"/>
                  <a:gd name="connsiteY39" fmla="*/ 876748 h 957054"/>
                  <a:gd name="connsiteX40" fmla="*/ 303906 w 687875"/>
                  <a:gd name="connsiteY40" fmla="*/ 881002 h 957054"/>
                  <a:gd name="connsiteX41" fmla="*/ 604849 w 687875"/>
                  <a:gd name="connsiteY41" fmla="*/ 766395 h 957054"/>
                  <a:gd name="connsiteX42" fmla="*/ 674324 w 687875"/>
                  <a:gd name="connsiteY42" fmla="*/ 740166 h 957054"/>
                  <a:gd name="connsiteX43" fmla="*/ 687819 w 687875"/>
                  <a:gd name="connsiteY43" fmla="*/ 739574 h 957054"/>
                  <a:gd name="connsiteX44" fmla="*/ 687875 w 687875"/>
                  <a:gd name="connsiteY44" fmla="*/ 805780 h 957054"/>
                  <a:gd name="connsiteX45" fmla="*/ 531825 w 687875"/>
                  <a:gd name="connsiteY45" fmla="*/ 863760 h 957054"/>
                  <a:gd name="connsiteX46" fmla="*/ 286411 w 687875"/>
                  <a:gd name="connsiteY46" fmla="*/ 955998 h 957054"/>
                  <a:gd name="connsiteX47" fmla="*/ 276072 w 687875"/>
                  <a:gd name="connsiteY47" fmla="*/ 950927 h 957054"/>
                  <a:gd name="connsiteX48" fmla="*/ 95906 w 687875"/>
                  <a:gd name="connsiteY48" fmla="*/ 469987 h 957054"/>
                  <a:gd name="connsiteX49" fmla="*/ 1217 w 687875"/>
                  <a:gd name="connsiteY49" fmla="*/ 217784 h 957054"/>
                  <a:gd name="connsiteX50" fmla="*/ 7189 w 687875"/>
                  <a:gd name="connsiteY50" fmla="*/ 205472 h 957054"/>
                  <a:gd name="connsiteX51" fmla="*/ 553378 w 687875"/>
                  <a:gd name="connsiteY51" fmla="*/ 1021 h 957054"/>
                  <a:gd name="connsiteX52" fmla="*/ 563745 w 687875"/>
                  <a:gd name="connsiteY52" fmla="*/ 6261 h 957054"/>
                  <a:gd name="connsiteX53" fmla="*/ 682776 w 687875"/>
                  <a:gd name="connsiteY53" fmla="*/ 324052 h 957054"/>
                  <a:gd name="connsiteX54" fmla="*/ 684382 w 687875"/>
                  <a:gd name="connsiteY54" fmla="*/ 327038 h 957054"/>
                  <a:gd name="connsiteX55" fmla="*/ 684663 w 687875"/>
                  <a:gd name="connsiteY55" fmla="*/ 410683 h 957054"/>
                  <a:gd name="connsiteX56" fmla="*/ 683790 w 687875"/>
                  <a:gd name="connsiteY56" fmla="*/ 410796 h 957054"/>
                  <a:gd name="connsiteX57" fmla="*/ 660632 w 687875"/>
                  <a:gd name="connsiteY57" fmla="*/ 408317 h 957054"/>
                  <a:gd name="connsiteX58" fmla="*/ 351209 w 687875"/>
                  <a:gd name="connsiteY58" fmla="*/ 525995 h 957054"/>
                  <a:gd name="connsiteX59" fmla="*/ 198962 w 687875"/>
                  <a:gd name="connsiteY59" fmla="*/ 583750 h 957054"/>
                  <a:gd name="connsiteX60" fmla="*/ 192285 w 687875"/>
                  <a:gd name="connsiteY60" fmla="*/ 586313 h 957054"/>
                  <a:gd name="connsiteX61" fmla="*/ 186876 w 687875"/>
                  <a:gd name="connsiteY61" fmla="*/ 596822 h 957054"/>
                  <a:gd name="connsiteX62" fmla="*/ 198427 w 687875"/>
                  <a:gd name="connsiteY62" fmla="*/ 602231 h 957054"/>
                  <a:gd name="connsiteX63" fmla="*/ 290383 w 687875"/>
                  <a:gd name="connsiteY63" fmla="*/ 567212 h 957054"/>
                  <a:gd name="connsiteX64" fmla="*/ 594764 w 687875"/>
                  <a:gd name="connsiteY64" fmla="*/ 451478 h 957054"/>
                  <a:gd name="connsiteX65" fmla="*/ 670887 w 687875"/>
                  <a:gd name="connsiteY65" fmla="*/ 422629 h 957054"/>
                  <a:gd name="connsiteX66" fmla="*/ 684635 w 687875"/>
                  <a:gd name="connsiteY66" fmla="*/ 420995 h 957054"/>
                  <a:gd name="connsiteX67" fmla="*/ 684776 w 687875"/>
                  <a:gd name="connsiteY67" fmla="*/ 450126 h 957054"/>
                  <a:gd name="connsiteX68" fmla="*/ 675000 w 687875"/>
                  <a:gd name="connsiteY68" fmla="*/ 456126 h 957054"/>
                  <a:gd name="connsiteX69" fmla="*/ 438291 w 687875"/>
                  <a:gd name="connsiteY69" fmla="*/ 545885 h 957054"/>
                  <a:gd name="connsiteX70" fmla="*/ 211725 w 687875"/>
                  <a:gd name="connsiteY70" fmla="*/ 632094 h 957054"/>
                  <a:gd name="connsiteX71" fmla="*/ 203893 w 687875"/>
                  <a:gd name="connsiteY71" fmla="*/ 641645 h 957054"/>
                  <a:gd name="connsiteX72" fmla="*/ 217359 w 687875"/>
                  <a:gd name="connsiteY72" fmla="*/ 648237 h 957054"/>
                  <a:gd name="connsiteX73" fmla="*/ 295962 w 687875"/>
                  <a:gd name="connsiteY73" fmla="*/ 618374 h 957054"/>
                  <a:gd name="connsiteX74" fmla="*/ 556815 w 687875"/>
                  <a:gd name="connsiteY74" fmla="*/ 519121 h 957054"/>
                  <a:gd name="connsiteX75" fmla="*/ 672239 w 687875"/>
                  <a:gd name="connsiteY75" fmla="*/ 475340 h 957054"/>
                  <a:gd name="connsiteX76" fmla="*/ 678099 w 687875"/>
                  <a:gd name="connsiteY76" fmla="*/ 473115 h 957054"/>
                  <a:gd name="connsiteX77" fmla="*/ 685537 w 687875"/>
                  <a:gd name="connsiteY77" fmla="*/ 478721 h 957054"/>
                  <a:gd name="connsiteX78" fmla="*/ 685565 w 687875"/>
                  <a:gd name="connsiteY78" fmla="*/ 496583 h 957054"/>
                  <a:gd name="connsiteX79" fmla="*/ 677395 w 687875"/>
                  <a:gd name="connsiteY79" fmla="*/ 508387 h 957054"/>
                  <a:gd name="connsiteX80" fmla="*/ 533487 w 687875"/>
                  <a:gd name="connsiteY80" fmla="*/ 562873 h 957054"/>
                  <a:gd name="connsiteX81" fmla="*/ 231643 w 687875"/>
                  <a:gd name="connsiteY81" fmla="*/ 677622 h 957054"/>
                  <a:gd name="connsiteX82" fmla="*/ 224994 w 687875"/>
                  <a:gd name="connsiteY82" fmla="*/ 680270 h 957054"/>
                  <a:gd name="connsiteX83" fmla="*/ 219895 w 687875"/>
                  <a:gd name="connsiteY83" fmla="*/ 691934 h 957054"/>
                  <a:gd name="connsiteX84" fmla="*/ 230995 w 687875"/>
                  <a:gd name="connsiteY84" fmla="*/ 695906 h 957054"/>
                  <a:gd name="connsiteX85" fmla="*/ 375691 w 687875"/>
                  <a:gd name="connsiteY85" fmla="*/ 641025 h 957054"/>
                  <a:gd name="connsiteX86" fmla="*/ 573099 w 687875"/>
                  <a:gd name="connsiteY86" fmla="*/ 566170 h 957054"/>
                  <a:gd name="connsiteX87" fmla="*/ 673366 w 687875"/>
                  <a:gd name="connsiteY87" fmla="*/ 527855 h 957054"/>
                  <a:gd name="connsiteX88" fmla="*/ 685959 w 687875"/>
                  <a:gd name="connsiteY88" fmla="*/ 526953 h 957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687875" h="957054">
                    <a:moveTo>
                      <a:pt x="685959" y="526953"/>
                    </a:moveTo>
                    <a:cubicBezTo>
                      <a:pt x="685987" y="536363"/>
                      <a:pt x="686016" y="545744"/>
                      <a:pt x="686044" y="555154"/>
                    </a:cubicBezTo>
                    <a:cubicBezTo>
                      <a:pt x="682579" y="560253"/>
                      <a:pt x="676859" y="561578"/>
                      <a:pt x="671619" y="563550"/>
                    </a:cubicBezTo>
                    <a:cubicBezTo>
                      <a:pt x="609752" y="586933"/>
                      <a:pt x="547997" y="610655"/>
                      <a:pt x="486101" y="634066"/>
                    </a:cubicBezTo>
                    <a:cubicBezTo>
                      <a:pt x="406653" y="664099"/>
                      <a:pt x="327262" y="694244"/>
                      <a:pt x="247870" y="724417"/>
                    </a:cubicBezTo>
                    <a:cubicBezTo>
                      <a:pt x="245927" y="725149"/>
                      <a:pt x="244011" y="726051"/>
                      <a:pt x="242067" y="726727"/>
                    </a:cubicBezTo>
                    <a:cubicBezTo>
                      <a:pt x="237052" y="728502"/>
                      <a:pt x="234855" y="731178"/>
                      <a:pt x="237193" y="736841"/>
                    </a:cubicBezTo>
                    <a:cubicBezTo>
                      <a:pt x="239475" y="742391"/>
                      <a:pt x="241982" y="745068"/>
                      <a:pt x="248519" y="742560"/>
                    </a:cubicBezTo>
                    <a:cubicBezTo>
                      <a:pt x="282157" y="729601"/>
                      <a:pt x="315880" y="716838"/>
                      <a:pt x="349631" y="704132"/>
                    </a:cubicBezTo>
                    <a:cubicBezTo>
                      <a:pt x="449194" y="666691"/>
                      <a:pt x="548447" y="628404"/>
                      <a:pt x="647954" y="590765"/>
                    </a:cubicBezTo>
                    <a:cubicBezTo>
                      <a:pt x="657167" y="587299"/>
                      <a:pt x="666182" y="583327"/>
                      <a:pt x="675535" y="580313"/>
                    </a:cubicBezTo>
                    <a:cubicBezTo>
                      <a:pt x="679057" y="579186"/>
                      <a:pt x="682832" y="576819"/>
                      <a:pt x="686185" y="580791"/>
                    </a:cubicBezTo>
                    <a:cubicBezTo>
                      <a:pt x="686213" y="590032"/>
                      <a:pt x="686269" y="599273"/>
                      <a:pt x="686297" y="608542"/>
                    </a:cubicBezTo>
                    <a:cubicBezTo>
                      <a:pt x="684523" y="611584"/>
                      <a:pt x="681564" y="612880"/>
                      <a:pt x="678437" y="614064"/>
                    </a:cubicBezTo>
                    <a:cubicBezTo>
                      <a:pt x="612963" y="638997"/>
                      <a:pt x="547405" y="663648"/>
                      <a:pt x="481987" y="688665"/>
                    </a:cubicBezTo>
                    <a:cubicBezTo>
                      <a:pt x="430206" y="708471"/>
                      <a:pt x="378255" y="727882"/>
                      <a:pt x="326586" y="747941"/>
                    </a:cubicBezTo>
                    <a:cubicBezTo>
                      <a:pt x="305202" y="756252"/>
                      <a:pt x="283650" y="764169"/>
                      <a:pt x="262182" y="772283"/>
                    </a:cubicBezTo>
                    <a:cubicBezTo>
                      <a:pt x="255928" y="774649"/>
                      <a:pt x="253590" y="777748"/>
                      <a:pt x="256604" y="784341"/>
                    </a:cubicBezTo>
                    <a:cubicBezTo>
                      <a:pt x="258774" y="789074"/>
                      <a:pt x="261591" y="790567"/>
                      <a:pt x="266437" y="788792"/>
                    </a:cubicBezTo>
                    <a:cubicBezTo>
                      <a:pt x="275395" y="785496"/>
                      <a:pt x="284242" y="781946"/>
                      <a:pt x="293173" y="778565"/>
                    </a:cubicBezTo>
                    <a:cubicBezTo>
                      <a:pt x="391355" y="741518"/>
                      <a:pt x="489284" y="703907"/>
                      <a:pt x="587410" y="666719"/>
                    </a:cubicBezTo>
                    <a:cubicBezTo>
                      <a:pt x="615273" y="656154"/>
                      <a:pt x="643024" y="645195"/>
                      <a:pt x="671056" y="635137"/>
                    </a:cubicBezTo>
                    <a:cubicBezTo>
                      <a:pt x="675958" y="633390"/>
                      <a:pt x="680691" y="629981"/>
                      <a:pt x="686410" y="632207"/>
                    </a:cubicBezTo>
                    <a:lnTo>
                      <a:pt x="686410" y="632292"/>
                    </a:lnTo>
                    <a:cubicBezTo>
                      <a:pt x="688241" y="641110"/>
                      <a:pt x="686748" y="650012"/>
                      <a:pt x="687227" y="658859"/>
                    </a:cubicBezTo>
                    <a:cubicBezTo>
                      <a:pt x="686805" y="664521"/>
                      <a:pt x="682184" y="665733"/>
                      <a:pt x="678071" y="667339"/>
                    </a:cubicBezTo>
                    <a:cubicBezTo>
                      <a:pt x="638911" y="682637"/>
                      <a:pt x="599581" y="697455"/>
                      <a:pt x="560280" y="712331"/>
                    </a:cubicBezTo>
                    <a:cubicBezTo>
                      <a:pt x="494778" y="737123"/>
                      <a:pt x="429248" y="761915"/>
                      <a:pt x="363774" y="786820"/>
                    </a:cubicBezTo>
                    <a:cubicBezTo>
                      <a:pt x="336756" y="797103"/>
                      <a:pt x="309710" y="807330"/>
                      <a:pt x="282692" y="817613"/>
                    </a:cubicBezTo>
                    <a:cubicBezTo>
                      <a:pt x="278128" y="819360"/>
                      <a:pt x="272437" y="820374"/>
                      <a:pt x="274607" y="827868"/>
                    </a:cubicBezTo>
                    <a:cubicBezTo>
                      <a:pt x="276832" y="835559"/>
                      <a:pt x="279086" y="837024"/>
                      <a:pt x="286721" y="834179"/>
                    </a:cubicBezTo>
                    <a:cubicBezTo>
                      <a:pt x="331431" y="817585"/>
                      <a:pt x="375973" y="800484"/>
                      <a:pt x="420514" y="783439"/>
                    </a:cubicBezTo>
                    <a:cubicBezTo>
                      <a:pt x="504864" y="751153"/>
                      <a:pt x="589467" y="719571"/>
                      <a:pt x="673845" y="687285"/>
                    </a:cubicBezTo>
                    <a:cubicBezTo>
                      <a:pt x="677902" y="685736"/>
                      <a:pt x="682071" y="683369"/>
                      <a:pt x="686692" y="685707"/>
                    </a:cubicBezTo>
                    <a:cubicBezTo>
                      <a:pt x="687903" y="693990"/>
                      <a:pt x="686861" y="702358"/>
                      <a:pt x="687283" y="710669"/>
                    </a:cubicBezTo>
                    <a:cubicBezTo>
                      <a:pt x="687565" y="716416"/>
                      <a:pt x="683536" y="718332"/>
                      <a:pt x="679310" y="720050"/>
                    </a:cubicBezTo>
                    <a:cubicBezTo>
                      <a:pt x="665478" y="725628"/>
                      <a:pt x="651476" y="730756"/>
                      <a:pt x="637530" y="736024"/>
                    </a:cubicBezTo>
                    <a:cubicBezTo>
                      <a:pt x="539629" y="773043"/>
                      <a:pt x="441897" y="810485"/>
                      <a:pt x="343884" y="847279"/>
                    </a:cubicBezTo>
                    <a:cubicBezTo>
                      <a:pt x="328530" y="853054"/>
                      <a:pt x="313344" y="859252"/>
                      <a:pt x="297934" y="864859"/>
                    </a:cubicBezTo>
                    <a:cubicBezTo>
                      <a:pt x="291877" y="867056"/>
                      <a:pt x="289059" y="869874"/>
                      <a:pt x="291849" y="876748"/>
                    </a:cubicBezTo>
                    <a:cubicBezTo>
                      <a:pt x="294497" y="883256"/>
                      <a:pt x="298356" y="883143"/>
                      <a:pt x="303906" y="881002"/>
                    </a:cubicBezTo>
                    <a:cubicBezTo>
                      <a:pt x="404117" y="842546"/>
                      <a:pt x="504751" y="805132"/>
                      <a:pt x="604849" y="766395"/>
                    </a:cubicBezTo>
                    <a:cubicBezTo>
                      <a:pt x="627923" y="757464"/>
                      <a:pt x="651222" y="749068"/>
                      <a:pt x="674324" y="740166"/>
                    </a:cubicBezTo>
                    <a:cubicBezTo>
                      <a:pt x="678606" y="738503"/>
                      <a:pt x="683170" y="735883"/>
                      <a:pt x="687819" y="739574"/>
                    </a:cubicBezTo>
                    <a:cubicBezTo>
                      <a:pt x="687847" y="761633"/>
                      <a:pt x="687847" y="783721"/>
                      <a:pt x="687875" y="805780"/>
                    </a:cubicBezTo>
                    <a:cubicBezTo>
                      <a:pt x="635840" y="825107"/>
                      <a:pt x="583804" y="844321"/>
                      <a:pt x="531825" y="863760"/>
                    </a:cubicBezTo>
                    <a:cubicBezTo>
                      <a:pt x="449983" y="894384"/>
                      <a:pt x="368141" y="925092"/>
                      <a:pt x="286411" y="955998"/>
                    </a:cubicBezTo>
                    <a:cubicBezTo>
                      <a:pt x="280157" y="958365"/>
                      <a:pt x="278269" y="956787"/>
                      <a:pt x="276072" y="950927"/>
                    </a:cubicBezTo>
                    <a:cubicBezTo>
                      <a:pt x="216148" y="790567"/>
                      <a:pt x="155999" y="630291"/>
                      <a:pt x="95906" y="469987"/>
                    </a:cubicBezTo>
                    <a:cubicBezTo>
                      <a:pt x="64380" y="385891"/>
                      <a:pt x="32968" y="301767"/>
                      <a:pt x="1217" y="217784"/>
                    </a:cubicBezTo>
                    <a:cubicBezTo>
                      <a:pt x="-1544" y="210459"/>
                      <a:pt x="372" y="208008"/>
                      <a:pt x="7189" y="205472"/>
                    </a:cubicBezTo>
                    <a:cubicBezTo>
                      <a:pt x="189299" y="137491"/>
                      <a:pt x="371381" y="69312"/>
                      <a:pt x="553378" y="1021"/>
                    </a:cubicBezTo>
                    <a:cubicBezTo>
                      <a:pt x="559716" y="-1345"/>
                      <a:pt x="561548" y="401"/>
                      <a:pt x="563745" y="6261"/>
                    </a:cubicBezTo>
                    <a:cubicBezTo>
                      <a:pt x="603272" y="112248"/>
                      <a:pt x="643052" y="218150"/>
                      <a:pt x="682776" y="324052"/>
                    </a:cubicBezTo>
                    <a:cubicBezTo>
                      <a:pt x="683170" y="325094"/>
                      <a:pt x="683846" y="326052"/>
                      <a:pt x="684382" y="327038"/>
                    </a:cubicBezTo>
                    <a:cubicBezTo>
                      <a:pt x="684466" y="354929"/>
                      <a:pt x="684551" y="382792"/>
                      <a:pt x="684663" y="410683"/>
                    </a:cubicBezTo>
                    <a:cubicBezTo>
                      <a:pt x="684382" y="410712"/>
                      <a:pt x="683874" y="410881"/>
                      <a:pt x="683790" y="410796"/>
                    </a:cubicBezTo>
                    <a:cubicBezTo>
                      <a:pt x="677028" y="400823"/>
                      <a:pt x="668999" y="405133"/>
                      <a:pt x="660632" y="408317"/>
                    </a:cubicBezTo>
                    <a:cubicBezTo>
                      <a:pt x="557547" y="447703"/>
                      <a:pt x="454434" y="486947"/>
                      <a:pt x="351209" y="525995"/>
                    </a:cubicBezTo>
                    <a:cubicBezTo>
                      <a:pt x="300441" y="545209"/>
                      <a:pt x="249730" y="564536"/>
                      <a:pt x="198962" y="583750"/>
                    </a:cubicBezTo>
                    <a:cubicBezTo>
                      <a:pt x="196737" y="584595"/>
                      <a:pt x="194567" y="585609"/>
                      <a:pt x="192285" y="586313"/>
                    </a:cubicBezTo>
                    <a:cubicBezTo>
                      <a:pt x="186876" y="588032"/>
                      <a:pt x="184369" y="590624"/>
                      <a:pt x="186876" y="596822"/>
                    </a:cubicBezTo>
                    <a:cubicBezTo>
                      <a:pt x="189271" y="602710"/>
                      <a:pt x="192229" y="604598"/>
                      <a:pt x="198427" y="602231"/>
                    </a:cubicBezTo>
                    <a:cubicBezTo>
                      <a:pt x="229051" y="590511"/>
                      <a:pt x="259731" y="578876"/>
                      <a:pt x="290383" y="567212"/>
                    </a:cubicBezTo>
                    <a:cubicBezTo>
                      <a:pt x="391834" y="528615"/>
                      <a:pt x="493426" y="490328"/>
                      <a:pt x="594764" y="451478"/>
                    </a:cubicBezTo>
                    <a:cubicBezTo>
                      <a:pt x="620091" y="441758"/>
                      <a:pt x="645390" y="431898"/>
                      <a:pt x="670887" y="422629"/>
                    </a:cubicBezTo>
                    <a:cubicBezTo>
                      <a:pt x="675310" y="421023"/>
                      <a:pt x="679705" y="418628"/>
                      <a:pt x="684635" y="420995"/>
                    </a:cubicBezTo>
                    <a:cubicBezTo>
                      <a:pt x="685537" y="430686"/>
                      <a:pt x="685790" y="440406"/>
                      <a:pt x="684776" y="450126"/>
                    </a:cubicBezTo>
                    <a:cubicBezTo>
                      <a:pt x="682128" y="453112"/>
                      <a:pt x="678691" y="454718"/>
                      <a:pt x="675000" y="456126"/>
                    </a:cubicBezTo>
                    <a:cubicBezTo>
                      <a:pt x="596031" y="485877"/>
                      <a:pt x="517147" y="515825"/>
                      <a:pt x="438291" y="545885"/>
                    </a:cubicBezTo>
                    <a:cubicBezTo>
                      <a:pt x="362788" y="574678"/>
                      <a:pt x="287172" y="603217"/>
                      <a:pt x="211725" y="632094"/>
                    </a:cubicBezTo>
                    <a:cubicBezTo>
                      <a:pt x="207527" y="633700"/>
                      <a:pt x="202033" y="634489"/>
                      <a:pt x="203893" y="641645"/>
                    </a:cubicBezTo>
                    <a:cubicBezTo>
                      <a:pt x="206118" y="650238"/>
                      <a:pt x="208457" y="651815"/>
                      <a:pt x="217359" y="648237"/>
                    </a:cubicBezTo>
                    <a:cubicBezTo>
                      <a:pt x="243363" y="637729"/>
                      <a:pt x="269789" y="628375"/>
                      <a:pt x="295962" y="618374"/>
                    </a:cubicBezTo>
                    <a:cubicBezTo>
                      <a:pt x="382903" y="585271"/>
                      <a:pt x="469760" y="551942"/>
                      <a:pt x="556815" y="519121"/>
                    </a:cubicBezTo>
                    <a:cubicBezTo>
                      <a:pt x="595327" y="504612"/>
                      <a:pt x="633839" y="490159"/>
                      <a:pt x="672239" y="475340"/>
                    </a:cubicBezTo>
                    <a:cubicBezTo>
                      <a:pt x="674183" y="474580"/>
                      <a:pt x="676127" y="473791"/>
                      <a:pt x="678099" y="473115"/>
                    </a:cubicBezTo>
                    <a:cubicBezTo>
                      <a:pt x="683396" y="471283"/>
                      <a:pt x="685931" y="472579"/>
                      <a:pt x="685537" y="478721"/>
                    </a:cubicBezTo>
                    <a:cubicBezTo>
                      <a:pt x="685142" y="484665"/>
                      <a:pt x="685001" y="490694"/>
                      <a:pt x="685565" y="496583"/>
                    </a:cubicBezTo>
                    <a:cubicBezTo>
                      <a:pt x="686185" y="503175"/>
                      <a:pt x="683227" y="506218"/>
                      <a:pt x="677395" y="508387"/>
                    </a:cubicBezTo>
                    <a:cubicBezTo>
                      <a:pt x="629332" y="526277"/>
                      <a:pt x="581438" y="544646"/>
                      <a:pt x="533487" y="562873"/>
                    </a:cubicBezTo>
                    <a:cubicBezTo>
                      <a:pt x="432882" y="601160"/>
                      <a:pt x="332164" y="639166"/>
                      <a:pt x="231643" y="677622"/>
                    </a:cubicBezTo>
                    <a:cubicBezTo>
                      <a:pt x="229417" y="678467"/>
                      <a:pt x="227248" y="679566"/>
                      <a:pt x="224994" y="680270"/>
                    </a:cubicBezTo>
                    <a:cubicBezTo>
                      <a:pt x="218740" y="682242"/>
                      <a:pt x="217726" y="685905"/>
                      <a:pt x="219895" y="691934"/>
                    </a:cubicBezTo>
                    <a:cubicBezTo>
                      <a:pt x="222233" y="698441"/>
                      <a:pt x="225811" y="697822"/>
                      <a:pt x="230995" y="695906"/>
                    </a:cubicBezTo>
                    <a:cubicBezTo>
                      <a:pt x="279368" y="677988"/>
                      <a:pt x="327487" y="659394"/>
                      <a:pt x="375691" y="641025"/>
                    </a:cubicBezTo>
                    <a:cubicBezTo>
                      <a:pt x="441447" y="615979"/>
                      <a:pt x="507315" y="591159"/>
                      <a:pt x="573099" y="566170"/>
                    </a:cubicBezTo>
                    <a:cubicBezTo>
                      <a:pt x="606540" y="553464"/>
                      <a:pt x="639868" y="540420"/>
                      <a:pt x="673366" y="527855"/>
                    </a:cubicBezTo>
                    <a:cubicBezTo>
                      <a:pt x="677395" y="526361"/>
                      <a:pt x="681508" y="523291"/>
                      <a:pt x="685959" y="526953"/>
                    </a:cubicBezTo>
                    <a:close/>
                  </a:path>
                </a:pathLst>
              </a:custGeom>
              <a:solidFill>
                <a:srgbClr val="FEFEFE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5" name="Freeform: Shape 26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5D2D26DB-6671-474F-9D5E-DCF52A1696C8}"/>
                  </a:ext>
                </a:extLst>
              </p:cNvPr>
              <p:cNvSpPr/>
              <p:nvPr/>
            </p:nvSpPr>
            <p:spPr>
              <a:xfrm>
                <a:off x="9669048" y="4488580"/>
                <a:ext cx="917741" cy="474263"/>
              </a:xfrm>
              <a:custGeom>
                <a:avLst/>
                <a:gdLst>
                  <a:gd name="connsiteX0" fmla="*/ 487131 w 487489"/>
                  <a:gd name="connsiteY0" fmla="*/ 76827 h 251921"/>
                  <a:gd name="connsiteX1" fmla="*/ 402697 w 487489"/>
                  <a:gd name="connsiteY1" fmla="*/ 108437 h 251921"/>
                  <a:gd name="connsiteX2" fmla="*/ 213234 w 487489"/>
                  <a:gd name="connsiteY2" fmla="*/ 180307 h 251921"/>
                  <a:gd name="connsiteX3" fmla="*/ 27969 w 487489"/>
                  <a:gd name="connsiteY3" fmla="*/ 250964 h 251921"/>
                  <a:gd name="connsiteX4" fmla="*/ 19743 w 487489"/>
                  <a:gd name="connsiteY4" fmla="*/ 247217 h 251921"/>
                  <a:gd name="connsiteX5" fmla="*/ 29124 w 487489"/>
                  <a:gd name="connsiteY5" fmla="*/ 225524 h 251921"/>
                  <a:gd name="connsiteX6" fmla="*/ 201148 w 487489"/>
                  <a:gd name="connsiteY6" fmla="*/ 160360 h 251921"/>
                  <a:gd name="connsiteX7" fmla="*/ 479947 w 487489"/>
                  <a:gd name="connsiteY7" fmla="*/ 54430 h 251921"/>
                  <a:gd name="connsiteX8" fmla="*/ 485892 w 487489"/>
                  <a:gd name="connsiteY8" fmla="*/ 46035 h 251921"/>
                  <a:gd name="connsiteX9" fmla="*/ 485807 w 487489"/>
                  <a:gd name="connsiteY9" fmla="*/ 23919 h 251921"/>
                  <a:gd name="connsiteX10" fmla="*/ 419742 w 487489"/>
                  <a:gd name="connsiteY10" fmla="*/ 48852 h 251921"/>
                  <a:gd name="connsiteX11" fmla="*/ 226926 w 487489"/>
                  <a:gd name="connsiteY11" fmla="*/ 122045 h 251921"/>
                  <a:gd name="connsiteX12" fmla="*/ 23321 w 487489"/>
                  <a:gd name="connsiteY12" fmla="*/ 199633 h 251921"/>
                  <a:gd name="connsiteX13" fmla="*/ 810 w 487489"/>
                  <a:gd name="connsiteY13" fmla="*/ 189885 h 251921"/>
                  <a:gd name="connsiteX14" fmla="*/ 4952 w 487489"/>
                  <a:gd name="connsiteY14" fmla="*/ 181603 h 251921"/>
                  <a:gd name="connsiteX15" fmla="*/ 79244 w 487489"/>
                  <a:gd name="connsiteY15" fmla="*/ 153401 h 251921"/>
                  <a:gd name="connsiteX16" fmla="*/ 291245 w 487489"/>
                  <a:gd name="connsiteY16" fmla="*/ 72799 h 251921"/>
                  <a:gd name="connsiteX17" fmla="*/ 474003 w 487489"/>
                  <a:gd name="connsiteY17" fmla="*/ 3353 h 251921"/>
                  <a:gd name="connsiteX18" fmla="*/ 485948 w 487489"/>
                  <a:gd name="connsiteY18" fmla="*/ 0 h 251921"/>
                  <a:gd name="connsiteX19" fmla="*/ 487131 w 487489"/>
                  <a:gd name="connsiteY19" fmla="*/ 76827 h 251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7489" h="251921">
                    <a:moveTo>
                      <a:pt x="487131" y="76827"/>
                    </a:moveTo>
                    <a:cubicBezTo>
                      <a:pt x="458986" y="87364"/>
                      <a:pt x="430813" y="97816"/>
                      <a:pt x="402697" y="108437"/>
                    </a:cubicBezTo>
                    <a:cubicBezTo>
                      <a:pt x="339533" y="132356"/>
                      <a:pt x="276370" y="156331"/>
                      <a:pt x="213234" y="180307"/>
                    </a:cubicBezTo>
                    <a:cubicBezTo>
                      <a:pt x="151451" y="203775"/>
                      <a:pt x="89668" y="227243"/>
                      <a:pt x="27969" y="250964"/>
                    </a:cubicBezTo>
                    <a:cubicBezTo>
                      <a:pt x="22954" y="252880"/>
                      <a:pt x="21433" y="252063"/>
                      <a:pt x="19743" y="247217"/>
                    </a:cubicBezTo>
                    <a:cubicBezTo>
                      <a:pt x="13263" y="228623"/>
                      <a:pt x="11460" y="232314"/>
                      <a:pt x="29124" y="225524"/>
                    </a:cubicBezTo>
                    <a:cubicBezTo>
                      <a:pt x="86343" y="203493"/>
                      <a:pt x="143816" y="182138"/>
                      <a:pt x="201148" y="160360"/>
                    </a:cubicBezTo>
                    <a:cubicBezTo>
                      <a:pt x="294090" y="125088"/>
                      <a:pt x="386976" y="89646"/>
                      <a:pt x="479947" y="54430"/>
                    </a:cubicBezTo>
                    <a:cubicBezTo>
                      <a:pt x="484258" y="52796"/>
                      <a:pt x="486117" y="50711"/>
                      <a:pt x="485892" y="46035"/>
                    </a:cubicBezTo>
                    <a:cubicBezTo>
                      <a:pt x="485553" y="38963"/>
                      <a:pt x="485807" y="31892"/>
                      <a:pt x="485807" y="23919"/>
                    </a:cubicBezTo>
                    <a:cubicBezTo>
                      <a:pt x="463015" y="32511"/>
                      <a:pt x="441378" y="40653"/>
                      <a:pt x="419742" y="48852"/>
                    </a:cubicBezTo>
                    <a:cubicBezTo>
                      <a:pt x="355451" y="73221"/>
                      <a:pt x="291189" y="97619"/>
                      <a:pt x="226926" y="122045"/>
                    </a:cubicBezTo>
                    <a:cubicBezTo>
                      <a:pt x="159029" y="147851"/>
                      <a:pt x="91161" y="173658"/>
                      <a:pt x="23321" y="199633"/>
                    </a:cubicBezTo>
                    <a:cubicBezTo>
                      <a:pt x="6614" y="206028"/>
                      <a:pt x="6924" y="206254"/>
                      <a:pt x="810" y="189885"/>
                    </a:cubicBezTo>
                    <a:cubicBezTo>
                      <a:pt x="-1049" y="184871"/>
                      <a:pt x="275" y="183321"/>
                      <a:pt x="4952" y="181603"/>
                    </a:cubicBezTo>
                    <a:cubicBezTo>
                      <a:pt x="29800" y="172418"/>
                      <a:pt x="54480" y="162811"/>
                      <a:pt x="79244" y="153401"/>
                    </a:cubicBezTo>
                    <a:cubicBezTo>
                      <a:pt x="149901" y="126525"/>
                      <a:pt x="220587" y="99676"/>
                      <a:pt x="291245" y="72799"/>
                    </a:cubicBezTo>
                    <a:cubicBezTo>
                      <a:pt x="352155" y="49641"/>
                      <a:pt x="413065" y="26454"/>
                      <a:pt x="474003" y="3353"/>
                    </a:cubicBezTo>
                    <a:cubicBezTo>
                      <a:pt x="477862" y="1888"/>
                      <a:pt x="481976" y="1099"/>
                      <a:pt x="485948" y="0"/>
                    </a:cubicBezTo>
                    <a:cubicBezTo>
                      <a:pt x="487920" y="25553"/>
                      <a:pt x="487610" y="51190"/>
                      <a:pt x="487131" y="76827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6" name="Freeform: Shape 27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4C97F480-8954-492B-AF09-0E384F29DB8D}"/>
                  </a:ext>
                </a:extLst>
              </p:cNvPr>
              <p:cNvSpPr/>
              <p:nvPr/>
            </p:nvSpPr>
            <p:spPr>
              <a:xfrm>
                <a:off x="9635931" y="4393654"/>
                <a:ext cx="947796" cy="390161"/>
              </a:xfrm>
              <a:custGeom>
                <a:avLst/>
                <a:gdLst>
                  <a:gd name="connsiteX0" fmla="*/ 503454 w 503454"/>
                  <a:gd name="connsiteY0" fmla="*/ 21265 h 207247"/>
                  <a:gd name="connsiteX1" fmla="*/ 266351 w 503454"/>
                  <a:gd name="connsiteY1" fmla="*/ 110967 h 207247"/>
                  <a:gd name="connsiteX2" fmla="*/ 21951 w 503454"/>
                  <a:gd name="connsiteY2" fmla="*/ 204022 h 207247"/>
                  <a:gd name="connsiteX3" fmla="*/ 174 w 503454"/>
                  <a:gd name="connsiteY3" fmla="*/ 191513 h 207247"/>
                  <a:gd name="connsiteX4" fmla="*/ 4709 w 503454"/>
                  <a:gd name="connsiteY4" fmla="*/ 185597 h 207247"/>
                  <a:gd name="connsiteX5" fmla="*/ 130727 w 503454"/>
                  <a:gd name="connsiteY5" fmla="*/ 137647 h 207247"/>
                  <a:gd name="connsiteX6" fmla="*/ 318527 w 503454"/>
                  <a:gd name="connsiteY6" fmla="*/ 66398 h 207247"/>
                  <a:gd name="connsiteX7" fmla="*/ 488664 w 503454"/>
                  <a:gd name="connsiteY7" fmla="*/ 1346 h 207247"/>
                  <a:gd name="connsiteX8" fmla="*/ 503454 w 503454"/>
                  <a:gd name="connsiteY8" fmla="*/ 10925 h 207247"/>
                  <a:gd name="connsiteX9" fmla="*/ 503454 w 503454"/>
                  <a:gd name="connsiteY9" fmla="*/ 21265 h 207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3454" h="207247">
                    <a:moveTo>
                      <a:pt x="503454" y="21265"/>
                    </a:moveTo>
                    <a:cubicBezTo>
                      <a:pt x="424401" y="51156"/>
                      <a:pt x="345348" y="80991"/>
                      <a:pt x="266351" y="110967"/>
                    </a:cubicBezTo>
                    <a:cubicBezTo>
                      <a:pt x="184847" y="141901"/>
                      <a:pt x="103399" y="172919"/>
                      <a:pt x="21951" y="204022"/>
                    </a:cubicBezTo>
                    <a:cubicBezTo>
                      <a:pt x="6118" y="210051"/>
                      <a:pt x="3442" y="208558"/>
                      <a:pt x="174" y="191513"/>
                    </a:cubicBezTo>
                    <a:cubicBezTo>
                      <a:pt x="-700" y="186978"/>
                      <a:pt x="1864" y="186696"/>
                      <a:pt x="4709" y="185597"/>
                    </a:cubicBezTo>
                    <a:cubicBezTo>
                      <a:pt x="46715" y="169651"/>
                      <a:pt x="88721" y="153593"/>
                      <a:pt x="130727" y="137647"/>
                    </a:cubicBezTo>
                    <a:cubicBezTo>
                      <a:pt x="193327" y="113869"/>
                      <a:pt x="255927" y="90147"/>
                      <a:pt x="318527" y="66398"/>
                    </a:cubicBezTo>
                    <a:cubicBezTo>
                      <a:pt x="375296" y="44845"/>
                      <a:pt x="432205" y="23631"/>
                      <a:pt x="488664" y="1346"/>
                    </a:cubicBezTo>
                    <a:cubicBezTo>
                      <a:pt x="500750" y="-3443"/>
                      <a:pt x="499905" y="5685"/>
                      <a:pt x="503454" y="10925"/>
                    </a:cubicBezTo>
                    <a:cubicBezTo>
                      <a:pt x="503426" y="14362"/>
                      <a:pt x="503426" y="17799"/>
                      <a:pt x="503454" y="21265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7" name="Freeform: Shape 28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82C8B23A-CF48-4227-A948-E8DF34790D2C}"/>
                  </a:ext>
                </a:extLst>
              </p:cNvPr>
              <p:cNvSpPr/>
              <p:nvPr/>
            </p:nvSpPr>
            <p:spPr>
              <a:xfrm>
                <a:off x="9732468" y="4686307"/>
                <a:ext cx="855043" cy="363259"/>
              </a:xfrm>
              <a:custGeom>
                <a:avLst/>
                <a:gdLst>
                  <a:gd name="connsiteX0" fmla="*/ 453725 w 454185"/>
                  <a:gd name="connsiteY0" fmla="*/ 25637 h 192957"/>
                  <a:gd name="connsiteX1" fmla="*/ 410198 w 454185"/>
                  <a:gd name="connsiteY1" fmla="*/ 41076 h 192957"/>
                  <a:gd name="connsiteX2" fmla="*/ 272376 w 454185"/>
                  <a:gd name="connsiteY2" fmla="*/ 93224 h 192957"/>
                  <a:gd name="connsiteX3" fmla="*/ 146471 w 454185"/>
                  <a:gd name="connsiteY3" fmla="*/ 141343 h 192957"/>
                  <a:gd name="connsiteX4" fmla="*/ 12932 w 454185"/>
                  <a:gd name="connsiteY4" fmla="*/ 191998 h 192957"/>
                  <a:gd name="connsiteX5" fmla="*/ 3606 w 454185"/>
                  <a:gd name="connsiteY5" fmla="*/ 187941 h 192957"/>
                  <a:gd name="connsiteX6" fmla="*/ 12734 w 454185"/>
                  <a:gd name="connsiteY6" fmla="*/ 167009 h 192957"/>
                  <a:gd name="connsiteX7" fmla="*/ 201324 w 454185"/>
                  <a:gd name="connsiteY7" fmla="*/ 95309 h 192957"/>
                  <a:gd name="connsiteX8" fmla="*/ 385828 w 454185"/>
                  <a:gd name="connsiteY8" fmla="*/ 25271 h 192957"/>
                  <a:gd name="connsiteX9" fmla="*/ 453528 w 454185"/>
                  <a:gd name="connsiteY9" fmla="*/ 0 h 192957"/>
                  <a:gd name="connsiteX10" fmla="*/ 453725 w 454185"/>
                  <a:gd name="connsiteY10" fmla="*/ 25637 h 192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54185" h="192957">
                    <a:moveTo>
                      <a:pt x="453725" y="25637"/>
                    </a:moveTo>
                    <a:cubicBezTo>
                      <a:pt x="438427" y="28511"/>
                      <a:pt x="424622" y="35723"/>
                      <a:pt x="410198" y="41076"/>
                    </a:cubicBezTo>
                    <a:cubicBezTo>
                      <a:pt x="364163" y="58177"/>
                      <a:pt x="318270" y="75757"/>
                      <a:pt x="272376" y="93224"/>
                    </a:cubicBezTo>
                    <a:cubicBezTo>
                      <a:pt x="230398" y="109198"/>
                      <a:pt x="188477" y="125369"/>
                      <a:pt x="146471" y="141343"/>
                    </a:cubicBezTo>
                    <a:cubicBezTo>
                      <a:pt x="101986" y="158275"/>
                      <a:pt x="57417" y="174982"/>
                      <a:pt x="12932" y="191998"/>
                    </a:cubicBezTo>
                    <a:cubicBezTo>
                      <a:pt x="7861" y="193942"/>
                      <a:pt x="5579" y="193097"/>
                      <a:pt x="3606" y="187941"/>
                    </a:cubicBezTo>
                    <a:cubicBezTo>
                      <a:pt x="-2084" y="173010"/>
                      <a:pt x="-2394" y="172784"/>
                      <a:pt x="12734" y="167009"/>
                    </a:cubicBezTo>
                    <a:cubicBezTo>
                      <a:pt x="75560" y="143006"/>
                      <a:pt x="138470" y="119200"/>
                      <a:pt x="201324" y="95309"/>
                    </a:cubicBezTo>
                    <a:cubicBezTo>
                      <a:pt x="262825" y="71954"/>
                      <a:pt x="324327" y="48570"/>
                      <a:pt x="385828" y="25271"/>
                    </a:cubicBezTo>
                    <a:cubicBezTo>
                      <a:pt x="408367" y="16735"/>
                      <a:pt x="430961" y="8424"/>
                      <a:pt x="453528" y="0"/>
                    </a:cubicBezTo>
                    <a:cubicBezTo>
                      <a:pt x="454260" y="8536"/>
                      <a:pt x="454458" y="17073"/>
                      <a:pt x="453725" y="25637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8" name="Freeform: Shape 29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2D97BCA4-FB38-4AF3-B88D-156249440AE8}"/>
                  </a:ext>
                </a:extLst>
              </p:cNvPr>
              <p:cNvSpPr/>
              <p:nvPr/>
            </p:nvSpPr>
            <p:spPr>
              <a:xfrm>
                <a:off x="9766457" y="4786760"/>
                <a:ext cx="821949" cy="348936"/>
              </a:xfrm>
              <a:custGeom>
                <a:avLst/>
                <a:gdLst>
                  <a:gd name="connsiteX0" fmla="*/ 435897 w 436606"/>
                  <a:gd name="connsiteY0" fmla="*/ 23665 h 185349"/>
                  <a:gd name="connsiteX1" fmla="*/ 351800 w 436606"/>
                  <a:gd name="connsiteY1" fmla="*/ 56120 h 185349"/>
                  <a:gd name="connsiteX2" fmla="*/ 178171 w 436606"/>
                  <a:gd name="connsiteY2" fmla="*/ 122073 h 185349"/>
                  <a:gd name="connsiteX3" fmla="*/ 15444 w 436606"/>
                  <a:gd name="connsiteY3" fmla="*/ 183913 h 185349"/>
                  <a:gd name="connsiteX4" fmla="*/ 3949 w 436606"/>
                  <a:gd name="connsiteY4" fmla="*/ 178842 h 185349"/>
                  <a:gd name="connsiteX5" fmla="*/ 991 w 436606"/>
                  <a:gd name="connsiteY5" fmla="*/ 171376 h 185349"/>
                  <a:gd name="connsiteX6" fmla="*/ 4823 w 436606"/>
                  <a:gd name="connsiteY6" fmla="*/ 162811 h 185349"/>
                  <a:gd name="connsiteX7" fmla="*/ 119994 w 436606"/>
                  <a:gd name="connsiteY7" fmla="*/ 119087 h 185349"/>
                  <a:gd name="connsiteX8" fmla="*/ 313682 w 436606"/>
                  <a:gd name="connsiteY8" fmla="*/ 45499 h 185349"/>
                  <a:gd name="connsiteX9" fmla="*/ 435784 w 436606"/>
                  <a:gd name="connsiteY9" fmla="*/ 0 h 185349"/>
                  <a:gd name="connsiteX10" fmla="*/ 435897 w 436606"/>
                  <a:gd name="connsiteY10" fmla="*/ 23665 h 185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6606" h="185349">
                    <a:moveTo>
                      <a:pt x="435897" y="23665"/>
                    </a:moveTo>
                    <a:cubicBezTo>
                      <a:pt x="407864" y="34484"/>
                      <a:pt x="379889" y="45415"/>
                      <a:pt x="351800" y="56120"/>
                    </a:cubicBezTo>
                    <a:cubicBezTo>
                      <a:pt x="293933" y="78180"/>
                      <a:pt x="236038" y="100098"/>
                      <a:pt x="178171" y="122073"/>
                    </a:cubicBezTo>
                    <a:cubicBezTo>
                      <a:pt x="123910" y="142668"/>
                      <a:pt x="69621" y="163177"/>
                      <a:pt x="15444" y="183913"/>
                    </a:cubicBezTo>
                    <a:cubicBezTo>
                      <a:pt x="9359" y="186251"/>
                      <a:pt x="5330" y="186476"/>
                      <a:pt x="3949" y="178842"/>
                    </a:cubicBezTo>
                    <a:cubicBezTo>
                      <a:pt x="3470" y="176250"/>
                      <a:pt x="2062" y="173827"/>
                      <a:pt x="991" y="171376"/>
                    </a:cubicBezTo>
                    <a:cubicBezTo>
                      <a:pt x="-925" y="167037"/>
                      <a:pt x="-276" y="164727"/>
                      <a:pt x="4823" y="162811"/>
                    </a:cubicBezTo>
                    <a:cubicBezTo>
                      <a:pt x="43279" y="148443"/>
                      <a:pt x="81622" y="133680"/>
                      <a:pt x="119994" y="119087"/>
                    </a:cubicBezTo>
                    <a:cubicBezTo>
                      <a:pt x="184538" y="94520"/>
                      <a:pt x="249082" y="69897"/>
                      <a:pt x="313682" y="45499"/>
                    </a:cubicBezTo>
                    <a:cubicBezTo>
                      <a:pt x="354308" y="30145"/>
                      <a:pt x="395074" y="15157"/>
                      <a:pt x="435784" y="0"/>
                    </a:cubicBezTo>
                    <a:cubicBezTo>
                      <a:pt x="436742" y="7888"/>
                      <a:pt x="436967" y="15777"/>
                      <a:pt x="435897" y="23665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" name="Freeform: Shape 30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D92370FE-4FCC-45C0-8CBD-F079E007135B}"/>
                  </a:ext>
                </a:extLst>
              </p:cNvPr>
              <p:cNvSpPr/>
              <p:nvPr/>
            </p:nvSpPr>
            <p:spPr>
              <a:xfrm>
                <a:off x="9833737" y="4831471"/>
                <a:ext cx="755931" cy="478607"/>
              </a:xfrm>
              <a:custGeom>
                <a:avLst/>
                <a:gdLst>
                  <a:gd name="connsiteX0" fmla="*/ 401539 w 401538"/>
                  <a:gd name="connsiteY0" fmla="*/ 107282 h 254228"/>
                  <a:gd name="connsiteX1" fmla="*/ 347052 w 401538"/>
                  <a:gd name="connsiteY1" fmla="*/ 126919 h 254228"/>
                  <a:gd name="connsiteX2" fmla="*/ 124317 w 401538"/>
                  <a:gd name="connsiteY2" fmla="*/ 211381 h 254228"/>
                  <a:gd name="connsiteX3" fmla="*/ 16838 w 401538"/>
                  <a:gd name="connsiteY3" fmla="*/ 252598 h 254228"/>
                  <a:gd name="connsiteX4" fmla="*/ 2695 w 401538"/>
                  <a:gd name="connsiteY4" fmla="*/ 246400 h 254228"/>
                  <a:gd name="connsiteX5" fmla="*/ 8019 w 401538"/>
                  <a:gd name="connsiteY5" fmla="*/ 230539 h 254228"/>
                  <a:gd name="connsiteX6" fmla="*/ 272422 w 401538"/>
                  <a:gd name="connsiteY6" fmla="*/ 130102 h 254228"/>
                  <a:gd name="connsiteX7" fmla="*/ 391819 w 401538"/>
                  <a:gd name="connsiteY7" fmla="*/ 84969 h 254228"/>
                  <a:gd name="connsiteX8" fmla="*/ 400214 w 401538"/>
                  <a:gd name="connsiteY8" fmla="*/ 72714 h 254228"/>
                  <a:gd name="connsiteX9" fmla="*/ 399848 w 401538"/>
                  <a:gd name="connsiteY9" fmla="*/ 53951 h 254228"/>
                  <a:gd name="connsiteX10" fmla="*/ 399735 w 401538"/>
                  <a:gd name="connsiteY10" fmla="*/ 28342 h 254228"/>
                  <a:gd name="connsiteX11" fmla="*/ 400130 w 401538"/>
                  <a:gd name="connsiteY11" fmla="*/ 0 h 254228"/>
                  <a:gd name="connsiteX12" fmla="*/ 401229 w 401538"/>
                  <a:gd name="connsiteY12" fmla="*/ 10368 h 254228"/>
                  <a:gd name="connsiteX13" fmla="*/ 401539 w 401538"/>
                  <a:gd name="connsiteY13" fmla="*/ 107282 h 2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1538" h="254228">
                    <a:moveTo>
                      <a:pt x="401539" y="107282"/>
                    </a:moveTo>
                    <a:cubicBezTo>
                      <a:pt x="382663" y="111818"/>
                      <a:pt x="365111" y="120129"/>
                      <a:pt x="347052" y="126919"/>
                    </a:cubicBezTo>
                    <a:cubicBezTo>
                      <a:pt x="272732" y="154838"/>
                      <a:pt x="198553" y="183180"/>
                      <a:pt x="124317" y="211381"/>
                    </a:cubicBezTo>
                    <a:cubicBezTo>
                      <a:pt x="88453" y="225017"/>
                      <a:pt x="52504" y="238427"/>
                      <a:pt x="16838" y="252598"/>
                    </a:cubicBezTo>
                    <a:cubicBezTo>
                      <a:pt x="8724" y="255810"/>
                      <a:pt x="5371" y="254542"/>
                      <a:pt x="2695" y="246400"/>
                    </a:cubicBezTo>
                    <a:cubicBezTo>
                      <a:pt x="-1362" y="233976"/>
                      <a:pt x="-1757" y="234258"/>
                      <a:pt x="8019" y="230539"/>
                    </a:cubicBezTo>
                    <a:cubicBezTo>
                      <a:pt x="96172" y="197098"/>
                      <a:pt x="184297" y="163572"/>
                      <a:pt x="272422" y="130102"/>
                    </a:cubicBezTo>
                    <a:cubicBezTo>
                      <a:pt x="312202" y="115002"/>
                      <a:pt x="351926" y="99732"/>
                      <a:pt x="391819" y="84969"/>
                    </a:cubicBezTo>
                    <a:cubicBezTo>
                      <a:pt x="398242" y="82603"/>
                      <a:pt x="400890" y="79504"/>
                      <a:pt x="400214" y="72714"/>
                    </a:cubicBezTo>
                    <a:cubicBezTo>
                      <a:pt x="399623" y="66516"/>
                      <a:pt x="399933" y="60205"/>
                      <a:pt x="399848" y="53951"/>
                    </a:cubicBezTo>
                    <a:cubicBezTo>
                      <a:pt x="393875" y="45443"/>
                      <a:pt x="395848" y="36878"/>
                      <a:pt x="399735" y="28342"/>
                    </a:cubicBezTo>
                    <a:cubicBezTo>
                      <a:pt x="399876" y="18904"/>
                      <a:pt x="399989" y="9466"/>
                      <a:pt x="400130" y="0"/>
                    </a:cubicBezTo>
                    <a:cubicBezTo>
                      <a:pt x="402271" y="3268"/>
                      <a:pt x="401229" y="6931"/>
                      <a:pt x="401229" y="10368"/>
                    </a:cubicBezTo>
                    <a:cubicBezTo>
                      <a:pt x="401454" y="42682"/>
                      <a:pt x="401482" y="74968"/>
                      <a:pt x="401539" y="107282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0" name="Freeform: Shape 31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E4F96C4E-4B71-4873-8FF5-023302850306}"/>
                  </a:ext>
                </a:extLst>
              </p:cNvPr>
              <p:cNvSpPr/>
              <p:nvPr/>
            </p:nvSpPr>
            <p:spPr>
              <a:xfrm>
                <a:off x="9513787" y="3740897"/>
                <a:ext cx="718955" cy="376152"/>
              </a:xfrm>
              <a:custGeom>
                <a:avLst/>
                <a:gdLst>
                  <a:gd name="connsiteX0" fmla="*/ 354757 w 381897"/>
                  <a:gd name="connsiteY0" fmla="*/ 116 h 199806"/>
                  <a:gd name="connsiteX1" fmla="*/ 360307 w 381897"/>
                  <a:gd name="connsiteY1" fmla="*/ 4680 h 199806"/>
                  <a:gd name="connsiteX2" fmla="*/ 381155 w 381897"/>
                  <a:gd name="connsiteY2" fmla="*/ 58744 h 199806"/>
                  <a:gd name="connsiteX3" fmla="*/ 375943 w 381897"/>
                  <a:gd name="connsiteY3" fmla="*/ 67759 h 199806"/>
                  <a:gd name="connsiteX4" fmla="*/ 222457 w 381897"/>
                  <a:gd name="connsiteY4" fmla="*/ 126021 h 199806"/>
                  <a:gd name="connsiteX5" fmla="*/ 36459 w 381897"/>
                  <a:gd name="connsiteY5" fmla="*/ 196679 h 199806"/>
                  <a:gd name="connsiteX6" fmla="*/ 18907 w 381897"/>
                  <a:gd name="connsiteY6" fmla="*/ 188959 h 199806"/>
                  <a:gd name="connsiteX7" fmla="*/ 1243 w 381897"/>
                  <a:gd name="connsiteY7" fmla="*/ 143178 h 199806"/>
                  <a:gd name="connsiteX8" fmla="*/ 6061 w 381897"/>
                  <a:gd name="connsiteY8" fmla="*/ 132191 h 199806"/>
                  <a:gd name="connsiteX9" fmla="*/ 161265 w 381897"/>
                  <a:gd name="connsiteY9" fmla="*/ 73422 h 199806"/>
                  <a:gd name="connsiteX10" fmla="*/ 347995 w 381897"/>
                  <a:gd name="connsiteY10" fmla="*/ 2483 h 199806"/>
                  <a:gd name="connsiteX11" fmla="*/ 354757 w 381897"/>
                  <a:gd name="connsiteY11" fmla="*/ 116 h 199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1897" h="199806">
                    <a:moveTo>
                      <a:pt x="354757" y="116"/>
                    </a:moveTo>
                    <a:cubicBezTo>
                      <a:pt x="358476" y="-616"/>
                      <a:pt x="359349" y="2257"/>
                      <a:pt x="360307" y="4680"/>
                    </a:cubicBezTo>
                    <a:cubicBezTo>
                      <a:pt x="367294" y="22683"/>
                      <a:pt x="374111" y="40770"/>
                      <a:pt x="381155" y="58744"/>
                    </a:cubicBezTo>
                    <a:cubicBezTo>
                      <a:pt x="383352" y="64322"/>
                      <a:pt x="380394" y="66069"/>
                      <a:pt x="375943" y="67759"/>
                    </a:cubicBezTo>
                    <a:cubicBezTo>
                      <a:pt x="324752" y="87114"/>
                      <a:pt x="273619" y="106582"/>
                      <a:pt x="222457" y="126021"/>
                    </a:cubicBezTo>
                    <a:cubicBezTo>
                      <a:pt x="160448" y="149574"/>
                      <a:pt x="98411" y="173042"/>
                      <a:pt x="36459" y="196679"/>
                    </a:cubicBezTo>
                    <a:cubicBezTo>
                      <a:pt x="23471" y="201637"/>
                      <a:pt x="23697" y="201806"/>
                      <a:pt x="18907" y="188959"/>
                    </a:cubicBezTo>
                    <a:cubicBezTo>
                      <a:pt x="13188" y="173633"/>
                      <a:pt x="7385" y="158335"/>
                      <a:pt x="1243" y="143178"/>
                    </a:cubicBezTo>
                    <a:cubicBezTo>
                      <a:pt x="-1095" y="137375"/>
                      <a:pt x="-476" y="134642"/>
                      <a:pt x="6061" y="132191"/>
                    </a:cubicBezTo>
                    <a:cubicBezTo>
                      <a:pt x="57899" y="112864"/>
                      <a:pt x="109568" y="93059"/>
                      <a:pt x="161265" y="73422"/>
                    </a:cubicBezTo>
                    <a:cubicBezTo>
                      <a:pt x="223499" y="49785"/>
                      <a:pt x="285761" y="26120"/>
                      <a:pt x="347995" y="2483"/>
                    </a:cubicBezTo>
                    <a:cubicBezTo>
                      <a:pt x="350249" y="1638"/>
                      <a:pt x="352503" y="905"/>
                      <a:pt x="354757" y="116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1" name="Freeform: Shape 32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D5AE82C2-D206-4303-A70D-2685ECD16121}"/>
                  </a:ext>
                </a:extLst>
              </p:cNvPr>
              <p:cNvSpPr/>
              <p:nvPr/>
            </p:nvSpPr>
            <p:spPr>
              <a:xfrm>
                <a:off x="9504470" y="4042815"/>
                <a:ext cx="950327" cy="392749"/>
              </a:xfrm>
              <a:custGeom>
                <a:avLst/>
                <a:gdLst>
                  <a:gd name="connsiteX0" fmla="*/ 504796 w 504798"/>
                  <a:gd name="connsiteY0" fmla="*/ 18274 h 208622"/>
                  <a:gd name="connsiteX1" fmla="*/ 499809 w 504798"/>
                  <a:gd name="connsiteY1" fmla="*/ 22612 h 208622"/>
                  <a:gd name="connsiteX2" fmla="*/ 397992 w 504798"/>
                  <a:gd name="connsiteY2" fmla="*/ 61378 h 208622"/>
                  <a:gd name="connsiteX3" fmla="*/ 208614 w 504798"/>
                  <a:gd name="connsiteY3" fmla="*/ 133332 h 208622"/>
                  <a:gd name="connsiteX4" fmla="*/ 13320 w 504798"/>
                  <a:gd name="connsiteY4" fmla="*/ 207624 h 208622"/>
                  <a:gd name="connsiteX5" fmla="*/ 3121 w 504798"/>
                  <a:gd name="connsiteY5" fmla="*/ 202496 h 208622"/>
                  <a:gd name="connsiteX6" fmla="*/ 10474 w 504798"/>
                  <a:gd name="connsiteY6" fmla="*/ 183423 h 208622"/>
                  <a:gd name="connsiteX7" fmla="*/ 169003 w 504798"/>
                  <a:gd name="connsiteY7" fmla="*/ 122964 h 208622"/>
                  <a:gd name="connsiteX8" fmla="*/ 398556 w 504798"/>
                  <a:gd name="connsiteY8" fmla="*/ 36163 h 208622"/>
                  <a:gd name="connsiteX9" fmla="*/ 490343 w 504798"/>
                  <a:gd name="connsiteY9" fmla="*/ 1173 h 208622"/>
                  <a:gd name="connsiteX10" fmla="*/ 500288 w 504798"/>
                  <a:gd name="connsiteY10" fmla="*/ 5962 h 208622"/>
                  <a:gd name="connsiteX11" fmla="*/ 504796 w 504798"/>
                  <a:gd name="connsiteY11" fmla="*/ 18274 h 20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4798" h="208622">
                    <a:moveTo>
                      <a:pt x="504796" y="18274"/>
                    </a:moveTo>
                    <a:cubicBezTo>
                      <a:pt x="504909" y="22021"/>
                      <a:pt x="501838" y="21852"/>
                      <a:pt x="499809" y="22612"/>
                    </a:cubicBezTo>
                    <a:cubicBezTo>
                      <a:pt x="465889" y="35572"/>
                      <a:pt x="431941" y="48475"/>
                      <a:pt x="397992" y="61378"/>
                    </a:cubicBezTo>
                    <a:cubicBezTo>
                      <a:pt x="334857" y="85381"/>
                      <a:pt x="271750" y="109357"/>
                      <a:pt x="208614" y="133332"/>
                    </a:cubicBezTo>
                    <a:cubicBezTo>
                      <a:pt x="143506" y="158068"/>
                      <a:pt x="78371" y="182719"/>
                      <a:pt x="13320" y="207624"/>
                    </a:cubicBezTo>
                    <a:cubicBezTo>
                      <a:pt x="7262" y="209934"/>
                      <a:pt x="5065" y="208244"/>
                      <a:pt x="3121" y="202496"/>
                    </a:cubicBezTo>
                    <a:cubicBezTo>
                      <a:pt x="-1753" y="188156"/>
                      <a:pt x="-2035" y="188213"/>
                      <a:pt x="10474" y="183423"/>
                    </a:cubicBezTo>
                    <a:cubicBezTo>
                      <a:pt x="63298" y="163251"/>
                      <a:pt x="116123" y="143023"/>
                      <a:pt x="169003" y="122964"/>
                    </a:cubicBezTo>
                    <a:cubicBezTo>
                      <a:pt x="245492" y="93946"/>
                      <a:pt x="322038" y="65097"/>
                      <a:pt x="398556" y="36163"/>
                    </a:cubicBezTo>
                    <a:cubicBezTo>
                      <a:pt x="429180" y="24584"/>
                      <a:pt x="459888" y="13174"/>
                      <a:pt x="490343" y="1173"/>
                    </a:cubicBezTo>
                    <a:cubicBezTo>
                      <a:pt x="496569" y="-1278"/>
                      <a:pt x="498767" y="18"/>
                      <a:pt x="500288" y="5962"/>
                    </a:cubicBezTo>
                    <a:cubicBezTo>
                      <a:pt x="501331" y="10272"/>
                      <a:pt x="503303" y="14358"/>
                      <a:pt x="504796" y="18274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" name="Freeform: Shape 33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A8E24B14-60AA-4D92-990D-1DC9EE705A60}"/>
                  </a:ext>
                </a:extLst>
              </p:cNvPr>
              <p:cNvSpPr/>
              <p:nvPr/>
            </p:nvSpPr>
            <p:spPr>
              <a:xfrm>
                <a:off x="9537024" y="4130506"/>
                <a:ext cx="950867" cy="393873"/>
              </a:xfrm>
              <a:custGeom>
                <a:avLst/>
                <a:gdLst>
                  <a:gd name="connsiteX0" fmla="*/ 7860 w 505085"/>
                  <a:gd name="connsiteY0" fmla="*/ 209219 h 209219"/>
                  <a:gd name="connsiteX1" fmla="*/ 6029 w 505085"/>
                  <a:gd name="connsiteY1" fmla="*/ 206853 h 209219"/>
                  <a:gd name="connsiteX2" fmla="*/ 3662 w 505085"/>
                  <a:gd name="connsiteY2" fmla="*/ 202035 h 209219"/>
                  <a:gd name="connsiteX3" fmla="*/ 12030 w 505085"/>
                  <a:gd name="connsiteY3" fmla="*/ 182906 h 209219"/>
                  <a:gd name="connsiteX4" fmla="*/ 182222 w 505085"/>
                  <a:gd name="connsiteY4" fmla="*/ 118221 h 209219"/>
                  <a:gd name="connsiteX5" fmla="*/ 339202 w 505085"/>
                  <a:gd name="connsiteY5" fmla="*/ 59001 h 209219"/>
                  <a:gd name="connsiteX6" fmla="*/ 490969 w 505085"/>
                  <a:gd name="connsiteY6" fmla="*/ 1022 h 209219"/>
                  <a:gd name="connsiteX7" fmla="*/ 500407 w 505085"/>
                  <a:gd name="connsiteY7" fmla="*/ 5388 h 209219"/>
                  <a:gd name="connsiteX8" fmla="*/ 491843 w 505085"/>
                  <a:gd name="connsiteY8" fmla="*/ 25363 h 209219"/>
                  <a:gd name="connsiteX9" fmla="*/ 274066 w 505085"/>
                  <a:gd name="connsiteY9" fmla="*/ 108248 h 209219"/>
                  <a:gd name="connsiteX10" fmla="*/ 14706 w 505085"/>
                  <a:gd name="connsiteY10" fmla="*/ 207106 h 209219"/>
                  <a:gd name="connsiteX11" fmla="*/ 7860 w 505085"/>
                  <a:gd name="connsiteY11" fmla="*/ 209219 h 209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5085" h="209219">
                    <a:moveTo>
                      <a:pt x="7860" y="209219"/>
                    </a:moveTo>
                    <a:cubicBezTo>
                      <a:pt x="7860" y="209219"/>
                      <a:pt x="6790" y="208290"/>
                      <a:pt x="6029" y="206853"/>
                    </a:cubicBezTo>
                    <a:cubicBezTo>
                      <a:pt x="5184" y="205275"/>
                      <a:pt x="4367" y="203697"/>
                      <a:pt x="3662" y="202035"/>
                    </a:cubicBezTo>
                    <a:cubicBezTo>
                      <a:pt x="-2198" y="188090"/>
                      <a:pt x="-2113" y="188259"/>
                      <a:pt x="12030" y="182906"/>
                    </a:cubicBezTo>
                    <a:cubicBezTo>
                      <a:pt x="68798" y="161410"/>
                      <a:pt x="125482" y="139717"/>
                      <a:pt x="182222" y="118221"/>
                    </a:cubicBezTo>
                    <a:cubicBezTo>
                      <a:pt x="234511" y="98415"/>
                      <a:pt x="286913" y="78807"/>
                      <a:pt x="339202" y="59001"/>
                    </a:cubicBezTo>
                    <a:cubicBezTo>
                      <a:pt x="389857" y="39816"/>
                      <a:pt x="440483" y="20602"/>
                      <a:pt x="490969" y="1022"/>
                    </a:cubicBezTo>
                    <a:cubicBezTo>
                      <a:pt x="496885" y="-1260"/>
                      <a:pt x="498604" y="317"/>
                      <a:pt x="500407" y="5388"/>
                    </a:cubicBezTo>
                    <a:cubicBezTo>
                      <a:pt x="506943" y="23757"/>
                      <a:pt x="508690" y="18883"/>
                      <a:pt x="491843" y="25363"/>
                    </a:cubicBezTo>
                    <a:cubicBezTo>
                      <a:pt x="419326" y="53198"/>
                      <a:pt x="346667" y="80610"/>
                      <a:pt x="274066" y="108248"/>
                    </a:cubicBezTo>
                    <a:cubicBezTo>
                      <a:pt x="187603" y="141154"/>
                      <a:pt x="101169" y="174144"/>
                      <a:pt x="14706" y="207106"/>
                    </a:cubicBezTo>
                    <a:cubicBezTo>
                      <a:pt x="13072" y="207726"/>
                      <a:pt x="11325" y="208149"/>
                      <a:pt x="7860" y="209219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3" name="Freeform: Shape 34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F1D53378-4747-4662-8333-6F8A171ED159}"/>
                  </a:ext>
                </a:extLst>
              </p:cNvPr>
              <p:cNvSpPr/>
              <p:nvPr/>
            </p:nvSpPr>
            <p:spPr>
              <a:xfrm>
                <a:off x="9437203" y="3867855"/>
                <a:ext cx="950210" cy="392687"/>
              </a:xfrm>
              <a:custGeom>
                <a:avLst/>
                <a:gdLst>
                  <a:gd name="connsiteX0" fmla="*/ 504579 w 504736"/>
                  <a:gd name="connsiteY0" fmla="*/ 16831 h 208589"/>
                  <a:gd name="connsiteX1" fmla="*/ 499085 w 504736"/>
                  <a:gd name="connsiteY1" fmla="*/ 22944 h 208589"/>
                  <a:gd name="connsiteX2" fmla="*/ 418257 w 504736"/>
                  <a:gd name="connsiteY2" fmla="*/ 53935 h 208589"/>
                  <a:gd name="connsiteX3" fmla="*/ 262263 w 504736"/>
                  <a:gd name="connsiteY3" fmla="*/ 113436 h 208589"/>
                  <a:gd name="connsiteX4" fmla="*/ 22765 w 504736"/>
                  <a:gd name="connsiteY4" fmla="*/ 204209 h 208589"/>
                  <a:gd name="connsiteX5" fmla="*/ 20230 w 504736"/>
                  <a:gd name="connsiteY5" fmla="*/ 205082 h 208589"/>
                  <a:gd name="connsiteX6" fmla="*/ 1129 w 504736"/>
                  <a:gd name="connsiteY6" fmla="*/ 196602 h 208589"/>
                  <a:gd name="connsiteX7" fmla="*/ 6003 w 504736"/>
                  <a:gd name="connsiteY7" fmla="*/ 185361 h 208589"/>
                  <a:gd name="connsiteX8" fmla="*/ 199691 w 504736"/>
                  <a:gd name="connsiteY8" fmla="*/ 112337 h 208589"/>
                  <a:gd name="connsiteX9" fmla="*/ 356389 w 504736"/>
                  <a:gd name="connsiteY9" fmla="*/ 52301 h 208589"/>
                  <a:gd name="connsiteX10" fmla="*/ 491535 w 504736"/>
                  <a:gd name="connsiteY10" fmla="*/ 829 h 208589"/>
                  <a:gd name="connsiteX11" fmla="*/ 500015 w 504736"/>
                  <a:gd name="connsiteY11" fmla="*/ 4998 h 208589"/>
                  <a:gd name="connsiteX12" fmla="*/ 504579 w 504736"/>
                  <a:gd name="connsiteY12" fmla="*/ 16831 h 208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04736" h="208589">
                    <a:moveTo>
                      <a:pt x="504579" y="16831"/>
                    </a:moveTo>
                    <a:cubicBezTo>
                      <a:pt x="505593" y="22155"/>
                      <a:pt x="501479" y="22015"/>
                      <a:pt x="499085" y="22944"/>
                    </a:cubicBezTo>
                    <a:cubicBezTo>
                      <a:pt x="472180" y="33368"/>
                      <a:pt x="445218" y="43651"/>
                      <a:pt x="418257" y="53935"/>
                    </a:cubicBezTo>
                    <a:cubicBezTo>
                      <a:pt x="366278" y="73768"/>
                      <a:pt x="314299" y="93658"/>
                      <a:pt x="262263" y="113436"/>
                    </a:cubicBezTo>
                    <a:cubicBezTo>
                      <a:pt x="182450" y="143750"/>
                      <a:pt x="102579" y="173951"/>
                      <a:pt x="22765" y="204209"/>
                    </a:cubicBezTo>
                    <a:cubicBezTo>
                      <a:pt x="21920" y="204519"/>
                      <a:pt x="21047" y="204744"/>
                      <a:pt x="20230" y="205082"/>
                    </a:cubicBezTo>
                    <a:cubicBezTo>
                      <a:pt x="6003" y="210745"/>
                      <a:pt x="6313" y="210632"/>
                      <a:pt x="1129" y="196602"/>
                    </a:cubicBezTo>
                    <a:cubicBezTo>
                      <a:pt x="-1097" y="190573"/>
                      <a:pt x="-308" y="187728"/>
                      <a:pt x="6003" y="185361"/>
                    </a:cubicBezTo>
                    <a:cubicBezTo>
                      <a:pt x="70631" y="161189"/>
                      <a:pt x="135204" y="136847"/>
                      <a:pt x="199691" y="112337"/>
                    </a:cubicBezTo>
                    <a:cubicBezTo>
                      <a:pt x="251980" y="92475"/>
                      <a:pt x="304128" y="72247"/>
                      <a:pt x="356389" y="52301"/>
                    </a:cubicBezTo>
                    <a:cubicBezTo>
                      <a:pt x="401409" y="35087"/>
                      <a:pt x="446514" y="18014"/>
                      <a:pt x="491535" y="829"/>
                    </a:cubicBezTo>
                    <a:cubicBezTo>
                      <a:pt x="496070" y="-918"/>
                      <a:pt x="498690" y="-73"/>
                      <a:pt x="500015" y="4998"/>
                    </a:cubicBezTo>
                    <a:cubicBezTo>
                      <a:pt x="501141" y="9280"/>
                      <a:pt x="503170" y="13337"/>
                      <a:pt x="504579" y="16831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" name="Freeform: Shape 35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7B5D44AB-DEDE-439F-A045-7ADB897E22AE}"/>
                  </a:ext>
                </a:extLst>
              </p:cNvPr>
              <p:cNvSpPr/>
              <p:nvPr/>
            </p:nvSpPr>
            <p:spPr>
              <a:xfrm>
                <a:off x="9602782" y="4305214"/>
                <a:ext cx="948747" cy="392808"/>
              </a:xfrm>
              <a:custGeom>
                <a:avLst/>
                <a:gdLst>
                  <a:gd name="connsiteX0" fmla="*/ 11950 w 503959"/>
                  <a:gd name="connsiteY0" fmla="*/ 208008 h 208653"/>
                  <a:gd name="connsiteX1" fmla="*/ 5188 w 503959"/>
                  <a:gd name="connsiteY1" fmla="*/ 205642 h 208653"/>
                  <a:gd name="connsiteX2" fmla="*/ 14344 w 503959"/>
                  <a:gd name="connsiteY2" fmla="*/ 182624 h 208653"/>
                  <a:gd name="connsiteX3" fmla="*/ 259505 w 503959"/>
                  <a:gd name="connsiteY3" fmla="*/ 89231 h 208653"/>
                  <a:gd name="connsiteX4" fmla="*/ 491368 w 503959"/>
                  <a:gd name="connsiteY4" fmla="*/ 1050 h 208653"/>
                  <a:gd name="connsiteX5" fmla="*/ 500693 w 503959"/>
                  <a:gd name="connsiteY5" fmla="*/ 5501 h 208653"/>
                  <a:gd name="connsiteX6" fmla="*/ 490917 w 503959"/>
                  <a:gd name="connsiteY6" fmla="*/ 26406 h 208653"/>
                  <a:gd name="connsiteX7" fmla="*/ 270774 w 503959"/>
                  <a:gd name="connsiteY7" fmla="*/ 110220 h 208653"/>
                  <a:gd name="connsiteX8" fmla="*/ 65450 w 503959"/>
                  <a:gd name="connsiteY8" fmla="*/ 187893 h 208653"/>
                  <a:gd name="connsiteX9" fmla="*/ 20373 w 503959"/>
                  <a:gd name="connsiteY9" fmla="*/ 204994 h 208653"/>
                  <a:gd name="connsiteX10" fmla="*/ 11950 w 503959"/>
                  <a:gd name="connsiteY10" fmla="*/ 208008 h 208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3959" h="208653">
                    <a:moveTo>
                      <a:pt x="11950" y="208008"/>
                    </a:moveTo>
                    <a:cubicBezTo>
                      <a:pt x="6512" y="209755"/>
                      <a:pt x="6118" y="207614"/>
                      <a:pt x="5188" y="205642"/>
                    </a:cubicBezTo>
                    <a:cubicBezTo>
                      <a:pt x="-2841" y="188907"/>
                      <a:pt x="-2813" y="189132"/>
                      <a:pt x="14344" y="182624"/>
                    </a:cubicBezTo>
                    <a:cubicBezTo>
                      <a:pt x="96102" y="151550"/>
                      <a:pt x="177775" y="120334"/>
                      <a:pt x="259505" y="89231"/>
                    </a:cubicBezTo>
                    <a:cubicBezTo>
                      <a:pt x="336783" y="59819"/>
                      <a:pt x="414118" y="30491"/>
                      <a:pt x="491368" y="1050"/>
                    </a:cubicBezTo>
                    <a:cubicBezTo>
                      <a:pt x="496439" y="-894"/>
                      <a:pt x="498665" y="-528"/>
                      <a:pt x="500693" y="5501"/>
                    </a:cubicBezTo>
                    <a:cubicBezTo>
                      <a:pt x="505933" y="21024"/>
                      <a:pt x="506300" y="20546"/>
                      <a:pt x="490917" y="26406"/>
                    </a:cubicBezTo>
                    <a:cubicBezTo>
                      <a:pt x="417499" y="54240"/>
                      <a:pt x="344164" y="82329"/>
                      <a:pt x="270774" y="110220"/>
                    </a:cubicBezTo>
                    <a:cubicBezTo>
                      <a:pt x="202370" y="136195"/>
                      <a:pt x="133882" y="162002"/>
                      <a:pt x="65450" y="187893"/>
                    </a:cubicBezTo>
                    <a:cubicBezTo>
                      <a:pt x="50434" y="193584"/>
                      <a:pt x="35418" y="199331"/>
                      <a:pt x="20373" y="204994"/>
                    </a:cubicBezTo>
                    <a:cubicBezTo>
                      <a:pt x="16767" y="206346"/>
                      <a:pt x="13105" y="207614"/>
                      <a:pt x="11950" y="208008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5" name="Freeform: Shape 36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8DA86F92-DE85-4555-B66E-859D46E6B12D}"/>
                  </a:ext>
                </a:extLst>
              </p:cNvPr>
              <p:cNvSpPr/>
              <p:nvPr/>
            </p:nvSpPr>
            <p:spPr>
              <a:xfrm>
                <a:off x="9470269" y="3955778"/>
                <a:ext cx="947962" cy="392328"/>
              </a:xfrm>
              <a:custGeom>
                <a:avLst/>
                <a:gdLst>
                  <a:gd name="connsiteX0" fmla="*/ 11512 w 503542"/>
                  <a:gd name="connsiteY0" fmla="*/ 208020 h 208398"/>
                  <a:gd name="connsiteX1" fmla="*/ 5060 w 503542"/>
                  <a:gd name="connsiteY1" fmla="*/ 205259 h 208398"/>
                  <a:gd name="connsiteX2" fmla="*/ 12808 w 503542"/>
                  <a:gd name="connsiteY2" fmla="*/ 182777 h 208398"/>
                  <a:gd name="connsiteX3" fmla="*/ 215625 w 503542"/>
                  <a:gd name="connsiteY3" fmla="*/ 105752 h 208398"/>
                  <a:gd name="connsiteX4" fmla="*/ 385902 w 503542"/>
                  <a:gd name="connsiteY4" fmla="*/ 41011 h 208398"/>
                  <a:gd name="connsiteX5" fmla="*/ 490141 w 503542"/>
                  <a:gd name="connsiteY5" fmla="*/ 1203 h 208398"/>
                  <a:gd name="connsiteX6" fmla="*/ 500903 w 503542"/>
                  <a:gd name="connsiteY6" fmla="*/ 6274 h 208398"/>
                  <a:gd name="connsiteX7" fmla="*/ 492761 w 503542"/>
                  <a:gd name="connsiteY7" fmla="*/ 25065 h 208398"/>
                  <a:gd name="connsiteX8" fmla="*/ 371843 w 503542"/>
                  <a:gd name="connsiteY8" fmla="*/ 71184 h 208398"/>
                  <a:gd name="connsiteX9" fmla="*/ 205003 w 503542"/>
                  <a:gd name="connsiteY9" fmla="*/ 134799 h 208398"/>
                  <a:gd name="connsiteX10" fmla="*/ 37121 w 503542"/>
                  <a:gd name="connsiteY10" fmla="*/ 198244 h 208398"/>
                  <a:gd name="connsiteX11" fmla="*/ 11512 w 503542"/>
                  <a:gd name="connsiteY11" fmla="*/ 208020 h 20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3542" h="208398">
                    <a:moveTo>
                      <a:pt x="11512" y="208020"/>
                    </a:moveTo>
                    <a:cubicBezTo>
                      <a:pt x="6666" y="209316"/>
                      <a:pt x="6018" y="207006"/>
                      <a:pt x="5060" y="205259"/>
                    </a:cubicBezTo>
                    <a:cubicBezTo>
                      <a:pt x="-2856" y="190637"/>
                      <a:pt x="-2349" y="188552"/>
                      <a:pt x="12808" y="182777"/>
                    </a:cubicBezTo>
                    <a:cubicBezTo>
                      <a:pt x="80366" y="156999"/>
                      <a:pt x="148010" y="131446"/>
                      <a:pt x="215625" y="105752"/>
                    </a:cubicBezTo>
                    <a:cubicBezTo>
                      <a:pt x="272393" y="84200"/>
                      <a:pt x="329133" y="62620"/>
                      <a:pt x="385902" y="41011"/>
                    </a:cubicBezTo>
                    <a:cubicBezTo>
                      <a:pt x="420667" y="27798"/>
                      <a:pt x="455461" y="14669"/>
                      <a:pt x="490141" y="1203"/>
                    </a:cubicBezTo>
                    <a:cubicBezTo>
                      <a:pt x="496255" y="-1164"/>
                      <a:pt x="498875" y="-319"/>
                      <a:pt x="500903" y="6274"/>
                    </a:cubicBezTo>
                    <a:cubicBezTo>
                      <a:pt x="505045" y="19712"/>
                      <a:pt x="505637" y="20078"/>
                      <a:pt x="492761" y="25065"/>
                    </a:cubicBezTo>
                    <a:cubicBezTo>
                      <a:pt x="452531" y="40645"/>
                      <a:pt x="412159" y="55830"/>
                      <a:pt x="371843" y="71184"/>
                    </a:cubicBezTo>
                    <a:cubicBezTo>
                      <a:pt x="316230" y="92370"/>
                      <a:pt x="260645" y="113669"/>
                      <a:pt x="205003" y="134799"/>
                    </a:cubicBezTo>
                    <a:cubicBezTo>
                      <a:pt x="149080" y="156041"/>
                      <a:pt x="93101" y="177114"/>
                      <a:pt x="37121" y="198244"/>
                    </a:cubicBezTo>
                    <a:cubicBezTo>
                      <a:pt x="27965" y="201766"/>
                      <a:pt x="18809" y="205259"/>
                      <a:pt x="11512" y="208020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6" name="Freeform: Shape 37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56472F3D-E076-4CCB-A913-E29E2F1DA222}"/>
                  </a:ext>
                </a:extLst>
              </p:cNvPr>
              <p:cNvSpPr/>
              <p:nvPr/>
            </p:nvSpPr>
            <p:spPr>
              <a:xfrm>
                <a:off x="9570007" y="4217811"/>
                <a:ext cx="950826" cy="393647"/>
              </a:xfrm>
              <a:custGeom>
                <a:avLst/>
                <a:gdLst>
                  <a:gd name="connsiteX0" fmla="*/ 505059 w 505063"/>
                  <a:gd name="connsiteY0" fmla="*/ 17698 h 209099"/>
                  <a:gd name="connsiteX1" fmla="*/ 499650 w 505063"/>
                  <a:gd name="connsiteY1" fmla="*/ 23051 h 209099"/>
                  <a:gd name="connsiteX2" fmla="*/ 401946 w 505063"/>
                  <a:gd name="connsiteY2" fmla="*/ 59873 h 209099"/>
                  <a:gd name="connsiteX3" fmla="*/ 195890 w 505063"/>
                  <a:gd name="connsiteY3" fmla="*/ 138391 h 209099"/>
                  <a:gd name="connsiteX4" fmla="*/ 27219 w 505063"/>
                  <a:gd name="connsiteY4" fmla="*/ 202202 h 209099"/>
                  <a:gd name="connsiteX5" fmla="*/ 19696 w 505063"/>
                  <a:gd name="connsiteY5" fmla="*/ 205020 h 209099"/>
                  <a:gd name="connsiteX6" fmla="*/ 7441 w 505063"/>
                  <a:gd name="connsiteY6" fmla="*/ 208288 h 209099"/>
                  <a:gd name="connsiteX7" fmla="*/ 144 w 505063"/>
                  <a:gd name="connsiteY7" fmla="*/ 191497 h 209099"/>
                  <a:gd name="connsiteX8" fmla="*/ 6342 w 505063"/>
                  <a:gd name="connsiteY8" fmla="*/ 185186 h 209099"/>
                  <a:gd name="connsiteX9" fmla="*/ 83959 w 505063"/>
                  <a:gd name="connsiteY9" fmla="*/ 155802 h 209099"/>
                  <a:gd name="connsiteX10" fmla="*/ 285141 w 505063"/>
                  <a:gd name="connsiteY10" fmla="*/ 79509 h 209099"/>
                  <a:gd name="connsiteX11" fmla="*/ 492100 w 505063"/>
                  <a:gd name="connsiteY11" fmla="*/ 907 h 209099"/>
                  <a:gd name="connsiteX12" fmla="*/ 500242 w 505063"/>
                  <a:gd name="connsiteY12" fmla="*/ 4767 h 209099"/>
                  <a:gd name="connsiteX13" fmla="*/ 505059 w 505063"/>
                  <a:gd name="connsiteY13" fmla="*/ 17698 h 209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5063" h="209099">
                    <a:moveTo>
                      <a:pt x="505059" y="17698"/>
                    </a:moveTo>
                    <a:cubicBezTo>
                      <a:pt x="505200" y="21952"/>
                      <a:pt x="501904" y="22206"/>
                      <a:pt x="499650" y="23051"/>
                    </a:cubicBezTo>
                    <a:cubicBezTo>
                      <a:pt x="467110" y="35391"/>
                      <a:pt x="434486" y="47505"/>
                      <a:pt x="401946" y="59873"/>
                    </a:cubicBezTo>
                    <a:cubicBezTo>
                      <a:pt x="333233" y="85989"/>
                      <a:pt x="264603" y="112275"/>
                      <a:pt x="195890" y="138391"/>
                    </a:cubicBezTo>
                    <a:cubicBezTo>
                      <a:pt x="139685" y="159746"/>
                      <a:pt x="83452" y="180932"/>
                      <a:pt x="27219" y="202202"/>
                    </a:cubicBezTo>
                    <a:cubicBezTo>
                      <a:pt x="24711" y="203160"/>
                      <a:pt x="22288" y="204372"/>
                      <a:pt x="19696" y="205020"/>
                    </a:cubicBezTo>
                    <a:cubicBezTo>
                      <a:pt x="15470" y="206062"/>
                      <a:pt x="10766" y="211021"/>
                      <a:pt x="7441" y="208288"/>
                    </a:cubicBezTo>
                    <a:cubicBezTo>
                      <a:pt x="2764" y="204456"/>
                      <a:pt x="1497" y="197526"/>
                      <a:pt x="144" y="191497"/>
                    </a:cubicBezTo>
                    <a:cubicBezTo>
                      <a:pt x="-842" y="187130"/>
                      <a:pt x="3441" y="186313"/>
                      <a:pt x="6342" y="185186"/>
                    </a:cubicBezTo>
                    <a:cubicBezTo>
                      <a:pt x="32177" y="175325"/>
                      <a:pt x="58096" y="165606"/>
                      <a:pt x="83959" y="155802"/>
                    </a:cubicBezTo>
                    <a:cubicBezTo>
                      <a:pt x="151038" y="130390"/>
                      <a:pt x="218090" y="104921"/>
                      <a:pt x="285141" y="79509"/>
                    </a:cubicBezTo>
                    <a:cubicBezTo>
                      <a:pt x="354137" y="53337"/>
                      <a:pt x="423161" y="27249"/>
                      <a:pt x="492100" y="907"/>
                    </a:cubicBezTo>
                    <a:cubicBezTo>
                      <a:pt x="497086" y="-1009"/>
                      <a:pt x="498889" y="34"/>
                      <a:pt x="500242" y="4767"/>
                    </a:cubicBezTo>
                    <a:cubicBezTo>
                      <a:pt x="501538" y="9274"/>
                      <a:pt x="503510" y="13641"/>
                      <a:pt x="505059" y="17698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" name="Freeform: Shape 38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5D378992-0A9F-4F09-B13E-9893B2C58C5F}"/>
                  </a:ext>
                </a:extLst>
              </p:cNvPr>
              <p:cNvSpPr/>
              <p:nvPr/>
            </p:nvSpPr>
            <p:spPr>
              <a:xfrm>
                <a:off x="9802495" y="4884827"/>
                <a:ext cx="784043" cy="338623"/>
              </a:xfrm>
              <a:custGeom>
                <a:avLst/>
                <a:gdLst>
                  <a:gd name="connsiteX0" fmla="*/ 416359 w 416471"/>
                  <a:gd name="connsiteY0" fmla="*/ 0 h 179871"/>
                  <a:gd name="connsiteX1" fmla="*/ 416472 w 416471"/>
                  <a:gd name="connsiteY1" fmla="*/ 25609 h 179871"/>
                  <a:gd name="connsiteX2" fmla="*/ 252139 w 416471"/>
                  <a:gd name="connsiteY2" fmla="*/ 87871 h 179871"/>
                  <a:gd name="connsiteX3" fmla="*/ 38532 w 416471"/>
                  <a:gd name="connsiteY3" fmla="*/ 168784 h 179871"/>
                  <a:gd name="connsiteX4" fmla="*/ 12811 w 416471"/>
                  <a:gd name="connsiteY4" fmla="*/ 178926 h 179871"/>
                  <a:gd name="connsiteX5" fmla="*/ 4697 w 416471"/>
                  <a:gd name="connsiteY5" fmla="*/ 175686 h 179871"/>
                  <a:gd name="connsiteX6" fmla="*/ 13656 w 416471"/>
                  <a:gd name="connsiteY6" fmla="*/ 153232 h 179871"/>
                  <a:gd name="connsiteX7" fmla="*/ 167085 w 416471"/>
                  <a:gd name="connsiteY7" fmla="*/ 94746 h 179871"/>
                  <a:gd name="connsiteX8" fmla="*/ 364859 w 416471"/>
                  <a:gd name="connsiteY8" fmla="*/ 20059 h 179871"/>
                  <a:gd name="connsiteX9" fmla="*/ 416359 w 416471"/>
                  <a:gd name="connsiteY9" fmla="*/ 0 h 179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6471" h="179871">
                    <a:moveTo>
                      <a:pt x="416359" y="0"/>
                    </a:moveTo>
                    <a:cubicBezTo>
                      <a:pt x="416387" y="8536"/>
                      <a:pt x="416444" y="17073"/>
                      <a:pt x="416472" y="25609"/>
                    </a:cubicBezTo>
                    <a:cubicBezTo>
                      <a:pt x="361704" y="46373"/>
                      <a:pt x="306907" y="67136"/>
                      <a:pt x="252139" y="87871"/>
                    </a:cubicBezTo>
                    <a:cubicBezTo>
                      <a:pt x="180946" y="114833"/>
                      <a:pt x="109725" y="141794"/>
                      <a:pt x="38532" y="168784"/>
                    </a:cubicBezTo>
                    <a:cubicBezTo>
                      <a:pt x="29911" y="172052"/>
                      <a:pt x="21291" y="175320"/>
                      <a:pt x="12811" y="178926"/>
                    </a:cubicBezTo>
                    <a:cubicBezTo>
                      <a:pt x="8669" y="180701"/>
                      <a:pt x="6697" y="180166"/>
                      <a:pt x="4697" y="175686"/>
                    </a:cubicBezTo>
                    <a:cubicBezTo>
                      <a:pt x="-2600" y="159233"/>
                      <a:pt x="-2656" y="159430"/>
                      <a:pt x="13656" y="153232"/>
                    </a:cubicBezTo>
                    <a:cubicBezTo>
                      <a:pt x="64846" y="133850"/>
                      <a:pt x="115895" y="114128"/>
                      <a:pt x="167085" y="94746"/>
                    </a:cubicBezTo>
                    <a:cubicBezTo>
                      <a:pt x="232982" y="69756"/>
                      <a:pt x="298963" y="44992"/>
                      <a:pt x="364859" y="20059"/>
                    </a:cubicBezTo>
                    <a:cubicBezTo>
                      <a:pt x="382129" y="13579"/>
                      <a:pt x="399202" y="6705"/>
                      <a:pt x="416359" y="0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grpSp>
          <p:nvGrpSpPr>
            <p:cNvPr id="8" name="Group 2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3B879A8D-79B5-4E5A-B2A1-13C2AEE02A0C}"/>
                </a:ext>
              </a:extLst>
            </p:cNvPr>
            <p:cNvGrpSpPr/>
            <p:nvPr/>
          </p:nvGrpSpPr>
          <p:grpSpPr>
            <a:xfrm>
              <a:off x="6638134" y="3108114"/>
              <a:ext cx="3006273" cy="4124247"/>
              <a:chOff x="6638134" y="3108114"/>
              <a:chExt cx="3006273" cy="4124247"/>
            </a:xfrm>
          </p:grpSpPr>
          <p:grpSp>
            <p:nvGrpSpPr>
              <p:cNvPr id="9" name="Group 50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935A4DBF-426E-4C87-8816-602096B207C7}"/>
                  </a:ext>
                </a:extLst>
              </p:cNvPr>
              <p:cNvGrpSpPr/>
              <p:nvPr/>
            </p:nvGrpSpPr>
            <p:grpSpPr>
              <a:xfrm>
                <a:off x="7395329" y="3108114"/>
                <a:ext cx="2249078" cy="1302234"/>
                <a:chOff x="7395329" y="3108114"/>
                <a:chExt cx="2249078" cy="1302234"/>
              </a:xfrm>
            </p:grpSpPr>
            <p:sp>
              <p:nvSpPr>
                <p:cNvPr id="11" name="Freeform: Shape 10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CD50C461-AA95-455E-9292-740F1A31A2BB}"/>
                    </a:ext>
                  </a:extLst>
                </p:cNvPr>
                <p:cNvSpPr/>
                <p:nvPr/>
              </p:nvSpPr>
              <p:spPr>
                <a:xfrm>
                  <a:off x="7395329" y="3834747"/>
                  <a:ext cx="759023" cy="575601"/>
                </a:xfrm>
                <a:custGeom>
                  <a:avLst/>
                  <a:gdLst>
                    <a:gd name="connsiteX0" fmla="*/ 320749 w 322229"/>
                    <a:gd name="connsiteY0" fmla="*/ 252976 h 294023"/>
                    <a:gd name="connsiteX1" fmla="*/ 319396 w 322229"/>
                    <a:gd name="connsiteY1" fmla="*/ 261794 h 294023"/>
                    <a:gd name="connsiteX2" fmla="*/ 291618 w 322229"/>
                    <a:gd name="connsiteY2" fmla="*/ 294024 h 294023"/>
                    <a:gd name="connsiteX3" fmla="*/ 251049 w 322229"/>
                    <a:gd name="connsiteY3" fmla="*/ 259258 h 294023"/>
                    <a:gd name="connsiteX4" fmla="*/ 51669 w 322229"/>
                    <a:gd name="connsiteY4" fmla="*/ 83037 h 294023"/>
                    <a:gd name="connsiteX5" fmla="*/ 0 w 322229"/>
                    <a:gd name="connsiteY5" fmla="*/ 36551 h 294023"/>
                    <a:gd name="connsiteX6" fmla="*/ 30455 w 322229"/>
                    <a:gd name="connsiteY6" fmla="*/ 2688 h 294023"/>
                    <a:gd name="connsiteX7" fmla="*/ 38850 w 322229"/>
                    <a:gd name="connsiteY7" fmla="*/ 2237 h 294023"/>
                    <a:gd name="connsiteX8" fmla="*/ 80518 w 322229"/>
                    <a:gd name="connsiteY8" fmla="*/ 38467 h 294023"/>
                    <a:gd name="connsiteX9" fmla="*/ 90858 w 322229"/>
                    <a:gd name="connsiteY9" fmla="*/ 44862 h 294023"/>
                    <a:gd name="connsiteX10" fmla="*/ 208649 w 322229"/>
                    <a:gd name="connsiteY10" fmla="*/ 150173 h 294023"/>
                    <a:gd name="connsiteX11" fmla="*/ 315311 w 322229"/>
                    <a:gd name="connsiteY11" fmla="*/ 245115 h 294023"/>
                    <a:gd name="connsiteX12" fmla="*/ 320749 w 322229"/>
                    <a:gd name="connsiteY12" fmla="*/ 252976 h 294023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332001 w 403181"/>
                    <a:gd name="connsiteY3" fmla="*/ 270984 h 305750"/>
                    <a:gd name="connsiteX4" fmla="*/ 132621 w 403181"/>
                    <a:gd name="connsiteY4" fmla="*/ 94763 h 305750"/>
                    <a:gd name="connsiteX5" fmla="*/ 0 w 403181"/>
                    <a:gd name="connsiteY5" fmla="*/ 197727 h 305750"/>
                    <a:gd name="connsiteX6" fmla="*/ 111407 w 403181"/>
                    <a:gd name="connsiteY6" fmla="*/ 14414 h 305750"/>
                    <a:gd name="connsiteX7" fmla="*/ 119802 w 403181"/>
                    <a:gd name="connsiteY7" fmla="*/ 13963 h 305750"/>
                    <a:gd name="connsiteX8" fmla="*/ 161470 w 403181"/>
                    <a:gd name="connsiteY8" fmla="*/ 50193 h 305750"/>
                    <a:gd name="connsiteX9" fmla="*/ 171810 w 403181"/>
                    <a:gd name="connsiteY9" fmla="*/ 56588 h 305750"/>
                    <a:gd name="connsiteX10" fmla="*/ 289601 w 403181"/>
                    <a:gd name="connsiteY10" fmla="*/ 161899 h 305750"/>
                    <a:gd name="connsiteX11" fmla="*/ 396263 w 403181"/>
                    <a:gd name="connsiteY11" fmla="*/ 256841 h 305750"/>
                    <a:gd name="connsiteX12" fmla="*/ 401701 w 403181"/>
                    <a:gd name="connsiteY12" fmla="*/ 264702 h 305750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332001 w 403181"/>
                    <a:gd name="connsiteY3" fmla="*/ 270984 h 305750"/>
                    <a:gd name="connsiteX4" fmla="*/ 120167 w 403181"/>
                    <a:gd name="connsiteY4" fmla="*/ 262896 h 305750"/>
                    <a:gd name="connsiteX5" fmla="*/ 0 w 403181"/>
                    <a:gd name="connsiteY5" fmla="*/ 197727 h 305750"/>
                    <a:gd name="connsiteX6" fmla="*/ 111407 w 403181"/>
                    <a:gd name="connsiteY6" fmla="*/ 14414 h 305750"/>
                    <a:gd name="connsiteX7" fmla="*/ 119802 w 403181"/>
                    <a:gd name="connsiteY7" fmla="*/ 13963 h 305750"/>
                    <a:gd name="connsiteX8" fmla="*/ 161470 w 403181"/>
                    <a:gd name="connsiteY8" fmla="*/ 50193 h 305750"/>
                    <a:gd name="connsiteX9" fmla="*/ 171810 w 403181"/>
                    <a:gd name="connsiteY9" fmla="*/ 56588 h 305750"/>
                    <a:gd name="connsiteX10" fmla="*/ 289601 w 403181"/>
                    <a:gd name="connsiteY10" fmla="*/ 161899 h 305750"/>
                    <a:gd name="connsiteX11" fmla="*/ 396263 w 403181"/>
                    <a:gd name="connsiteY11" fmla="*/ 256841 h 305750"/>
                    <a:gd name="connsiteX12" fmla="*/ 401701 w 403181"/>
                    <a:gd name="connsiteY12" fmla="*/ 264702 h 305750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120167 w 403181"/>
                    <a:gd name="connsiteY3" fmla="*/ 262896 h 305750"/>
                    <a:gd name="connsiteX4" fmla="*/ 0 w 403181"/>
                    <a:gd name="connsiteY4" fmla="*/ 197727 h 305750"/>
                    <a:gd name="connsiteX5" fmla="*/ 111407 w 403181"/>
                    <a:gd name="connsiteY5" fmla="*/ 14414 h 305750"/>
                    <a:gd name="connsiteX6" fmla="*/ 119802 w 403181"/>
                    <a:gd name="connsiteY6" fmla="*/ 13963 h 305750"/>
                    <a:gd name="connsiteX7" fmla="*/ 161470 w 403181"/>
                    <a:gd name="connsiteY7" fmla="*/ 50193 h 305750"/>
                    <a:gd name="connsiteX8" fmla="*/ 171810 w 403181"/>
                    <a:gd name="connsiteY8" fmla="*/ 56588 h 305750"/>
                    <a:gd name="connsiteX9" fmla="*/ 289601 w 403181"/>
                    <a:gd name="connsiteY9" fmla="*/ 161899 h 305750"/>
                    <a:gd name="connsiteX10" fmla="*/ 396263 w 403181"/>
                    <a:gd name="connsiteY10" fmla="*/ 256841 h 305750"/>
                    <a:gd name="connsiteX11" fmla="*/ 401701 w 403181"/>
                    <a:gd name="connsiteY11" fmla="*/ 264702 h 305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03181" h="305750">
                      <a:moveTo>
                        <a:pt x="401701" y="264702"/>
                      </a:moveTo>
                      <a:cubicBezTo>
                        <a:pt x="404490" y="268139"/>
                        <a:pt x="402940" y="270646"/>
                        <a:pt x="400348" y="273520"/>
                      </a:cubicBezTo>
                      <a:cubicBezTo>
                        <a:pt x="390882" y="284056"/>
                        <a:pt x="380768" y="294114"/>
                        <a:pt x="372570" y="305750"/>
                      </a:cubicBezTo>
                      <a:cubicBezTo>
                        <a:pt x="325873" y="303979"/>
                        <a:pt x="182262" y="280900"/>
                        <a:pt x="120167" y="262896"/>
                      </a:cubicBezTo>
                      <a:cubicBezTo>
                        <a:pt x="58072" y="244892"/>
                        <a:pt x="17214" y="213222"/>
                        <a:pt x="0" y="197727"/>
                      </a:cubicBezTo>
                      <a:cubicBezTo>
                        <a:pt x="10199" y="186458"/>
                        <a:pt x="91440" y="45041"/>
                        <a:pt x="111407" y="14414"/>
                      </a:cubicBezTo>
                      <a:cubicBezTo>
                        <a:pt x="131374" y="-16213"/>
                        <a:pt x="116393" y="11033"/>
                        <a:pt x="119802" y="13963"/>
                      </a:cubicBezTo>
                      <a:cubicBezTo>
                        <a:pt x="133720" y="25993"/>
                        <a:pt x="146369" y="39487"/>
                        <a:pt x="161470" y="50193"/>
                      </a:cubicBezTo>
                      <a:cubicBezTo>
                        <a:pt x="166203" y="50250"/>
                        <a:pt x="168823" y="53856"/>
                        <a:pt x="171810" y="56588"/>
                      </a:cubicBezTo>
                      <a:cubicBezTo>
                        <a:pt x="210716" y="92114"/>
                        <a:pt x="250356" y="126795"/>
                        <a:pt x="289601" y="161899"/>
                      </a:cubicBezTo>
                      <a:cubicBezTo>
                        <a:pt x="325098" y="193621"/>
                        <a:pt x="360286" y="225682"/>
                        <a:pt x="396263" y="256841"/>
                      </a:cubicBezTo>
                      <a:cubicBezTo>
                        <a:pt x="398742" y="259011"/>
                        <a:pt x="401475" y="261011"/>
                        <a:pt x="401701" y="264702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2811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12" name="Freeform: Shape 18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93C837B8-3B13-4488-86A2-F81CF0E89E75}"/>
                    </a:ext>
                  </a:extLst>
                </p:cNvPr>
                <p:cNvSpPr/>
                <p:nvPr/>
              </p:nvSpPr>
              <p:spPr>
                <a:xfrm>
                  <a:off x="7699364" y="3108114"/>
                  <a:ext cx="1945043" cy="1235452"/>
                </a:xfrm>
                <a:custGeom>
                  <a:avLst/>
                  <a:gdLst>
                    <a:gd name="connsiteX0" fmla="*/ 168728 w 1033175"/>
                    <a:gd name="connsiteY0" fmla="*/ 340917 h 656252"/>
                    <a:gd name="connsiteX1" fmla="*/ 220650 w 1033175"/>
                    <a:gd name="connsiteY1" fmla="*/ 323675 h 656252"/>
                    <a:gd name="connsiteX2" fmla="*/ 308860 w 1033175"/>
                    <a:gd name="connsiteY2" fmla="*/ 279190 h 656252"/>
                    <a:gd name="connsiteX3" fmla="*/ 426481 w 1033175"/>
                    <a:gd name="connsiteY3" fmla="*/ 182641 h 656252"/>
                    <a:gd name="connsiteX4" fmla="*/ 562641 w 1033175"/>
                    <a:gd name="connsiteY4" fmla="*/ 35917 h 656252"/>
                    <a:gd name="connsiteX5" fmla="*/ 577770 w 1033175"/>
                    <a:gd name="connsiteY5" fmla="*/ 22140 h 656252"/>
                    <a:gd name="connsiteX6" fmla="*/ 594054 w 1033175"/>
                    <a:gd name="connsiteY6" fmla="*/ 19661 h 656252"/>
                    <a:gd name="connsiteX7" fmla="*/ 601773 w 1033175"/>
                    <a:gd name="connsiteY7" fmla="*/ 31973 h 656252"/>
                    <a:gd name="connsiteX8" fmla="*/ 578418 w 1033175"/>
                    <a:gd name="connsiteY8" fmla="*/ 84600 h 656252"/>
                    <a:gd name="connsiteX9" fmla="*/ 549541 w 1033175"/>
                    <a:gd name="connsiteY9" fmla="*/ 134635 h 656252"/>
                    <a:gd name="connsiteX10" fmla="*/ 546301 w 1033175"/>
                    <a:gd name="connsiteY10" fmla="*/ 145510 h 656252"/>
                    <a:gd name="connsiteX11" fmla="*/ 578841 w 1033175"/>
                    <a:gd name="connsiteY11" fmla="*/ 126267 h 656252"/>
                    <a:gd name="connsiteX12" fmla="*/ 723396 w 1033175"/>
                    <a:gd name="connsiteY12" fmla="*/ 15379 h 656252"/>
                    <a:gd name="connsiteX13" fmla="*/ 736553 w 1033175"/>
                    <a:gd name="connsiteY13" fmla="*/ 4673 h 656252"/>
                    <a:gd name="connsiteX14" fmla="*/ 761908 w 1033175"/>
                    <a:gd name="connsiteY14" fmla="*/ 2560 h 656252"/>
                    <a:gd name="connsiteX15" fmla="*/ 770304 w 1033175"/>
                    <a:gd name="connsiteY15" fmla="*/ 17802 h 656252"/>
                    <a:gd name="connsiteX16" fmla="*/ 760161 w 1033175"/>
                    <a:gd name="connsiteY16" fmla="*/ 46989 h 656252"/>
                    <a:gd name="connsiteX17" fmla="*/ 689645 w 1033175"/>
                    <a:gd name="connsiteY17" fmla="*/ 131987 h 656252"/>
                    <a:gd name="connsiteX18" fmla="*/ 684573 w 1033175"/>
                    <a:gd name="connsiteY18" fmla="*/ 139340 h 656252"/>
                    <a:gd name="connsiteX19" fmla="*/ 694321 w 1033175"/>
                    <a:gd name="connsiteY19" fmla="*/ 140748 h 656252"/>
                    <a:gd name="connsiteX20" fmla="*/ 740553 w 1033175"/>
                    <a:gd name="connsiteY20" fmla="*/ 119929 h 656252"/>
                    <a:gd name="connsiteX21" fmla="*/ 835101 w 1033175"/>
                    <a:gd name="connsiteY21" fmla="*/ 35917 h 656252"/>
                    <a:gd name="connsiteX22" fmla="*/ 851047 w 1033175"/>
                    <a:gd name="connsiteY22" fmla="*/ 14562 h 656252"/>
                    <a:gd name="connsiteX23" fmla="*/ 869162 w 1033175"/>
                    <a:gd name="connsiteY23" fmla="*/ 9772 h 656252"/>
                    <a:gd name="connsiteX24" fmla="*/ 889869 w 1033175"/>
                    <a:gd name="connsiteY24" fmla="*/ 26564 h 656252"/>
                    <a:gd name="connsiteX25" fmla="*/ 889869 w 1033175"/>
                    <a:gd name="connsiteY25" fmla="*/ 51356 h 656252"/>
                    <a:gd name="connsiteX26" fmla="*/ 884235 w 1033175"/>
                    <a:gd name="connsiteY26" fmla="*/ 76148 h 656252"/>
                    <a:gd name="connsiteX27" fmla="*/ 791997 w 1033175"/>
                    <a:gd name="connsiteY27" fmla="*/ 179683 h 656252"/>
                    <a:gd name="connsiteX28" fmla="*/ 724494 w 1033175"/>
                    <a:gd name="connsiteY28" fmla="*/ 223154 h 656252"/>
                    <a:gd name="connsiteX29" fmla="*/ 721226 w 1033175"/>
                    <a:gd name="connsiteY29" fmla="*/ 226732 h 656252"/>
                    <a:gd name="connsiteX30" fmla="*/ 731002 w 1033175"/>
                    <a:gd name="connsiteY30" fmla="*/ 228817 h 656252"/>
                    <a:gd name="connsiteX31" fmla="*/ 856147 w 1033175"/>
                    <a:gd name="connsiteY31" fmla="*/ 240480 h 656252"/>
                    <a:gd name="connsiteX32" fmla="*/ 880206 w 1033175"/>
                    <a:gd name="connsiteY32" fmla="*/ 241382 h 656252"/>
                    <a:gd name="connsiteX33" fmla="*/ 892997 w 1033175"/>
                    <a:gd name="connsiteY33" fmla="*/ 244396 h 656252"/>
                    <a:gd name="connsiteX34" fmla="*/ 955879 w 1033175"/>
                    <a:gd name="connsiteY34" fmla="*/ 233663 h 656252"/>
                    <a:gd name="connsiteX35" fmla="*/ 994025 w 1033175"/>
                    <a:gd name="connsiteY35" fmla="*/ 225859 h 656252"/>
                    <a:gd name="connsiteX36" fmla="*/ 1009971 w 1033175"/>
                    <a:gd name="connsiteY36" fmla="*/ 225042 h 656252"/>
                    <a:gd name="connsiteX37" fmla="*/ 1030396 w 1033175"/>
                    <a:gd name="connsiteY37" fmla="*/ 259131 h 656252"/>
                    <a:gd name="connsiteX38" fmla="*/ 1000899 w 1033175"/>
                    <a:gd name="connsiteY38" fmla="*/ 293079 h 656252"/>
                    <a:gd name="connsiteX39" fmla="*/ 989855 w 1033175"/>
                    <a:gd name="connsiteY39" fmla="*/ 301869 h 656252"/>
                    <a:gd name="connsiteX40" fmla="*/ 950272 w 1033175"/>
                    <a:gd name="connsiteY40" fmla="*/ 316237 h 656252"/>
                    <a:gd name="connsiteX41" fmla="*/ 890405 w 1033175"/>
                    <a:gd name="connsiteY41" fmla="*/ 327225 h 656252"/>
                    <a:gd name="connsiteX42" fmla="*/ 839778 w 1033175"/>
                    <a:gd name="connsiteY42" fmla="*/ 331845 h 656252"/>
                    <a:gd name="connsiteX43" fmla="*/ 688011 w 1033175"/>
                    <a:gd name="connsiteY43" fmla="*/ 348326 h 656252"/>
                    <a:gd name="connsiteX44" fmla="*/ 565825 w 1033175"/>
                    <a:gd name="connsiteY44" fmla="*/ 409969 h 656252"/>
                    <a:gd name="connsiteX45" fmla="*/ 503703 w 1033175"/>
                    <a:gd name="connsiteY45" fmla="*/ 471724 h 656252"/>
                    <a:gd name="connsiteX46" fmla="*/ 497590 w 1033175"/>
                    <a:gd name="connsiteY46" fmla="*/ 481894 h 656252"/>
                    <a:gd name="connsiteX47" fmla="*/ 508915 w 1033175"/>
                    <a:gd name="connsiteY47" fmla="*/ 484514 h 656252"/>
                    <a:gd name="connsiteX48" fmla="*/ 733594 w 1033175"/>
                    <a:gd name="connsiteY48" fmla="*/ 523505 h 656252"/>
                    <a:gd name="connsiteX49" fmla="*/ 775431 w 1033175"/>
                    <a:gd name="connsiteY49" fmla="*/ 541564 h 656252"/>
                    <a:gd name="connsiteX50" fmla="*/ 792983 w 1033175"/>
                    <a:gd name="connsiteY50" fmla="*/ 557313 h 656252"/>
                    <a:gd name="connsiteX51" fmla="*/ 825185 w 1033175"/>
                    <a:gd name="connsiteY51" fmla="*/ 611630 h 656252"/>
                    <a:gd name="connsiteX52" fmla="*/ 819691 w 1033175"/>
                    <a:gd name="connsiteY52" fmla="*/ 632929 h 656252"/>
                    <a:gd name="connsiteX53" fmla="*/ 790926 w 1033175"/>
                    <a:gd name="connsiteY53" fmla="*/ 642367 h 656252"/>
                    <a:gd name="connsiteX54" fmla="*/ 721649 w 1033175"/>
                    <a:gd name="connsiteY54" fmla="*/ 626365 h 656252"/>
                    <a:gd name="connsiteX55" fmla="*/ 589715 w 1033175"/>
                    <a:gd name="connsiteY55" fmla="*/ 606446 h 656252"/>
                    <a:gd name="connsiteX56" fmla="*/ 452175 w 1033175"/>
                    <a:gd name="connsiteY56" fmla="*/ 628365 h 656252"/>
                    <a:gd name="connsiteX57" fmla="*/ 356669 w 1033175"/>
                    <a:gd name="connsiteY57" fmla="*/ 653129 h 656252"/>
                    <a:gd name="connsiteX58" fmla="*/ 292547 w 1033175"/>
                    <a:gd name="connsiteY58" fmla="*/ 655495 h 656252"/>
                    <a:gd name="connsiteX59" fmla="*/ 240202 w 1033175"/>
                    <a:gd name="connsiteY59" fmla="*/ 650650 h 656252"/>
                    <a:gd name="connsiteX60" fmla="*/ 176419 w 1033175"/>
                    <a:gd name="connsiteY60" fmla="*/ 594896 h 656252"/>
                    <a:gd name="connsiteX61" fmla="*/ 43922 w 1033175"/>
                    <a:gd name="connsiteY61" fmla="*/ 476654 h 656252"/>
                    <a:gd name="connsiteX62" fmla="*/ 0 w 1033175"/>
                    <a:gd name="connsiteY62" fmla="*/ 436169 h 656252"/>
                    <a:gd name="connsiteX63" fmla="*/ 138639 w 1033175"/>
                    <a:gd name="connsiteY63" fmla="*/ 351961 h 656252"/>
                    <a:gd name="connsiteX64" fmla="*/ 168728 w 1033175"/>
                    <a:gd name="connsiteY64" fmla="*/ 340917 h 656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1033175" h="656252">
                      <a:moveTo>
                        <a:pt x="168728" y="340917"/>
                      </a:moveTo>
                      <a:cubicBezTo>
                        <a:pt x="186082" y="335282"/>
                        <a:pt x="203746" y="330634"/>
                        <a:pt x="220650" y="323675"/>
                      </a:cubicBezTo>
                      <a:cubicBezTo>
                        <a:pt x="251584" y="311842"/>
                        <a:pt x="279785" y="294713"/>
                        <a:pt x="308860" y="279190"/>
                      </a:cubicBezTo>
                      <a:cubicBezTo>
                        <a:pt x="354528" y="254764"/>
                        <a:pt x="390279" y="218449"/>
                        <a:pt x="426481" y="182641"/>
                      </a:cubicBezTo>
                      <a:cubicBezTo>
                        <a:pt x="473953" y="135677"/>
                        <a:pt x="520382" y="87727"/>
                        <a:pt x="562641" y="35917"/>
                      </a:cubicBezTo>
                      <a:cubicBezTo>
                        <a:pt x="566952" y="30620"/>
                        <a:pt x="571741" y="25690"/>
                        <a:pt x="577770" y="22140"/>
                      </a:cubicBezTo>
                      <a:cubicBezTo>
                        <a:pt x="582926" y="19098"/>
                        <a:pt x="588448" y="18027"/>
                        <a:pt x="594054" y="19661"/>
                      </a:cubicBezTo>
                      <a:cubicBezTo>
                        <a:pt x="599886" y="21380"/>
                        <a:pt x="603464" y="24253"/>
                        <a:pt x="601773" y="31973"/>
                      </a:cubicBezTo>
                      <a:cubicBezTo>
                        <a:pt x="597576" y="51187"/>
                        <a:pt x="587377" y="67640"/>
                        <a:pt x="578418" y="84600"/>
                      </a:cubicBezTo>
                      <a:cubicBezTo>
                        <a:pt x="569431" y="101616"/>
                        <a:pt x="559148" y="117928"/>
                        <a:pt x="549541" y="134635"/>
                      </a:cubicBezTo>
                      <a:cubicBezTo>
                        <a:pt x="547794" y="137649"/>
                        <a:pt x="545878" y="140748"/>
                        <a:pt x="546301" y="145510"/>
                      </a:cubicBezTo>
                      <a:cubicBezTo>
                        <a:pt x="558753" y="141255"/>
                        <a:pt x="568783" y="133592"/>
                        <a:pt x="578841" y="126267"/>
                      </a:cubicBezTo>
                      <a:cubicBezTo>
                        <a:pt x="627918" y="90488"/>
                        <a:pt x="676657" y="54229"/>
                        <a:pt x="723396" y="15379"/>
                      </a:cubicBezTo>
                      <a:cubicBezTo>
                        <a:pt x="727734" y="11773"/>
                        <a:pt x="732073" y="8110"/>
                        <a:pt x="736553" y="4673"/>
                      </a:cubicBezTo>
                      <a:cubicBezTo>
                        <a:pt x="744497" y="-1440"/>
                        <a:pt x="753175" y="-905"/>
                        <a:pt x="761908" y="2560"/>
                      </a:cubicBezTo>
                      <a:cubicBezTo>
                        <a:pt x="768754" y="5293"/>
                        <a:pt x="770585" y="11068"/>
                        <a:pt x="770304" y="17802"/>
                      </a:cubicBezTo>
                      <a:cubicBezTo>
                        <a:pt x="769853" y="28536"/>
                        <a:pt x="765373" y="38002"/>
                        <a:pt x="760161" y="46989"/>
                      </a:cubicBezTo>
                      <a:cubicBezTo>
                        <a:pt x="741455" y="79275"/>
                        <a:pt x="716155" y="106124"/>
                        <a:pt x="689645" y="131987"/>
                      </a:cubicBezTo>
                      <a:cubicBezTo>
                        <a:pt x="687475" y="134099"/>
                        <a:pt x="682799" y="135677"/>
                        <a:pt x="684573" y="139340"/>
                      </a:cubicBezTo>
                      <a:cubicBezTo>
                        <a:pt x="686433" y="143199"/>
                        <a:pt x="691166" y="141678"/>
                        <a:pt x="694321" y="140748"/>
                      </a:cubicBezTo>
                      <a:cubicBezTo>
                        <a:pt x="710662" y="135959"/>
                        <a:pt x="725396" y="127479"/>
                        <a:pt x="740553" y="119929"/>
                      </a:cubicBezTo>
                      <a:cubicBezTo>
                        <a:pt x="779685" y="100433"/>
                        <a:pt x="808619" y="69640"/>
                        <a:pt x="835101" y="35917"/>
                      </a:cubicBezTo>
                      <a:cubicBezTo>
                        <a:pt x="840595" y="28902"/>
                        <a:pt x="846258" y="22112"/>
                        <a:pt x="851047" y="14562"/>
                      </a:cubicBezTo>
                      <a:cubicBezTo>
                        <a:pt x="855442" y="7631"/>
                        <a:pt x="861866" y="7490"/>
                        <a:pt x="869162" y="9772"/>
                      </a:cubicBezTo>
                      <a:cubicBezTo>
                        <a:pt x="878403" y="12674"/>
                        <a:pt x="885897" y="17351"/>
                        <a:pt x="889869" y="26564"/>
                      </a:cubicBezTo>
                      <a:cubicBezTo>
                        <a:pt x="892405" y="34818"/>
                        <a:pt x="891475" y="43101"/>
                        <a:pt x="889869" y="51356"/>
                      </a:cubicBezTo>
                      <a:cubicBezTo>
                        <a:pt x="890377" y="60146"/>
                        <a:pt x="888179" y="68400"/>
                        <a:pt x="884235" y="76148"/>
                      </a:cubicBezTo>
                      <a:cubicBezTo>
                        <a:pt x="862598" y="118745"/>
                        <a:pt x="831270" y="152750"/>
                        <a:pt x="791997" y="179683"/>
                      </a:cubicBezTo>
                      <a:cubicBezTo>
                        <a:pt x="769909" y="194840"/>
                        <a:pt x="748441" y="210927"/>
                        <a:pt x="724494" y="223154"/>
                      </a:cubicBezTo>
                      <a:cubicBezTo>
                        <a:pt x="723170" y="223830"/>
                        <a:pt x="722015" y="224816"/>
                        <a:pt x="721226" y="226732"/>
                      </a:cubicBezTo>
                      <a:cubicBezTo>
                        <a:pt x="723903" y="229718"/>
                        <a:pt x="727706" y="228760"/>
                        <a:pt x="731002" y="228817"/>
                      </a:cubicBezTo>
                      <a:cubicBezTo>
                        <a:pt x="773008" y="229549"/>
                        <a:pt x="814789" y="232648"/>
                        <a:pt x="856147" y="240480"/>
                      </a:cubicBezTo>
                      <a:cubicBezTo>
                        <a:pt x="864119" y="242002"/>
                        <a:pt x="872177" y="241297"/>
                        <a:pt x="880206" y="241382"/>
                      </a:cubicBezTo>
                      <a:cubicBezTo>
                        <a:pt x="884742" y="241410"/>
                        <a:pt x="889137" y="241635"/>
                        <a:pt x="892997" y="244396"/>
                      </a:cubicBezTo>
                      <a:cubicBezTo>
                        <a:pt x="914521" y="244087"/>
                        <a:pt x="935341" y="239804"/>
                        <a:pt x="955879" y="233663"/>
                      </a:cubicBezTo>
                      <a:cubicBezTo>
                        <a:pt x="968585" y="231014"/>
                        <a:pt x="981262" y="228141"/>
                        <a:pt x="994025" y="225859"/>
                      </a:cubicBezTo>
                      <a:cubicBezTo>
                        <a:pt x="999237" y="224929"/>
                        <a:pt x="1004674" y="224704"/>
                        <a:pt x="1009971" y="225042"/>
                      </a:cubicBezTo>
                      <a:cubicBezTo>
                        <a:pt x="1028734" y="226253"/>
                        <a:pt x="1038284" y="242171"/>
                        <a:pt x="1030396" y="259131"/>
                      </a:cubicBezTo>
                      <a:cubicBezTo>
                        <a:pt x="1023832" y="273217"/>
                        <a:pt x="1012647" y="283444"/>
                        <a:pt x="1000899" y="293079"/>
                      </a:cubicBezTo>
                      <a:cubicBezTo>
                        <a:pt x="997265" y="296066"/>
                        <a:pt x="993546" y="298939"/>
                        <a:pt x="989855" y="301869"/>
                      </a:cubicBezTo>
                      <a:cubicBezTo>
                        <a:pt x="977290" y="308405"/>
                        <a:pt x="963344" y="311138"/>
                        <a:pt x="950272" y="316237"/>
                      </a:cubicBezTo>
                      <a:cubicBezTo>
                        <a:pt x="931002" y="323703"/>
                        <a:pt x="910548" y="324605"/>
                        <a:pt x="890405" y="327225"/>
                      </a:cubicBezTo>
                      <a:cubicBezTo>
                        <a:pt x="873501" y="328380"/>
                        <a:pt x="856682" y="330718"/>
                        <a:pt x="839778" y="331845"/>
                      </a:cubicBezTo>
                      <a:cubicBezTo>
                        <a:pt x="788954" y="335254"/>
                        <a:pt x="738243" y="339086"/>
                        <a:pt x="688011" y="348326"/>
                      </a:cubicBezTo>
                      <a:cubicBezTo>
                        <a:pt x="641046" y="356975"/>
                        <a:pt x="601097" y="379147"/>
                        <a:pt x="565825" y="409969"/>
                      </a:cubicBezTo>
                      <a:cubicBezTo>
                        <a:pt x="543878" y="429154"/>
                        <a:pt x="524072" y="450763"/>
                        <a:pt x="503703" y="471724"/>
                      </a:cubicBezTo>
                      <a:cubicBezTo>
                        <a:pt x="500886" y="474597"/>
                        <a:pt x="496153" y="477922"/>
                        <a:pt x="497590" y="481894"/>
                      </a:cubicBezTo>
                      <a:cubicBezTo>
                        <a:pt x="499224" y="486345"/>
                        <a:pt x="504943" y="484345"/>
                        <a:pt x="508915" y="484514"/>
                      </a:cubicBezTo>
                      <a:cubicBezTo>
                        <a:pt x="585546" y="487557"/>
                        <a:pt x="660626" y="499643"/>
                        <a:pt x="733594" y="523505"/>
                      </a:cubicBezTo>
                      <a:cubicBezTo>
                        <a:pt x="748047" y="528239"/>
                        <a:pt x="761739" y="534944"/>
                        <a:pt x="775431" y="541564"/>
                      </a:cubicBezTo>
                      <a:cubicBezTo>
                        <a:pt x="782925" y="545170"/>
                        <a:pt x="789179" y="549791"/>
                        <a:pt x="792983" y="557313"/>
                      </a:cubicBezTo>
                      <a:cubicBezTo>
                        <a:pt x="810704" y="571287"/>
                        <a:pt x="825466" y="586979"/>
                        <a:pt x="825185" y="611630"/>
                      </a:cubicBezTo>
                      <a:cubicBezTo>
                        <a:pt x="825100" y="619209"/>
                        <a:pt x="822311" y="626055"/>
                        <a:pt x="819691" y="632929"/>
                      </a:cubicBezTo>
                      <a:cubicBezTo>
                        <a:pt x="812563" y="643550"/>
                        <a:pt x="801716" y="643268"/>
                        <a:pt x="790926" y="642367"/>
                      </a:cubicBezTo>
                      <a:cubicBezTo>
                        <a:pt x="767092" y="640423"/>
                        <a:pt x="744582" y="632337"/>
                        <a:pt x="721649" y="626365"/>
                      </a:cubicBezTo>
                      <a:cubicBezTo>
                        <a:pt x="678319" y="615096"/>
                        <a:pt x="634426" y="607771"/>
                        <a:pt x="589715" y="606446"/>
                      </a:cubicBezTo>
                      <a:cubicBezTo>
                        <a:pt x="542582" y="605038"/>
                        <a:pt x="496970" y="614391"/>
                        <a:pt x="452175" y="628365"/>
                      </a:cubicBezTo>
                      <a:cubicBezTo>
                        <a:pt x="420762" y="638141"/>
                        <a:pt x="389265" y="647692"/>
                        <a:pt x="356669" y="653129"/>
                      </a:cubicBezTo>
                      <a:cubicBezTo>
                        <a:pt x="335342" y="656679"/>
                        <a:pt x="313959" y="656791"/>
                        <a:pt x="292547" y="655495"/>
                      </a:cubicBezTo>
                      <a:cubicBezTo>
                        <a:pt x="275052" y="654425"/>
                        <a:pt x="257472" y="654059"/>
                        <a:pt x="240202" y="650650"/>
                      </a:cubicBezTo>
                      <a:cubicBezTo>
                        <a:pt x="217579" y="633633"/>
                        <a:pt x="197661" y="613490"/>
                        <a:pt x="176419" y="594896"/>
                      </a:cubicBezTo>
                      <a:cubicBezTo>
                        <a:pt x="131906" y="555876"/>
                        <a:pt x="87956" y="516209"/>
                        <a:pt x="43922" y="476654"/>
                      </a:cubicBezTo>
                      <a:cubicBezTo>
                        <a:pt x="29103" y="463356"/>
                        <a:pt x="13748" y="450622"/>
                        <a:pt x="0" y="436169"/>
                      </a:cubicBezTo>
                      <a:cubicBezTo>
                        <a:pt x="38935" y="396136"/>
                        <a:pt x="85139" y="368104"/>
                        <a:pt x="138639" y="351961"/>
                      </a:cubicBezTo>
                      <a:cubicBezTo>
                        <a:pt x="148837" y="348890"/>
                        <a:pt x="158698" y="344636"/>
                        <a:pt x="168728" y="340917"/>
                      </a:cubicBezTo>
                      <a:close/>
                    </a:path>
                  </a:pathLst>
                </a:custGeom>
                <a:solidFill>
                  <a:srgbClr val="FCC6AA"/>
                </a:solidFill>
                <a:ln w="2811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</p:grpSp>
          <p:sp>
            <p:nvSpPr>
              <p:cNvPr id="10" name="Freeform: Shape 100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0433FF84-9BCE-4CA3-A2D4-1D8F2E7136FA}"/>
                  </a:ext>
                </a:extLst>
              </p:cNvPr>
              <p:cNvSpPr/>
              <p:nvPr/>
            </p:nvSpPr>
            <p:spPr>
              <a:xfrm rot="1679083">
                <a:off x="6638134" y="4070402"/>
                <a:ext cx="889203" cy="3161959"/>
              </a:xfrm>
              <a:custGeom>
                <a:avLst/>
                <a:gdLst>
                  <a:gd name="connsiteX0" fmla="*/ 0 w 889203"/>
                  <a:gd name="connsiteY0" fmla="*/ 0 h 3161959"/>
                  <a:gd name="connsiteX1" fmla="*/ 889203 w 889203"/>
                  <a:gd name="connsiteY1" fmla="*/ 0 h 3161959"/>
                  <a:gd name="connsiteX2" fmla="*/ 889203 w 889203"/>
                  <a:gd name="connsiteY2" fmla="*/ 2689466 h 3161959"/>
                  <a:gd name="connsiteX3" fmla="*/ 0 w 889203"/>
                  <a:gd name="connsiteY3" fmla="*/ 3161959 h 3161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9203" h="3161959">
                    <a:moveTo>
                      <a:pt x="0" y="0"/>
                    </a:moveTo>
                    <a:lnTo>
                      <a:pt x="889203" y="0"/>
                    </a:lnTo>
                    <a:lnTo>
                      <a:pt x="889203" y="2689466"/>
                    </a:lnTo>
                    <a:lnTo>
                      <a:pt x="0" y="3161959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65743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872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на уроке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818360756"/>
              </p:ext>
            </p:extLst>
          </p:nvPr>
        </p:nvGraphicFramePr>
        <p:xfrm>
          <a:off x="587830" y="1463040"/>
          <a:ext cx="9457508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075764" y="5564777"/>
            <a:ext cx="9520389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</a:t>
            </a: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разрушается мышление, то разрушается и порядок. </a:t>
            </a:r>
            <a:endParaRPr lang="ru-RU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Конфуций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596152" y="2519115"/>
            <a:ext cx="1412071" cy="27071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2729" y="444137"/>
            <a:ext cx="11041957" cy="424542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Придаточное предложение условия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ergash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 выражает реальное или нереальное (желаемое, возможное) условие, при котором возможно действие в главной части. Придаточные условия отвечают на вопрос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каком условии?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человек будет заниматься спортом,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 станет сильнее и выносливее.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заниматься спортом,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станешь сильнее и выносливее. (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реальное условие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мой друг занимался спортом,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 стал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сильнее и выносливее. (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нереальное условие, сказуемые в условном наклонении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ru-RU" dirty="0"/>
          </a:p>
        </p:txBody>
      </p:sp>
      <p:pic>
        <p:nvPicPr>
          <p:cNvPr id="5" name="Picture 2" descr="https://videouroki.net/videouroki/conspekty/rus9k/24-slozhnopodchiniennyie-priedlozhieniia-s-pridatochnymi-usloviia-i-ustupki.files/image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10947" y="4728754"/>
            <a:ext cx="6214364" cy="18288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3970533" y="4096742"/>
            <a:ext cx="953906" cy="1828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6247922" y="4096742"/>
            <a:ext cx="953906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0375" y="431074"/>
            <a:ext cx="9963785" cy="385354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Придаточные предложения уступки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выражают условие,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вопреки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которому происходит действие в главной части. </a:t>
            </a:r>
          </a:p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Они отвечают на вопрос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несмотря на что? вопреки чему?</a:t>
            </a:r>
          </a:p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Придаточное может стоять перед главным или после него.</a:t>
            </a:r>
          </a:p>
          <a:p>
            <a:pPr>
              <a:buNone/>
            </a:pP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Как ни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старалась команда соседней школы победить, приз остался у нас.</a:t>
            </a:r>
          </a:p>
          <a:p>
            <a:pPr>
              <a:buNone/>
            </a:pP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 Приз остался у нас,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 ни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старалась команда соседней школы победить</a:t>
            </a:r>
          </a:p>
        </p:txBody>
      </p:sp>
      <p:pic>
        <p:nvPicPr>
          <p:cNvPr id="5" name="Picture 3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41726" y="2432516"/>
            <a:ext cx="1259070" cy="3704850"/>
          </a:xfrm>
          <a:prstGeom prst="rect">
            <a:avLst/>
          </a:prstGeom>
          <a:noFill/>
        </p:spPr>
      </p:pic>
      <p:sp>
        <p:nvSpPr>
          <p:cNvPr id="6148" name="AutoShape 4" descr="https://videouroki.net/videouroki/conspekty/rus9k/24-slozhnopodchiniennyie-priedlozhieniia-s-pridatochnymi-usloviia-i-ustupki.files/image00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https://videouroki.net/videouroki/conspekty/rus9k/24-slozhnopodchiniennyie-priedlozhieniia-s-pridatochnymi-usloviia-i-ustupki.files/image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011" y="4699939"/>
            <a:ext cx="9497877" cy="177654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2303098" y="4284616"/>
            <a:ext cx="778756" cy="14930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4504184" y="4397188"/>
            <a:ext cx="797193" cy="15283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7280909" y="5127926"/>
            <a:ext cx="766739" cy="14699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481995" y="5253189"/>
            <a:ext cx="701402" cy="134470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videouroki.net/videouroki/conspekty/rus9k/24-slozhnopodchiniennyie-priedlozhieniia-s-pridatochnymi-usloviia-i-ustupki.files/image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335" y="3398066"/>
            <a:ext cx="5623131" cy="310723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https://videouroki.net/videouroki/conspekty/rus9k/24-slozhnopodchiniennyie-priedlozhieniia-s-pridatochnymi-usloviia-i-ustupki.files/image0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272" y="470263"/>
            <a:ext cx="5676682" cy="294145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58707" y="2818120"/>
            <a:ext cx="1754778" cy="3451141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7713651" y="3453719"/>
            <a:ext cx="1591713" cy="30515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029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Упражнение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9965" y="1156447"/>
            <a:ext cx="8417859" cy="54864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Часто родители, готовя своих детей к спортивной карьере, не могут оценить реальные возможности ребёнка. В каждом виде спорта свои требования к будущему чемпиону.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ваш ребёнок общительный, он может заниматься командными видами спорта.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малыш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невысокого роста,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ему легче выполнять координированные движения в фигурном катании или художественной гимнастике.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прыжки в высоту или толкание ядра считаются силовыми видами спорта, для них тоже требуется координация движений. </a:t>
            </a:r>
          </a:p>
          <a:p>
            <a:endParaRPr lang="ru-RU" dirty="0"/>
          </a:p>
        </p:txBody>
      </p:sp>
      <p:pic>
        <p:nvPicPr>
          <p:cNvPr id="5" name="Рисунок 4" descr="D:\Маме\Учительская деятельность\школа\учебник 11 класс\11 класс ЮЮ в печать\фото 11\trend_gymnastics_011216_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0657" y="176603"/>
            <a:ext cx="2936883" cy="2311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 flipH="1">
            <a:off x="8414334" y="3240741"/>
            <a:ext cx="3615136" cy="523220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ри каком условии?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8414334" y="4405127"/>
            <a:ext cx="3225534" cy="523220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есмотря на что?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550148" y="5029200"/>
            <a:ext cx="95390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35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6859" y="349624"/>
            <a:ext cx="6683188" cy="5827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Вырастить профессионального спортсмена – огромная ответственность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на то 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хоккеем можно заниматься с семи лет, не каждый выдержит ежедневные тренировки по полтора часа. Не нужно упрекать маленького спортсмена за лень, когда он отказывается идти на тренировку.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бы ни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старался малыш, у него просто нет сил.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 flipH="1">
            <a:off x="7405804" y="1769503"/>
            <a:ext cx="3225534" cy="523220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есмотря на что?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7674746" y="3835132"/>
            <a:ext cx="3225534" cy="523220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есмотря на что?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D:\Маме\Учительская деятельность\школа\учебник 11 класс\11 класс ЮЮ в печать\фото 11\22829289_10155694178780340_8776453962956316993_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617" y="4545105"/>
            <a:ext cx="2664192" cy="215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6247922" y="4096742"/>
            <a:ext cx="95390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13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0988" y="578224"/>
            <a:ext cx="6454588" cy="55987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Есть и общие принципы питания спортсменов.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бы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 стали заниматься боксом, гимнастикой, плаванием, вам нужно было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много белковой пищи. При занятиях бегом, велосипедным спортом, лыжами требуется углеводная диета. Впрочем,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особое вещество гликоген накапливается в организме благодаря картофелю, злакам и сухофруктам, от белкового рациона марафонцам не нужно отказываться.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Каким бы ни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стали вы спортсменом, главное – это здоровье.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7647852" y="820271"/>
            <a:ext cx="3615136" cy="523220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ри каком условии?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7405804" y="2994352"/>
            <a:ext cx="3225534" cy="523220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есмотря на что?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D:\Маме\Учительская деятельность\школа\учебник 11 класс\11 класс ЮЮ в печать\фото 11\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86449" y="4332699"/>
            <a:ext cx="2782074" cy="238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455420" y="1244218"/>
            <a:ext cx="95390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64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6494" y="338231"/>
            <a:ext cx="10515600" cy="65685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Согласны ли вы?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0306" y="1250577"/>
            <a:ext cx="10152529" cy="5244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Если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ребёнок любит общаться, он с удовольствием будет заниматься футболом, хоккеем или баскетболом.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Если ребёнок невысокий, худенький, ему подойдут фигурное катание и гимнастика.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Хотя прыжки в высоту считаются силовым видом спорта, для них не требуется координация движений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Раз вы занимаетесь бегом, вам не нужна белковая пища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5. Углеводную диету рекомендуют в том случае, когда спортсмен занимается боксом.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Кем бы вы ни стали, футболистом или инженером, главное – здоровье.</a:t>
            </a:r>
          </a:p>
          <a:p>
            <a:endParaRPr lang="ru-RU" dirty="0"/>
          </a:p>
        </p:txBody>
      </p:sp>
      <p:pic>
        <p:nvPicPr>
          <p:cNvPr id="5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10680765" y="3107998"/>
            <a:ext cx="942657" cy="316832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669516" y="338231"/>
            <a:ext cx="95390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407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1155</Words>
  <Application>Microsoft Office PowerPoint</Application>
  <PresentationFormat>Широкоэкранный</PresentationFormat>
  <Paragraphs>99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Русский язык</vt:lpstr>
      <vt:lpstr>Сегодня на уроке</vt:lpstr>
      <vt:lpstr>Презентация PowerPoint</vt:lpstr>
      <vt:lpstr>Презентация PowerPoint</vt:lpstr>
      <vt:lpstr>Презентация PowerPoint</vt:lpstr>
      <vt:lpstr>Упражнение 1</vt:lpstr>
      <vt:lpstr>Презентация PowerPoint</vt:lpstr>
      <vt:lpstr>Презентация PowerPoint</vt:lpstr>
      <vt:lpstr>Согласны ли вы?</vt:lpstr>
      <vt:lpstr>Упражнение 3</vt:lpstr>
      <vt:lpstr>Проверьте!</vt:lpstr>
      <vt:lpstr>Упражнение 5</vt:lpstr>
      <vt:lpstr>Проверьте!</vt:lpstr>
      <vt:lpstr>Проверьте!</vt:lpstr>
      <vt:lpstr>Упражнение 6</vt:lpstr>
      <vt:lpstr>Проверьте!</vt:lpstr>
      <vt:lpstr>Мозговой штурм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54</cp:revision>
  <dcterms:created xsi:type="dcterms:W3CDTF">2018-08-03T11:59:51Z</dcterms:created>
  <dcterms:modified xsi:type="dcterms:W3CDTF">2021-03-15T03:20:00Z</dcterms:modified>
</cp:coreProperties>
</file>