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05" r:id="rId3"/>
    <p:sldId id="318" r:id="rId4"/>
    <p:sldId id="307" r:id="rId5"/>
    <p:sldId id="306" r:id="rId6"/>
    <p:sldId id="326" r:id="rId7"/>
    <p:sldId id="319" r:id="rId8"/>
    <p:sldId id="323" r:id="rId9"/>
    <p:sldId id="320" r:id="rId10"/>
    <p:sldId id="324" r:id="rId11"/>
    <p:sldId id="321" r:id="rId12"/>
    <p:sldId id="325" r:id="rId13"/>
    <p:sldId id="277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Валентин Григорьевич Распутин </a:t>
            </a: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«Уроки французского»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 descr="80 лет назад родился яркий представитель «деревенской прозы» Валентин  Распутин / Амур.инфо – Информационное агентство Дальнего Восто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80" y="2744098"/>
            <a:ext cx="4404573" cy="29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6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776" y="295835"/>
            <a:ext cx="6723530" cy="332609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 то время мы жили очень голодно. Из трёх детей в семье я был самый старший. Росли мы без отца. В младшей школе я учился хорошо. В деревне меня считали грамотеем, и все говорили маме, что я должен учиться.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Главный герой рассказа ( Михаил Егоров) кадр из фильма Е. Ташкова ">
            <a:extLst>
              <a:ext uri="{FF2B5EF4-FFF2-40B4-BE49-F238E27FC236}">
                <a16:creationId xmlns:a16="http://schemas.microsoft.com/office/drawing/2014/main" xmlns="" xmlns:lc="http://schemas.openxmlformats.org/drawingml/2006/lockedCanvas" id="{2C2FB56D-4A9C-8A40-B838-B7B143B80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26595" r="23852" b="5919"/>
          <a:stretch/>
        </p:blipFill>
        <p:spPr bwMode="auto">
          <a:xfrm>
            <a:off x="8471646" y="0"/>
            <a:ext cx="3720353" cy="36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4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87" y="510988"/>
            <a:ext cx="6965577" cy="60377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пошел в пятый класс в сорок восьмом году. Правильней сказать, поехал: у нас в деревне была только начальная школа, поэтому, чтобы учиться дальше, мне пришлось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ехать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дому за пятьдесят километров в райцентр. За неделю раньше туда съездила мать, уговорилась со своей знакомой, что я буду квартировать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неё,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в последний день августа дядя Ваня,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шофёр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единственной в колхозе полуторки, выгрузил меня на улице Подкаменной, где мне предстояло жить, помог занести в дом узел с постелью, ободряюще похлопал на прощанье по плечу и укатил. Так, в одиннадцать лет, началась моя самостоятельная жизнь.</a:t>
            </a:r>
          </a:p>
          <a:p>
            <a:endParaRPr lang="ru-RU" dirty="0"/>
          </a:p>
        </p:txBody>
      </p:sp>
      <p:pic>
        <p:nvPicPr>
          <p:cNvPr id="4098" name="Picture 2" descr="Иллюстрации к произведениям - В.Г. Распут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20" y="365125"/>
            <a:ext cx="3686596" cy="55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7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471" y="534708"/>
            <a:ext cx="677283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Здесь я тоже учился хорошо. Исключением был французский язык. Я легко запоминал слова и обороты речи, а вот с произношением у меня не ладилось. «Я шпарил по-французски на манер наших деревенских скороговорок», от чего морщилась молоденькая учительница.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8306" y="253300"/>
            <a:ext cx="4585580" cy="24570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fmt_53_uroki_franzuskogo_avi_image4_png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4"/>
          <a:stretch/>
        </p:blipFill>
        <p:spPr>
          <a:xfrm>
            <a:off x="7288306" y="2831401"/>
            <a:ext cx="4625859" cy="38383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44706" y="5254674"/>
            <a:ext cx="418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произношение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talaffuz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8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2226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072" y="2130357"/>
            <a:ext cx="4563406" cy="32589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рассказ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В.Г.Распутине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учебника.</a:t>
            </a:r>
          </a:p>
        </p:txBody>
      </p:sp>
      <p:pic>
        <p:nvPicPr>
          <p:cNvPr id="6" name="Picture 2" descr="Книга &quot;Последний срок&quot; Распутин Валентин Григорьевич – купить книгу ISBN  5-270-01330-4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655" y="3740150"/>
            <a:ext cx="1905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нига: &quot;Последний срок&quot; - Валентин Распутин. Купить книгу, читать рецензии  | ISBN 978-5-9951-3691-0 |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9" y="415133"/>
            <a:ext cx="20764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Живи и помни (слушать аудиокнигу бесплатно) - автор Валентин Распут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07" y="415133"/>
            <a:ext cx="2095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ощание с Матёр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9" y="3740150"/>
            <a:ext cx="1955297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упить книгу «Дочь Ивана, мать Ивана», Валентин Распутин | Издательство  «Азбука», ISBN: 978-5-389-17037-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60" y="415133"/>
            <a:ext cx="195411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05537">
            <a:off x="4079808" y="3385251"/>
            <a:ext cx="2268954" cy="28160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77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366" y="601941"/>
            <a:ext cx="6380057" cy="5274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Валентин Григорьевич Распутин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 марта 1937, село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Усть-Уда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—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марта 2015, Москва) — русский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писатель и публицист, общественный деятель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наиболее значительных представителей «деревенской прозы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2010 году Союз писателей России выдвигал кандидатуру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Валентина Распутина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на присуждение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Нобелевской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премии по литературе.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8506" y="4607303"/>
            <a:ext cx="4433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«НЕТ ТАКОЙ ВИНЫ, КОТОРУЮ НЕЛЬЗЯ ПРОСТИТЬ».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алентин Распутин: Я не мечтал о писательстве — Россий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63" y="147918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42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023" y="319554"/>
            <a:ext cx="7445189" cy="542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 … 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коренной сибиряк.  Отец мой крестьянствовал, работал в леспромхозе, служил и воевал... Словом, был как все. Мать работала, была домохозяйкой, едва-едва управлялась с делами и семьей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ей забот, сколько помню,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всегда хватало».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суровых сибирских краях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детство и юность Распутина. Он жил в небольшой деревне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Аталанке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берегу Ангары. Когда началось строительство Братской ГЭС, деревня была перенесена на берег Братского моря, а место, где была деревня, оказалось затоплено.</a:t>
            </a:r>
          </a:p>
        </p:txBody>
      </p:sp>
      <p:pic>
        <p:nvPicPr>
          <p:cNvPr id="1026" name="Picture 2" descr="Валентин Распут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42" y="0"/>
            <a:ext cx="4074457" cy="27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аталанка Instagram posts - Gramh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аталанка Instagram posts - Gramho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irkobl.ru/sites/tour/news/20170604_164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42" y="2662451"/>
            <a:ext cx="4166896" cy="25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1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553" y="440577"/>
            <a:ext cx="6329082" cy="5798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Окончив местную начальную школу,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уехал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пятьдесят километров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дома, где находилась средняя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этом периоде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-знаменитый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рассказ «Уроки французского» (1973).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оступил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историко-филологический факультет Иркутского государственного университета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студенческие годы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внештатным корреспондентом молодёжной газеты.</a:t>
            </a:r>
          </a:p>
        </p:txBody>
      </p:sp>
      <p:pic>
        <p:nvPicPr>
          <p:cNvPr id="3074" name="Picture 2" descr="Книга &quot;Уроки французского&quot; Распутин Валентин Григорьевич – купить книгу  ISBN 978-5-4444-0395-2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446" y="1"/>
            <a:ext cx="3034553" cy="45322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Уроки французского (Распутин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Уроки французского (Распутин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8" descr="Уроки французского. | Пикаб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10" y="1987269"/>
            <a:ext cx="2586153" cy="34318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7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97" y="333002"/>
            <a:ext cx="6987989" cy="66460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 1965 году 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написал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несколько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рассказов.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Среди русских классиков своими учителями Распутин считал Достоевского и Бунина.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1967 году 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«Деньги для Марии» была опубликована в иркутском альманахе «Ангара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», позже - в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издательстве «Молодая гвардия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«Последний срок» (1970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– книга зрелого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самобытного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автора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Затем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последовали повести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«Живи и помни» (1974) и «Прощание с Матёрой» (1976).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 1985 году огромный интерес у читателей вызвала повесть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«Пожар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126" name="Picture 6" descr="Краткое содержание &quot;Последнего срока&quot; Распутина: доброе и худое в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221" y="211978"/>
            <a:ext cx="2113534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Книга: &quot;Прощание с Матёрой&quot; - Валентин Распутин. Купить книгу, читать  рецензии | ISBN 978-5-4484-2535-6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Прощание с Матёрой» Валентин Распутин - купить книгу «Прощание с Матёрой» в  Минске — Издательство Азбука на OZ.b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23" y="3385438"/>
            <a:ext cx="2312726" cy="34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Деньги для Марии (сборник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86" y="211978"/>
            <a:ext cx="1905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Пожар - Валентин Распутин скачать в fb2, epub, mobi, pdf, t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49" y="3389149"/>
            <a:ext cx="2054445" cy="34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4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2" y="655731"/>
            <a:ext cx="7083236" cy="5731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«Уроки французского» — один из лучших рассказов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В.Распутина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Это рассказ о жизни подростков в трудные послевоенные годы, о доброте и милосердии, о том, как воспитывается характер. Сам автор так говорил о своих книгах: «Я уверен, что писателем человека делает его детство, способность в раннем возрасте увидеть и почувствовать все то, что даёт ему затем право взяться за перо. Образование, книги, жизненный опыт воспитывают и укрепляют в дальнейшем этот дар, но родиться ему следует в детстве».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/>
          <a:srcRect r="21752"/>
          <a:stretch/>
        </p:blipFill>
        <p:spPr bwMode="auto">
          <a:xfrm>
            <a:off x="7464238" y="0"/>
            <a:ext cx="4727762" cy="29606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03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882" y="763307"/>
            <a:ext cx="520401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«Там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мне ничего не пришлось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выдумывать. Все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происходило со мной.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нужно было вернуть людям то добро, которое в свое время они сделали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меня».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Посвящается Анастасии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Прокопьевне Копыловой</a:t>
            </a:r>
            <a:r>
              <a:rPr lang="ru-RU" dirty="0"/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Родители Александра Вампил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2"/>
          <a:stretch/>
        </p:blipFill>
        <p:spPr bwMode="auto">
          <a:xfrm>
            <a:off x="8027895" y="259977"/>
            <a:ext cx="3837828" cy="51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7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553" y="561601"/>
            <a:ext cx="7767918" cy="6108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Однажды учительница случайно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увидела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книгу своего ученика. 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«...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Удивительно, но Лидия Михайловна, оказывается, не помнит, что она похожим же, как в рассказе, образом отправляла мне посылку с макаронами. Я это прекрасно помню и ошибаться не могу: было. Меня сначала поразило: как же так – не помнит?! Как можно такое забыть?! Но, поразмыслив, я понял, что удивительного тут в сущности нет ничего: истинное добро со стороны того, кто творит его, имеет меньшую память, чем со стороны того, кто его принимает.»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471" y="111312"/>
            <a:ext cx="4032250" cy="21605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471" y="2310231"/>
            <a:ext cx="4052832" cy="250381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62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71" y="726141"/>
            <a:ext cx="4827495" cy="485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Странно: почему мы так же, как и перед родителями, всякий раз чувствуем свою вину перед учителями? И не за то вовсе, что было в школе, — нет, а за то, что сталось с нами после.</a:t>
            </a:r>
          </a:p>
          <a:p>
            <a:endParaRPr lang="ru-RU" dirty="0"/>
          </a:p>
        </p:txBody>
      </p:sp>
      <p:pic>
        <p:nvPicPr>
          <p:cNvPr id="3074" name="Picture 2" descr="Иллюстрации к рассказу &quot;Уроки французского&quot; - Сайт rulitpro6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49" y="365125"/>
            <a:ext cx="4434920" cy="50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Уроки французского» план - Kratko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57" y="201705"/>
            <a:ext cx="5789194" cy="453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11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460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158</cp:revision>
  <dcterms:created xsi:type="dcterms:W3CDTF">2018-08-03T11:59:51Z</dcterms:created>
  <dcterms:modified xsi:type="dcterms:W3CDTF">2021-03-15T03:52:31Z</dcterms:modified>
</cp:coreProperties>
</file>