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6" r:id="rId3"/>
    <p:sldId id="267" r:id="rId4"/>
    <p:sldId id="271" r:id="rId5"/>
    <p:sldId id="281" r:id="rId6"/>
    <p:sldId id="282" r:id="rId7"/>
    <p:sldId id="283" r:id="rId8"/>
    <p:sldId id="273" r:id="rId9"/>
    <p:sldId id="274" r:id="rId10"/>
    <p:sldId id="277" r:id="rId11"/>
    <p:sldId id="270" r:id="rId12"/>
    <p:sldId id="275" r:id="rId13"/>
    <p:sldId id="284" r:id="rId14"/>
    <p:sldId id="278" r:id="rId15"/>
    <p:sldId id="276" r:id="rId16"/>
    <p:sldId id="268" r:id="rId17"/>
    <p:sldId id="279" r:id="rId18"/>
    <p:sldId id="264" r:id="rId19"/>
    <p:sldId id="285" r:id="rId20"/>
    <p:sldId id="26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бессоюзные сложные предложения</a:t>
          </a:r>
          <a:r>
            <a:rPr lang="ru-RU" dirty="0" smtClean="0"/>
            <a:t>,</a:t>
          </a:r>
          <a:endParaRPr lang="ru-RU" dirty="0"/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бессоюзные сложные предложения в речи. 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знаках препинания в них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C533E3-F60E-4B95-A38A-E0E1DF2637B9}" type="presOf" srcId="{D97BF2C5-FB17-4B76-A402-D8BEAAD05F1E}" destId="{AE15F480-BDEE-418D-B930-0549AD3EECB1}" srcOrd="0" destOrd="0" presId="urn:microsoft.com/office/officeart/2005/8/layout/chevron2"/>
    <dgm:cxn modelId="{FD60272A-9BC4-477B-86C3-A94E64C2E2EF}" type="presOf" srcId="{A03C0B7C-1F71-4E32-B7FC-D66AF599A410}" destId="{9DEB7F40-556C-4390-B584-65C54E6AC046}" srcOrd="0" destOrd="0" presId="urn:microsoft.com/office/officeart/2005/8/layout/chevron2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8802CD26-2AFE-4CE7-86B4-4660C750C431}" type="presOf" srcId="{6BEDC9AA-044B-4694-8FA0-8107459DC424}" destId="{8045056B-CD9B-4059-AB9C-86B8C49B6E62}" srcOrd="0" destOrd="0" presId="urn:microsoft.com/office/officeart/2005/8/layout/chevron2"/>
    <dgm:cxn modelId="{BA68AC8A-0CAF-4EFA-B078-238BB4CB2FA8}" type="presOf" srcId="{E4A7F104-563F-4CEF-BEF0-5C9E06846CBC}" destId="{1EECFA49-E099-49ED-B7B0-03C9F59B92DE}" srcOrd="0" destOrd="0" presId="urn:microsoft.com/office/officeart/2005/8/layout/chevron2"/>
    <dgm:cxn modelId="{384CA8C0-C3B2-4968-8370-09AAC6EC7404}" type="presOf" srcId="{474E01CD-F9F2-47D5-9D2D-F4C63AEB8F65}" destId="{B1A82AB5-47EE-4BD1-87CB-05D65D7584D0}" srcOrd="0" destOrd="0" presId="urn:microsoft.com/office/officeart/2005/8/layout/chevron2"/>
    <dgm:cxn modelId="{765F4CAB-D3CF-4C1C-9637-CBEF926F4C60}" type="presOf" srcId="{A7476718-B393-492D-A8E5-A3720C315562}" destId="{420A8239-7AED-4AB0-908E-6E272669F6A9}" srcOrd="0" destOrd="0" presId="urn:microsoft.com/office/officeart/2005/8/layout/chevron2"/>
    <dgm:cxn modelId="{FB025D93-44D5-444B-9CD2-4A9221AB9EB4}" type="presOf" srcId="{331D6E7D-B326-4993-B69C-9AFA1C5BF96F}" destId="{50D2D7DE-5A40-4F1C-9143-D112BE76AF74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376654B6-62B4-4112-8205-6FF4FAC2D5DC}" type="presParOf" srcId="{50D2D7DE-5A40-4F1C-9143-D112BE76AF74}" destId="{8D9A0064-2DE8-41EA-992F-1C7D4E5341D1}" srcOrd="0" destOrd="0" presId="urn:microsoft.com/office/officeart/2005/8/layout/chevron2"/>
    <dgm:cxn modelId="{00C93736-4B23-4135-AAC7-EDF37844CCC6}" type="presParOf" srcId="{8D9A0064-2DE8-41EA-992F-1C7D4E5341D1}" destId="{9DEB7F40-556C-4390-B584-65C54E6AC046}" srcOrd="0" destOrd="0" presId="urn:microsoft.com/office/officeart/2005/8/layout/chevron2"/>
    <dgm:cxn modelId="{E94662EA-C2D3-48DD-AEBE-FB76E2253E54}" type="presParOf" srcId="{8D9A0064-2DE8-41EA-992F-1C7D4E5341D1}" destId="{1EECFA49-E099-49ED-B7B0-03C9F59B92DE}" srcOrd="1" destOrd="0" presId="urn:microsoft.com/office/officeart/2005/8/layout/chevron2"/>
    <dgm:cxn modelId="{F51C8D49-C257-4825-9445-0EC7C875D82A}" type="presParOf" srcId="{50D2D7DE-5A40-4F1C-9143-D112BE76AF74}" destId="{F423717B-52BC-4D5E-ACD2-FC8FAA5AB549}" srcOrd="1" destOrd="0" presId="urn:microsoft.com/office/officeart/2005/8/layout/chevron2"/>
    <dgm:cxn modelId="{BA6A05E3-727A-4D43-A72A-517E367AF78A}" type="presParOf" srcId="{50D2D7DE-5A40-4F1C-9143-D112BE76AF74}" destId="{39A95DF5-04B0-43BD-9771-A90E5FE350DF}" srcOrd="2" destOrd="0" presId="urn:microsoft.com/office/officeart/2005/8/layout/chevron2"/>
    <dgm:cxn modelId="{37743A5B-81F7-47FD-BF96-8CD5D5661C15}" type="presParOf" srcId="{39A95DF5-04B0-43BD-9771-A90E5FE350DF}" destId="{420A8239-7AED-4AB0-908E-6E272669F6A9}" srcOrd="0" destOrd="0" presId="urn:microsoft.com/office/officeart/2005/8/layout/chevron2"/>
    <dgm:cxn modelId="{09822BFC-CC8D-4319-ABF1-8EF5266B37DC}" type="presParOf" srcId="{39A95DF5-04B0-43BD-9771-A90E5FE350DF}" destId="{8045056B-CD9B-4059-AB9C-86B8C49B6E62}" srcOrd="1" destOrd="0" presId="urn:microsoft.com/office/officeart/2005/8/layout/chevron2"/>
    <dgm:cxn modelId="{4483FFCD-9F78-423B-928E-87BDF676A2BA}" type="presParOf" srcId="{50D2D7DE-5A40-4F1C-9143-D112BE76AF74}" destId="{F0DE8A2F-67BE-4A33-8B04-C257AA172DDE}" srcOrd="3" destOrd="0" presId="urn:microsoft.com/office/officeart/2005/8/layout/chevron2"/>
    <dgm:cxn modelId="{8E4DB912-784B-4E5D-83C6-727AB65641B1}" type="presParOf" srcId="{50D2D7DE-5A40-4F1C-9143-D112BE76AF74}" destId="{F20D8B40-1DAF-4661-A31A-B5FF80B024BB}" srcOrd="4" destOrd="0" presId="urn:microsoft.com/office/officeart/2005/8/layout/chevron2"/>
    <dgm:cxn modelId="{C9AD6417-BAF0-4691-9E58-3BA52F481611}" type="presParOf" srcId="{F20D8B40-1DAF-4661-A31A-B5FF80B024BB}" destId="{AE15F480-BDEE-418D-B930-0549AD3EECB1}" srcOrd="0" destOrd="0" presId="urn:microsoft.com/office/officeart/2005/8/layout/chevron2"/>
    <dgm:cxn modelId="{EA0E90AD-ECF7-4A52-BD16-DED1B1F1B6A7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5350911" y="-4301529"/>
          <a:ext cx="972460" cy="9579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бессоюзные сложные предложения</a:t>
          </a:r>
          <a:r>
            <a:rPr lang="ru-RU" sz="3100" kern="1200" dirty="0" smtClean="0"/>
            <a:t>,</a:t>
          </a:r>
          <a:endParaRPr lang="ru-RU" sz="3100" kern="1200" dirty="0"/>
        </a:p>
      </dsp:txBody>
      <dsp:txXfrm rot="-5400000">
        <a:off x="1047265" y="49589"/>
        <a:ext cx="9532281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5350911" y="-3000824"/>
          <a:ext cx="972460" cy="9579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знаках препинания в них</a:t>
          </a:r>
          <a:r>
            <a:rPr lang="ru-RU" sz="31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1350294"/>
        <a:ext cx="9532281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5350911" y="-1700118"/>
          <a:ext cx="972460" cy="9579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бессоюзные сложные предложения в речи.  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2651000"/>
        <a:ext cx="9532281" cy="8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2" y="2466111"/>
            <a:ext cx="7337297" cy="2876805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Бессоюзные сложные предложения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80899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59" y="4570275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Рисунок 28" descr="D:\Маме\Учительская деятельность\школа\учебник 11 класс\фото 11\75cb11b173f546d4f16b992dc289ec5d.jpg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00160" y="2813043"/>
            <a:ext cx="3420834" cy="30436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05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2. Проверьте!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0658" y="1309358"/>
            <a:ext cx="8668871" cy="507799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Светлеет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воздух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видней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дорога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яснеет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небо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белеют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тучки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зеленеют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поля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одноврем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[ ], [ ], [ ], [ ].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Колосья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тихо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бьют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вас по лицу,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васильки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цепляются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за ноги,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перепела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кричат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кругом,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лошадь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бежит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ленивой рысью. 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одноврем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[ ], [ ],  [ ].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3. Долго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не находил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никакой дичи,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наконец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из широкого дубового угла </a:t>
            </a:r>
            <a:r>
              <a:rPr lang="ru-RU" b="1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летел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коростель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(последов.)        [ ], [ ].</a:t>
            </a:r>
          </a:p>
          <a:p>
            <a:endParaRPr lang="ru-RU" dirty="0"/>
          </a:p>
        </p:txBody>
      </p:sp>
      <p:pic>
        <p:nvPicPr>
          <p:cNvPr id="3074" name="Picture 2" descr="Ответы Mail.ru: Что такое вид глагол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2"/>
          <a:stretch/>
        </p:blipFill>
        <p:spPr bwMode="auto">
          <a:xfrm>
            <a:off x="9251576" y="4342054"/>
            <a:ext cx="2339789" cy="204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тветы Mail.ru: Что такое вид глагол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42"/>
          <a:stretch/>
        </p:blipFill>
        <p:spPr bwMode="auto">
          <a:xfrm>
            <a:off x="9147175" y="1647968"/>
            <a:ext cx="22066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8164754" y="4952518"/>
            <a:ext cx="1086822" cy="20836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0306" y="431074"/>
            <a:ext cx="10790688" cy="596972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бессоюзных предложениях со значением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пояснения, дополнения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 причины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ставится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двоеточие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Обычно в первой части предложений со значением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пояснения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есть глаголы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увидел, услышал, понял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Такие предложения можно заменить сложносочинёнными предложениями с союзом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Вы слышите: грохочет барабан?        [ ]: [пояснение ]?      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Вы слышите,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грохочет барабан?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 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( что)?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Бессоюзные сложные предложения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 значением причины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можно заменить сложными предложениями с союзом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Я люблю книги: каждая из них кажется мне чудом.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 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Я люблю книги,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каждая из них кажется мне чудом.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 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(потому что)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0" r="9007" b="14048"/>
          <a:stretch/>
        </p:blipFill>
        <p:spPr>
          <a:xfrm>
            <a:off x="10542494" y="4007175"/>
            <a:ext cx="1699445" cy="28508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videouroki.net/videouroki/conspekty/rus9k/29-poniatiie-o-biessoiuznom-slozhnom-priedlozhienii-intonatsiia-v-biessoiuznom-slozhnom-priedlozhienii.files/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09" y="360954"/>
            <a:ext cx="6133172" cy="3022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8" name="Picture 4" descr="https://videouroki.net/videouroki/conspekty/rus9k/29-poniatiie-o-biessoiuznom-slozhnom-priedlozhienii-intonatsiia-v-biessoiuznom-slozhnom-priedlozhienii.files/image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3497" y="491261"/>
            <a:ext cx="5094514" cy="13183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1771" y="3066315"/>
            <a:ext cx="1754778" cy="3451141"/>
          </a:xfrm>
          <a:prstGeom prst="rect">
            <a:avLst/>
          </a:prstGeom>
          <a:noFill/>
        </p:spPr>
      </p:pic>
      <p:pic>
        <p:nvPicPr>
          <p:cNvPr id="32770" name="Picture 2" descr="https://videouroki.net/videouroki/conspekty/rus9k/31-dvoietochiie-v-biessoiuznom-slozhnom-priedlozhienii.files/image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334" y="3458072"/>
            <a:ext cx="6107445" cy="308641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0" r="9007" b="14048"/>
          <a:stretch/>
        </p:blipFill>
        <p:spPr>
          <a:xfrm>
            <a:off x="7388917" y="3979334"/>
            <a:ext cx="1513036" cy="25381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02741" cy="7778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5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5835" y="1143001"/>
            <a:ext cx="11349318" cy="2339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Восстановите поэтические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строчки. Почему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авторы использовали бессоюзные предложения, а не придаточные причины или изъяснительные.</a:t>
            </a:r>
          </a:p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Образец: Не оставляйте матерей одних,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потому что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они от одиночества стареют. </a:t>
            </a:r>
          </a:p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Не оставляйте матерей одних: </a:t>
            </a:r>
          </a:p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Они от одиночества стареют. (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А.Дементьев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ru-RU" sz="2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412" y="4370295"/>
            <a:ext cx="10838330" cy="228599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знал, </a:t>
            </a:r>
            <a:r>
              <a:rPr lang="ru-RU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удар судьбы меня не обойдёт.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(Л.)</a:t>
            </a:r>
          </a:p>
          <a:p>
            <a:pPr marL="0" indent="0">
              <a:buNone/>
            </a:pP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. Печален я, </a:t>
            </a:r>
            <a:r>
              <a:rPr lang="ru-RU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потому что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со мною друга нет. </a:t>
            </a:r>
            <a:endParaRPr lang="ru-RU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Учись, мой сын, потому что наука сокращает нам опыты быстротекущей жизни. </a:t>
            </a:r>
            <a:endParaRPr lang="ru-RU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Я знаю, </a:t>
            </a:r>
            <a:r>
              <a:rPr lang="ru-RU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в вашем сердце есть и гордость, и прямая честь. (П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0" r="9007" b="14048"/>
          <a:stretch/>
        </p:blipFill>
        <p:spPr>
          <a:xfrm>
            <a:off x="10200501" y="2527435"/>
            <a:ext cx="1444652" cy="24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4106" y="1562164"/>
            <a:ext cx="7095565" cy="289995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Я знал: удар судьбы меня не обойдёт.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2. Печален я: со мною друга нет.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Учись, мой сын:  наука сокращает нам опыты быстротекущей жизни.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4. Я знаю: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вашем сердце есть и гордость, и прямая честь. </a:t>
            </a:r>
          </a:p>
          <a:p>
            <a:endParaRPr lang="ru-RU" dirty="0"/>
          </a:p>
        </p:txBody>
      </p:sp>
      <p:pic>
        <p:nvPicPr>
          <p:cNvPr id="5122" name="Picture 2" descr="Тест по трагедии Борис Годунов - Александр Пушкин - Викторина с отве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776" y="0"/>
            <a:ext cx="4461224" cy="301214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Тайна романа «Евгений Онегин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066" y="3012141"/>
            <a:ext cx="3634097" cy="384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8916" y="300830"/>
            <a:ext cx="10497671" cy="543238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бессоюзных предложениях со значением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времени, условия или следствия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ставится тире. 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Такие предложения можно заменить сложноподчинёнными предложениями с союзами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когда, 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Вы улыбнётесь – мне отрада.   [условие ] - [ ].  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 улыбнётесь, мне отрада. (если),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[ ].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Идёт направо - песнь заводит.     [время ] - [ ].   </a:t>
            </a:r>
          </a:p>
          <a:p>
            <a:pPr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Когда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идёт направо, то песнь заводит.  (когда ),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Дохнул осенний хлад – дорога промерзает.   [ ] - [следствие ].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Дохнул осенний хлад,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дорога промерзает.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 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(так что)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333595" y="1425387"/>
            <a:ext cx="1258428" cy="29588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videouroki.net/videouroki/conspekty/rus9k/29-poniatiie-o-biessoiuznom-slozhnom-priedlozhienii-intonatsiia-v-biessoiuznom-slozhnom-priedlozhienii.files/image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020" y="179296"/>
            <a:ext cx="6104169" cy="299497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8" descr="https://videouroki.net/videouroki/conspekty/rus9k/29-poniatiie-o-biessoiuznom-slozhnom-priedlozhienii-intonatsiia-v-biessoiuznom-slozhnom-priedlozhienii.files/image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71" y="365760"/>
            <a:ext cx="5259132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1953" y="2831183"/>
            <a:ext cx="1754778" cy="3451141"/>
          </a:xfrm>
          <a:prstGeom prst="rect">
            <a:avLst/>
          </a:prstGeom>
          <a:noFill/>
        </p:spPr>
      </p:pic>
      <p:pic>
        <p:nvPicPr>
          <p:cNvPr id="37890" name="Picture 2" descr="https://videouroki.net/videouroki/conspekty/rus9k/32-tirie-v-biessoiuznom-slozhnom-priedlozhienii.files/image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398" y="3220946"/>
            <a:ext cx="6049282" cy="33801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7327710" y="3395315"/>
            <a:ext cx="1426326" cy="33536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6. Проверьте!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5776" y="1106957"/>
            <a:ext cx="9583271" cy="549216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1. Будешь трудиться – будешь кормиться.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Утром не встал – день потерял.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Кончил дело – гуляй смело.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Не нашёл в себе – не ищи в других.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12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Тише едешь – дальше будешь.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Смелые побеждают – трусливые погибают.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Не страшно медленно идти – страшно стоять на месте.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Век живи – век учись.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Лень, отвори дверь: сгоришь.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6. Человек не грибок: за день не вырастет.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8. Беспечному всё трын-трава: поехал ни за чем, привез ничего.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11. Человек не орех: сразу не раскусишь.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529047" y="237882"/>
            <a:ext cx="1096258" cy="2577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0" r="9007" b="14048"/>
          <a:stretch/>
        </p:blipFill>
        <p:spPr>
          <a:xfrm>
            <a:off x="10976364" y="2464287"/>
            <a:ext cx="1513036" cy="2538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24232" y="3440960"/>
            <a:ext cx="41229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423" y="1525588"/>
            <a:ext cx="108555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1052" y="4602444"/>
            <a:ext cx="226613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отому что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5" y="495756"/>
            <a:ext cx="4791891" cy="111097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Мозговой штурм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007" y="2409895"/>
            <a:ext cx="1086347" cy="36512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88460" y="1750424"/>
            <a:ext cx="8021746" cy="454369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Рассказ Джека Лондона «Любовь к жизни» поможет человеку после тяжёлой операции.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Непослушным детям нужно прочитать «Приключения Тома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Сойера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или «Три мушкетёра».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«Озорник»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Гафура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Гуляма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прекрасное средство от грусти.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При онкологических заболеваниях нельзя читать сказку-феерию А.Грина «Алые паруса».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8" name="Picture 3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7589" y="2589270"/>
            <a:ext cx="1259070" cy="3704850"/>
          </a:xfrm>
          <a:prstGeom prst="rect">
            <a:avLst/>
          </a:prstGeom>
          <a:noFill/>
        </p:spPr>
      </p:pic>
      <p:grpSp>
        <p:nvGrpSpPr>
          <p:cNvPr id="6" name="Group 4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39931C3-A0EF-46F4-8640-E2F0D5480505}"/>
              </a:ext>
            </a:extLst>
          </p:cNvPr>
          <p:cNvGrpSpPr/>
          <p:nvPr/>
        </p:nvGrpSpPr>
        <p:grpSpPr>
          <a:xfrm>
            <a:off x="7374048" y="475320"/>
            <a:ext cx="3656442" cy="1275104"/>
            <a:chOff x="7560197" y="2929518"/>
            <a:chExt cx="5090067" cy="1775048"/>
          </a:xfrm>
        </p:grpSpPr>
        <p:sp>
          <p:nvSpPr>
            <p:cNvPr id="7" name="Rectangle: Rounded Corners 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5086F52-24D8-4E07-9C3D-557E0DAA5148}"/>
                </a:ext>
              </a:extLst>
            </p:cNvPr>
            <p:cNvSpPr/>
            <p:nvPr/>
          </p:nvSpPr>
          <p:spPr>
            <a:xfrm>
              <a:off x="8204538" y="3349467"/>
              <a:ext cx="4445726" cy="72424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ECC62DA-8E05-4FF7-A86E-ABC7B90B7EE5}"/>
                </a:ext>
              </a:extLst>
            </p:cNvPr>
            <p:cNvSpPr/>
            <p:nvPr/>
          </p:nvSpPr>
          <p:spPr>
            <a:xfrm>
              <a:off x="8245904" y="3394625"/>
              <a:ext cx="4345577" cy="61830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0" name="Group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8A99A12-DA15-41FE-A277-8A7F0E8DC020}"/>
                </a:ext>
              </a:extLst>
            </p:cNvPr>
            <p:cNvGrpSpPr/>
            <p:nvPr/>
          </p:nvGrpSpPr>
          <p:grpSpPr>
            <a:xfrm>
              <a:off x="7560197" y="2929518"/>
              <a:ext cx="1871287" cy="1317493"/>
              <a:chOff x="5593173" y="3641479"/>
              <a:chExt cx="1871287" cy="1317493"/>
            </a:xfrm>
          </p:grpSpPr>
          <p:sp>
            <p:nvSpPr>
              <p:cNvPr id="13" name="Freeform: Shape 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546C104-864F-4012-9C3D-FC9E62732992}"/>
                  </a:ext>
                </a:extLst>
              </p:cNvPr>
              <p:cNvSpPr/>
              <p:nvPr/>
            </p:nvSpPr>
            <p:spPr>
              <a:xfrm>
                <a:off x="5593173" y="3641479"/>
                <a:ext cx="1871287" cy="1317493"/>
              </a:xfrm>
              <a:custGeom>
                <a:avLst/>
                <a:gdLst>
                  <a:gd name="connsiteX0" fmla="*/ 1732078 w 1871287"/>
                  <a:gd name="connsiteY0" fmla="*/ 286684 h 1317493"/>
                  <a:gd name="connsiteX1" fmla="*/ 1732364 w 1871287"/>
                  <a:gd name="connsiteY1" fmla="*/ 241453 h 1317493"/>
                  <a:gd name="connsiteX2" fmla="*/ 1718918 w 1871287"/>
                  <a:gd name="connsiteY2" fmla="*/ 220976 h 1317493"/>
                  <a:gd name="connsiteX3" fmla="*/ 1604605 w 1871287"/>
                  <a:gd name="connsiteY3" fmla="*/ 179023 h 1317493"/>
                  <a:gd name="connsiteX4" fmla="*/ 1592775 w 1871287"/>
                  <a:gd name="connsiteY4" fmla="*/ 163249 h 1317493"/>
                  <a:gd name="connsiteX5" fmla="*/ 1592870 w 1871287"/>
                  <a:gd name="connsiteY5" fmla="*/ 47226 h 1317493"/>
                  <a:gd name="connsiteX6" fmla="*/ 1581847 w 1871287"/>
                  <a:gd name="connsiteY6" fmla="*/ 32688 h 1317493"/>
                  <a:gd name="connsiteX7" fmla="*/ 1460645 w 1871287"/>
                  <a:gd name="connsiteY7" fmla="*/ 9645 h 1317493"/>
                  <a:gd name="connsiteX8" fmla="*/ 1376028 w 1871287"/>
                  <a:gd name="connsiteY8" fmla="*/ 0 h 1317493"/>
                  <a:gd name="connsiteX9" fmla="*/ 1235583 w 1871287"/>
                  <a:gd name="connsiteY9" fmla="*/ 0 h 1317493"/>
                  <a:gd name="connsiteX10" fmla="*/ 1216104 w 1871287"/>
                  <a:gd name="connsiteY10" fmla="*/ 2803 h 1317493"/>
                  <a:gd name="connsiteX11" fmla="*/ 941487 w 1871287"/>
                  <a:gd name="connsiteY11" fmla="*/ 61575 h 1317493"/>
                  <a:gd name="connsiteX12" fmla="*/ 925809 w 1871287"/>
                  <a:gd name="connsiteY12" fmla="*/ 61717 h 1317493"/>
                  <a:gd name="connsiteX13" fmla="*/ 624966 w 1871287"/>
                  <a:gd name="connsiteY13" fmla="*/ 3136 h 1317493"/>
                  <a:gd name="connsiteX14" fmla="*/ 284689 w 1871287"/>
                  <a:gd name="connsiteY14" fmla="*/ 36536 h 1317493"/>
                  <a:gd name="connsiteX15" fmla="*/ 271148 w 1871287"/>
                  <a:gd name="connsiteY15" fmla="*/ 54021 h 1317493"/>
                  <a:gd name="connsiteX16" fmla="*/ 272621 w 1871287"/>
                  <a:gd name="connsiteY16" fmla="*/ 167003 h 1317493"/>
                  <a:gd name="connsiteX17" fmla="*/ 260268 w 1871287"/>
                  <a:gd name="connsiteY17" fmla="*/ 184059 h 1317493"/>
                  <a:gd name="connsiteX18" fmla="*/ 149091 w 1871287"/>
                  <a:gd name="connsiteY18" fmla="*/ 225775 h 1317493"/>
                  <a:gd name="connsiteX19" fmla="*/ 133697 w 1871287"/>
                  <a:gd name="connsiteY19" fmla="*/ 249530 h 1317493"/>
                  <a:gd name="connsiteX20" fmla="*/ 134030 w 1871287"/>
                  <a:gd name="connsiteY20" fmla="*/ 293526 h 1317493"/>
                  <a:gd name="connsiteX21" fmla="*/ 0 w 1871287"/>
                  <a:gd name="connsiteY21" fmla="*/ 293526 h 1317493"/>
                  <a:gd name="connsiteX22" fmla="*/ 0 w 1871287"/>
                  <a:gd name="connsiteY22" fmla="*/ 1317493 h 1317493"/>
                  <a:gd name="connsiteX23" fmla="*/ 1871287 w 1871287"/>
                  <a:gd name="connsiteY23" fmla="*/ 1310557 h 1317493"/>
                  <a:gd name="connsiteX24" fmla="*/ 1871287 w 1871287"/>
                  <a:gd name="connsiteY24" fmla="*/ 286684 h 1317493"/>
                  <a:gd name="connsiteX25" fmla="*/ 1732078 w 1871287"/>
                  <a:gd name="connsiteY25" fmla="*/ 286684 h 131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71287" h="1317493">
                    <a:moveTo>
                      <a:pt x="1732078" y="286684"/>
                    </a:moveTo>
                    <a:cubicBezTo>
                      <a:pt x="1732078" y="270768"/>
                      <a:pt x="1731223" y="256039"/>
                      <a:pt x="1732364" y="241453"/>
                    </a:cubicBezTo>
                    <a:cubicBezTo>
                      <a:pt x="1733219" y="230241"/>
                      <a:pt x="1728658" y="224539"/>
                      <a:pt x="1718918" y="220976"/>
                    </a:cubicBezTo>
                    <a:cubicBezTo>
                      <a:pt x="1680813" y="207007"/>
                      <a:pt x="1642947" y="192374"/>
                      <a:pt x="1604605" y="179023"/>
                    </a:cubicBezTo>
                    <a:cubicBezTo>
                      <a:pt x="1595816" y="175935"/>
                      <a:pt x="1592680" y="172562"/>
                      <a:pt x="1592775" y="163249"/>
                    </a:cubicBezTo>
                    <a:cubicBezTo>
                      <a:pt x="1593155" y="124575"/>
                      <a:pt x="1592537" y="85901"/>
                      <a:pt x="1592870" y="47226"/>
                    </a:cubicBezTo>
                    <a:cubicBezTo>
                      <a:pt x="1592965" y="38627"/>
                      <a:pt x="1590732" y="34351"/>
                      <a:pt x="1581847" y="32688"/>
                    </a:cubicBezTo>
                    <a:cubicBezTo>
                      <a:pt x="1541415" y="25181"/>
                      <a:pt x="1501220" y="16344"/>
                      <a:pt x="1460645" y="9645"/>
                    </a:cubicBezTo>
                    <a:cubicBezTo>
                      <a:pt x="1432661" y="5036"/>
                      <a:pt x="1404249" y="3136"/>
                      <a:pt x="1376028" y="0"/>
                    </a:cubicBezTo>
                    <a:cubicBezTo>
                      <a:pt x="1329228" y="0"/>
                      <a:pt x="1282382" y="0"/>
                      <a:pt x="1235583" y="0"/>
                    </a:cubicBezTo>
                    <a:cubicBezTo>
                      <a:pt x="1229122" y="950"/>
                      <a:pt x="1222660" y="2328"/>
                      <a:pt x="1216104" y="2803"/>
                    </a:cubicBezTo>
                    <a:cubicBezTo>
                      <a:pt x="1121841" y="9740"/>
                      <a:pt x="1029526" y="25466"/>
                      <a:pt x="941487" y="61575"/>
                    </a:cubicBezTo>
                    <a:cubicBezTo>
                      <a:pt x="936926" y="63428"/>
                      <a:pt x="930370" y="63523"/>
                      <a:pt x="925809" y="61717"/>
                    </a:cubicBezTo>
                    <a:cubicBezTo>
                      <a:pt x="829218" y="23091"/>
                      <a:pt x="728113" y="7554"/>
                      <a:pt x="624966" y="3136"/>
                    </a:cubicBezTo>
                    <a:cubicBezTo>
                      <a:pt x="510036" y="-1805"/>
                      <a:pt x="396293" y="6842"/>
                      <a:pt x="284689" y="36536"/>
                    </a:cubicBezTo>
                    <a:cubicBezTo>
                      <a:pt x="274569" y="39244"/>
                      <a:pt x="270815" y="43188"/>
                      <a:pt x="271148" y="54021"/>
                    </a:cubicBezTo>
                    <a:cubicBezTo>
                      <a:pt x="272193" y="91650"/>
                      <a:pt x="271813" y="129326"/>
                      <a:pt x="272621" y="167003"/>
                    </a:cubicBezTo>
                    <a:cubicBezTo>
                      <a:pt x="272811" y="176743"/>
                      <a:pt x="269818" y="180686"/>
                      <a:pt x="260268" y="184059"/>
                    </a:cubicBezTo>
                    <a:cubicBezTo>
                      <a:pt x="222971" y="197220"/>
                      <a:pt x="186197" y="211996"/>
                      <a:pt x="149091" y="225775"/>
                    </a:cubicBezTo>
                    <a:cubicBezTo>
                      <a:pt x="137593" y="230051"/>
                      <a:pt x="132414" y="236560"/>
                      <a:pt x="133697" y="249530"/>
                    </a:cubicBezTo>
                    <a:cubicBezTo>
                      <a:pt x="135075" y="263499"/>
                      <a:pt x="134030" y="277705"/>
                      <a:pt x="134030" y="293526"/>
                    </a:cubicBezTo>
                    <a:cubicBezTo>
                      <a:pt x="87706" y="293526"/>
                      <a:pt x="42760" y="293526"/>
                      <a:pt x="0" y="293526"/>
                    </a:cubicBezTo>
                    <a:cubicBezTo>
                      <a:pt x="0" y="635513"/>
                      <a:pt x="0" y="975648"/>
                      <a:pt x="0" y="1317493"/>
                    </a:cubicBezTo>
                    <a:cubicBezTo>
                      <a:pt x="626534" y="1315165"/>
                      <a:pt x="1249600" y="1312885"/>
                      <a:pt x="1871287" y="1310557"/>
                    </a:cubicBezTo>
                    <a:cubicBezTo>
                      <a:pt x="1871287" y="968331"/>
                      <a:pt x="1871287" y="628149"/>
                      <a:pt x="1871287" y="286684"/>
                    </a:cubicBezTo>
                    <a:cubicBezTo>
                      <a:pt x="1823395" y="286684"/>
                      <a:pt x="1778402" y="286684"/>
                      <a:pt x="1732078" y="286684"/>
                    </a:cubicBezTo>
                    <a:close/>
                  </a:path>
                </a:pathLst>
              </a:custGeom>
              <a:solidFill>
                <a:schemeClr val="tx1"/>
              </a:solidFill>
              <a:ln w="475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4" name="Freeform: Shape 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126A914-A3C2-4E86-A06F-7AA5C746A75E}"/>
                  </a:ext>
                </a:extLst>
              </p:cNvPr>
              <p:cNvSpPr/>
              <p:nvPr/>
            </p:nvSpPr>
            <p:spPr>
              <a:xfrm>
                <a:off x="5649283" y="3698607"/>
                <a:ext cx="1759350" cy="1204254"/>
              </a:xfrm>
              <a:custGeom>
                <a:avLst/>
                <a:gdLst>
                  <a:gd name="connsiteX0" fmla="*/ 1213568 w 1759350"/>
                  <a:gd name="connsiteY0" fmla="*/ 1106284 h 1204254"/>
                  <a:gd name="connsiteX1" fmla="*/ 1323670 w 1759350"/>
                  <a:gd name="connsiteY1" fmla="*/ 1107996 h 1204254"/>
                  <a:gd name="connsiteX2" fmla="*/ 1599284 w 1759350"/>
                  <a:gd name="connsiteY2" fmla="*/ 1162159 h 1204254"/>
                  <a:gd name="connsiteX3" fmla="*/ 1673165 w 1759350"/>
                  <a:gd name="connsiteY3" fmla="*/ 1193659 h 1204254"/>
                  <a:gd name="connsiteX4" fmla="*/ 1672262 w 1759350"/>
                  <a:gd name="connsiteY4" fmla="*/ 1198172 h 1204254"/>
                  <a:gd name="connsiteX5" fmla="*/ 90320 w 1759350"/>
                  <a:gd name="connsiteY5" fmla="*/ 1204254 h 1204254"/>
                  <a:gd name="connsiteX6" fmla="*/ 88942 w 1759350"/>
                  <a:gd name="connsiteY6" fmla="*/ 1199598 h 1204254"/>
                  <a:gd name="connsiteX7" fmla="*/ 171992 w 1759350"/>
                  <a:gd name="connsiteY7" fmla="*/ 1164154 h 1204254"/>
                  <a:gd name="connsiteX8" fmla="*/ 427889 w 1759350"/>
                  <a:gd name="connsiteY8" fmla="*/ 1111512 h 1204254"/>
                  <a:gd name="connsiteX9" fmla="*/ 764460 w 1759350"/>
                  <a:gd name="connsiteY9" fmla="*/ 1133699 h 1204254"/>
                  <a:gd name="connsiteX10" fmla="*/ 871218 w 1759350"/>
                  <a:gd name="connsiteY10" fmla="*/ 1164439 h 1204254"/>
                  <a:gd name="connsiteX11" fmla="*/ 891268 w 1759350"/>
                  <a:gd name="connsiteY11" fmla="*/ 1164344 h 1204254"/>
                  <a:gd name="connsiteX12" fmla="*/ 1213568 w 1759350"/>
                  <a:gd name="connsiteY12" fmla="*/ 1106284 h 1204254"/>
                  <a:gd name="connsiteX13" fmla="*/ 0 w 1759350"/>
                  <a:gd name="connsiteY13" fmla="*/ 295169 h 1204254"/>
                  <a:gd name="connsiteX14" fmla="*/ 79820 w 1759350"/>
                  <a:gd name="connsiteY14" fmla="*/ 295169 h 1204254"/>
                  <a:gd name="connsiteX15" fmla="*/ 79820 w 1759350"/>
                  <a:gd name="connsiteY15" fmla="*/ 1203826 h 1204254"/>
                  <a:gd name="connsiteX16" fmla="*/ 0 w 1759350"/>
                  <a:gd name="connsiteY16" fmla="*/ 1203826 h 1204254"/>
                  <a:gd name="connsiteX17" fmla="*/ 0 w 1759350"/>
                  <a:gd name="connsiteY17" fmla="*/ 295169 h 1204254"/>
                  <a:gd name="connsiteX18" fmla="*/ 1679435 w 1759350"/>
                  <a:gd name="connsiteY18" fmla="*/ 285952 h 1204254"/>
                  <a:gd name="connsiteX19" fmla="*/ 1759350 w 1759350"/>
                  <a:gd name="connsiteY19" fmla="*/ 285952 h 1204254"/>
                  <a:gd name="connsiteX20" fmla="*/ 1759350 w 1759350"/>
                  <a:gd name="connsiteY20" fmla="*/ 1197175 h 1204254"/>
                  <a:gd name="connsiteX21" fmla="*/ 1679435 w 1759350"/>
                  <a:gd name="connsiteY21" fmla="*/ 1197175 h 1204254"/>
                  <a:gd name="connsiteX22" fmla="*/ 1679435 w 1759350"/>
                  <a:gd name="connsiteY22" fmla="*/ 285952 h 1204254"/>
                  <a:gd name="connsiteX23" fmla="*/ 1538565 w 1759350"/>
                  <a:gd name="connsiteY23" fmla="*/ 174490 h 1204254"/>
                  <a:gd name="connsiteX24" fmla="*/ 1617671 w 1759350"/>
                  <a:gd name="connsiteY24" fmla="*/ 204280 h 1204254"/>
                  <a:gd name="connsiteX25" fmla="*/ 1621899 w 1759350"/>
                  <a:gd name="connsiteY25" fmla="*/ 212879 h 1204254"/>
                  <a:gd name="connsiteX26" fmla="*/ 1622090 w 1759350"/>
                  <a:gd name="connsiteY26" fmla="*/ 225042 h 1204254"/>
                  <a:gd name="connsiteX27" fmla="*/ 1623657 w 1759350"/>
                  <a:gd name="connsiteY27" fmla="*/ 1092174 h 1204254"/>
                  <a:gd name="connsiteX28" fmla="*/ 1623657 w 1759350"/>
                  <a:gd name="connsiteY28" fmla="*/ 1111226 h 1204254"/>
                  <a:gd name="connsiteX29" fmla="*/ 1540607 w 1759350"/>
                  <a:gd name="connsiteY29" fmla="*/ 1085570 h 1204254"/>
                  <a:gd name="connsiteX30" fmla="*/ 1191398 w 1759350"/>
                  <a:gd name="connsiteY30" fmla="*/ 1051077 h 1204254"/>
                  <a:gd name="connsiteX31" fmla="*/ 889748 w 1759350"/>
                  <a:gd name="connsiteY31" fmla="*/ 1107093 h 1204254"/>
                  <a:gd name="connsiteX32" fmla="*/ 872501 w 1759350"/>
                  <a:gd name="connsiteY32" fmla="*/ 1107140 h 1204254"/>
                  <a:gd name="connsiteX33" fmla="*/ 410452 w 1759350"/>
                  <a:gd name="connsiteY33" fmla="*/ 1056778 h 1204254"/>
                  <a:gd name="connsiteX34" fmla="*/ 148094 w 1759350"/>
                  <a:gd name="connsiteY34" fmla="*/ 1115597 h 1204254"/>
                  <a:gd name="connsiteX35" fmla="*/ 138259 w 1759350"/>
                  <a:gd name="connsiteY35" fmla="*/ 1118163 h 1204254"/>
                  <a:gd name="connsiteX36" fmla="*/ 138259 w 1759350"/>
                  <a:gd name="connsiteY36" fmla="*/ 1103577 h 1204254"/>
                  <a:gd name="connsiteX37" fmla="*/ 132082 w 1759350"/>
                  <a:gd name="connsiteY37" fmla="*/ 228796 h 1204254"/>
                  <a:gd name="connsiteX38" fmla="*/ 149281 w 1759350"/>
                  <a:gd name="connsiteY38" fmla="*/ 203567 h 1204254"/>
                  <a:gd name="connsiteX39" fmla="*/ 218601 w 1759350"/>
                  <a:gd name="connsiteY39" fmla="*/ 178291 h 1204254"/>
                  <a:gd name="connsiteX40" fmla="*/ 218458 w 1759350"/>
                  <a:gd name="connsiteY40" fmla="*/ 1002520 h 1204254"/>
                  <a:gd name="connsiteX41" fmla="*/ 323268 w 1759350"/>
                  <a:gd name="connsiteY41" fmla="*/ 983230 h 1204254"/>
                  <a:gd name="connsiteX42" fmla="*/ 632188 w 1759350"/>
                  <a:gd name="connsiteY42" fmla="*/ 973633 h 1204254"/>
                  <a:gd name="connsiteX43" fmla="*/ 846845 w 1759350"/>
                  <a:gd name="connsiteY43" fmla="*/ 1015538 h 1204254"/>
                  <a:gd name="connsiteX44" fmla="*/ 916449 w 1759350"/>
                  <a:gd name="connsiteY44" fmla="*/ 1015443 h 1204254"/>
                  <a:gd name="connsiteX45" fmla="*/ 1134004 w 1759350"/>
                  <a:gd name="connsiteY45" fmla="*/ 972160 h 1204254"/>
                  <a:gd name="connsiteX46" fmla="*/ 1380731 w 1759350"/>
                  <a:gd name="connsiteY46" fmla="*/ 975248 h 1204254"/>
                  <a:gd name="connsiteX47" fmla="*/ 1538565 w 1759350"/>
                  <a:gd name="connsiteY47" fmla="*/ 1002615 h 1204254"/>
                  <a:gd name="connsiteX48" fmla="*/ 1538565 w 1759350"/>
                  <a:gd name="connsiteY48" fmla="*/ 174490 h 1204254"/>
                  <a:gd name="connsiteX49" fmla="*/ 529277 w 1759350"/>
                  <a:gd name="connsiteY49" fmla="*/ 836 h 1204254"/>
                  <a:gd name="connsiteX50" fmla="*/ 829645 w 1759350"/>
                  <a:gd name="connsiteY50" fmla="*/ 46209 h 1204254"/>
                  <a:gd name="connsiteX51" fmla="*/ 848365 w 1759350"/>
                  <a:gd name="connsiteY51" fmla="*/ 71675 h 1204254"/>
                  <a:gd name="connsiteX52" fmla="*/ 852878 w 1759350"/>
                  <a:gd name="connsiteY52" fmla="*/ 949307 h 1204254"/>
                  <a:gd name="connsiteX53" fmla="*/ 852878 w 1759350"/>
                  <a:gd name="connsiteY53" fmla="*/ 965081 h 1204254"/>
                  <a:gd name="connsiteX54" fmla="*/ 275091 w 1759350"/>
                  <a:gd name="connsiteY54" fmla="*/ 936432 h 1204254"/>
                  <a:gd name="connsiteX55" fmla="*/ 275091 w 1759350"/>
                  <a:gd name="connsiteY55" fmla="*/ 25779 h 1204254"/>
                  <a:gd name="connsiteX56" fmla="*/ 529277 w 1759350"/>
                  <a:gd name="connsiteY56" fmla="*/ 836 h 1204254"/>
                  <a:gd name="connsiteX57" fmla="*/ 1221225 w 1759350"/>
                  <a:gd name="connsiteY57" fmla="*/ 238 h 1204254"/>
                  <a:gd name="connsiteX58" fmla="*/ 1323670 w 1759350"/>
                  <a:gd name="connsiteY58" fmla="*/ 2593 h 1204254"/>
                  <a:gd name="connsiteX59" fmla="*/ 1464446 w 1759350"/>
                  <a:gd name="connsiteY59" fmla="*/ 18890 h 1204254"/>
                  <a:gd name="connsiteX60" fmla="*/ 1481456 w 1759350"/>
                  <a:gd name="connsiteY60" fmla="*/ 37562 h 1204254"/>
                  <a:gd name="connsiteX61" fmla="*/ 1484734 w 1759350"/>
                  <a:gd name="connsiteY61" fmla="*/ 918329 h 1204254"/>
                  <a:gd name="connsiteX62" fmla="*/ 1484021 w 1759350"/>
                  <a:gd name="connsiteY62" fmla="*/ 932868 h 1204254"/>
                  <a:gd name="connsiteX63" fmla="*/ 1193108 w 1759350"/>
                  <a:gd name="connsiteY63" fmla="*/ 912343 h 1204254"/>
                  <a:gd name="connsiteX64" fmla="*/ 908562 w 1759350"/>
                  <a:gd name="connsiteY64" fmla="*/ 966839 h 1204254"/>
                  <a:gd name="connsiteX65" fmla="*/ 907755 w 1759350"/>
                  <a:gd name="connsiteY65" fmla="*/ 950827 h 1204254"/>
                  <a:gd name="connsiteX66" fmla="*/ 904428 w 1759350"/>
                  <a:gd name="connsiteY66" fmla="*/ 73100 h 1204254"/>
                  <a:gd name="connsiteX67" fmla="*/ 920392 w 1759350"/>
                  <a:gd name="connsiteY67" fmla="*/ 50675 h 1204254"/>
                  <a:gd name="connsiteX68" fmla="*/ 1221225 w 1759350"/>
                  <a:gd name="connsiteY68" fmla="*/ 238 h 120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759350" h="1204254">
                    <a:moveTo>
                      <a:pt x="1213568" y="1106284"/>
                    </a:moveTo>
                    <a:cubicBezTo>
                      <a:pt x="1250087" y="1105392"/>
                      <a:pt x="1286801" y="1106060"/>
                      <a:pt x="1323670" y="1107996"/>
                    </a:cubicBezTo>
                    <a:cubicBezTo>
                      <a:pt x="1418028" y="1112937"/>
                      <a:pt x="1510438" y="1129091"/>
                      <a:pt x="1599284" y="1162159"/>
                    </a:cubicBezTo>
                    <a:cubicBezTo>
                      <a:pt x="1624323" y="1171471"/>
                      <a:pt x="1648553" y="1183111"/>
                      <a:pt x="1673165" y="1193659"/>
                    </a:cubicBezTo>
                    <a:cubicBezTo>
                      <a:pt x="1672879" y="1195179"/>
                      <a:pt x="1672547" y="1196652"/>
                      <a:pt x="1672262" y="1198172"/>
                    </a:cubicBezTo>
                    <a:cubicBezTo>
                      <a:pt x="1144932" y="1200216"/>
                      <a:pt x="617650" y="1202259"/>
                      <a:pt x="90320" y="1204254"/>
                    </a:cubicBezTo>
                    <a:cubicBezTo>
                      <a:pt x="89892" y="1202734"/>
                      <a:pt x="89417" y="1201166"/>
                      <a:pt x="88942" y="1199598"/>
                    </a:cubicBezTo>
                    <a:cubicBezTo>
                      <a:pt x="116594" y="1187720"/>
                      <a:pt x="143770" y="1174559"/>
                      <a:pt x="171992" y="1164154"/>
                    </a:cubicBezTo>
                    <a:cubicBezTo>
                      <a:pt x="254519" y="1133604"/>
                      <a:pt x="340278" y="1118116"/>
                      <a:pt x="427889" y="1111512"/>
                    </a:cubicBezTo>
                    <a:cubicBezTo>
                      <a:pt x="541156" y="1102959"/>
                      <a:pt x="653568" y="1108376"/>
                      <a:pt x="764460" y="1133699"/>
                    </a:cubicBezTo>
                    <a:cubicBezTo>
                      <a:pt x="800521" y="1141919"/>
                      <a:pt x="835537" y="1154509"/>
                      <a:pt x="871218" y="1164439"/>
                    </a:cubicBezTo>
                    <a:cubicBezTo>
                      <a:pt x="877490" y="1166197"/>
                      <a:pt x="885329" y="1166577"/>
                      <a:pt x="891268" y="1164344"/>
                    </a:cubicBezTo>
                    <a:cubicBezTo>
                      <a:pt x="996210" y="1125682"/>
                      <a:pt x="1104010" y="1108961"/>
                      <a:pt x="1213568" y="1106284"/>
                    </a:cubicBezTo>
                    <a:close/>
                    <a:moveTo>
                      <a:pt x="0" y="295169"/>
                    </a:moveTo>
                    <a:cubicBezTo>
                      <a:pt x="24611" y="295169"/>
                      <a:pt x="50790" y="295169"/>
                      <a:pt x="79820" y="295169"/>
                    </a:cubicBezTo>
                    <a:cubicBezTo>
                      <a:pt x="79820" y="597294"/>
                      <a:pt x="79820" y="899705"/>
                      <a:pt x="79820" y="1203826"/>
                    </a:cubicBezTo>
                    <a:cubicBezTo>
                      <a:pt x="54496" y="1203826"/>
                      <a:pt x="28650" y="1203826"/>
                      <a:pt x="0" y="1203826"/>
                    </a:cubicBezTo>
                    <a:cubicBezTo>
                      <a:pt x="0" y="901178"/>
                      <a:pt x="0" y="598862"/>
                      <a:pt x="0" y="295169"/>
                    </a:cubicBezTo>
                    <a:close/>
                    <a:moveTo>
                      <a:pt x="1679435" y="285952"/>
                    </a:moveTo>
                    <a:cubicBezTo>
                      <a:pt x="1704711" y="285952"/>
                      <a:pt x="1730510" y="285952"/>
                      <a:pt x="1759350" y="285952"/>
                    </a:cubicBezTo>
                    <a:cubicBezTo>
                      <a:pt x="1759350" y="589978"/>
                      <a:pt x="1759350" y="893006"/>
                      <a:pt x="1759350" y="1197175"/>
                    </a:cubicBezTo>
                    <a:cubicBezTo>
                      <a:pt x="1734881" y="1197175"/>
                      <a:pt x="1708702" y="1197175"/>
                      <a:pt x="1679435" y="1197175"/>
                    </a:cubicBezTo>
                    <a:cubicBezTo>
                      <a:pt x="1679435" y="893719"/>
                      <a:pt x="1679435" y="590263"/>
                      <a:pt x="1679435" y="285952"/>
                    </a:cubicBezTo>
                    <a:close/>
                    <a:moveTo>
                      <a:pt x="1538565" y="174490"/>
                    </a:moveTo>
                    <a:cubicBezTo>
                      <a:pt x="1565219" y="184420"/>
                      <a:pt x="1591587" y="194065"/>
                      <a:pt x="1617671" y="204280"/>
                    </a:cubicBezTo>
                    <a:cubicBezTo>
                      <a:pt x="1619904" y="205135"/>
                      <a:pt x="1621329" y="209744"/>
                      <a:pt x="1621899" y="212879"/>
                    </a:cubicBezTo>
                    <a:cubicBezTo>
                      <a:pt x="1622612" y="216823"/>
                      <a:pt x="1622090" y="221004"/>
                      <a:pt x="1622090" y="225042"/>
                    </a:cubicBezTo>
                    <a:cubicBezTo>
                      <a:pt x="1622612" y="514102"/>
                      <a:pt x="1623135" y="803162"/>
                      <a:pt x="1623657" y="1092174"/>
                    </a:cubicBezTo>
                    <a:cubicBezTo>
                      <a:pt x="1623657" y="1098161"/>
                      <a:pt x="1623657" y="1104147"/>
                      <a:pt x="1623657" y="1111226"/>
                    </a:cubicBezTo>
                    <a:cubicBezTo>
                      <a:pt x="1594723" y="1102199"/>
                      <a:pt x="1567926" y="1092887"/>
                      <a:pt x="1540607" y="1085570"/>
                    </a:cubicBezTo>
                    <a:cubicBezTo>
                      <a:pt x="1426152" y="1054925"/>
                      <a:pt x="1309511" y="1045565"/>
                      <a:pt x="1191398" y="1051077"/>
                    </a:cubicBezTo>
                    <a:cubicBezTo>
                      <a:pt x="1088251" y="1055875"/>
                      <a:pt x="987289" y="1072077"/>
                      <a:pt x="889748" y="1107093"/>
                    </a:cubicBezTo>
                    <a:cubicBezTo>
                      <a:pt x="884617" y="1108946"/>
                      <a:pt x="877680" y="1108898"/>
                      <a:pt x="872501" y="1107140"/>
                    </a:cubicBezTo>
                    <a:cubicBezTo>
                      <a:pt x="722270" y="1055400"/>
                      <a:pt x="567762" y="1043095"/>
                      <a:pt x="410452" y="1056778"/>
                    </a:cubicBezTo>
                    <a:cubicBezTo>
                      <a:pt x="320418" y="1064618"/>
                      <a:pt x="232664" y="1083147"/>
                      <a:pt x="148094" y="1115597"/>
                    </a:cubicBezTo>
                    <a:cubicBezTo>
                      <a:pt x="145338" y="1116643"/>
                      <a:pt x="142392" y="1117118"/>
                      <a:pt x="138259" y="1118163"/>
                    </a:cubicBezTo>
                    <a:cubicBezTo>
                      <a:pt x="138259" y="1112604"/>
                      <a:pt x="138306" y="1108090"/>
                      <a:pt x="138259" y="1103577"/>
                    </a:cubicBezTo>
                    <a:cubicBezTo>
                      <a:pt x="136311" y="811999"/>
                      <a:pt x="134553" y="520421"/>
                      <a:pt x="132082" y="228796"/>
                    </a:cubicBezTo>
                    <a:cubicBezTo>
                      <a:pt x="131940" y="214447"/>
                      <a:pt x="136358" y="207843"/>
                      <a:pt x="149281" y="203567"/>
                    </a:cubicBezTo>
                    <a:cubicBezTo>
                      <a:pt x="171279" y="196298"/>
                      <a:pt x="192897" y="187746"/>
                      <a:pt x="218601" y="178291"/>
                    </a:cubicBezTo>
                    <a:cubicBezTo>
                      <a:pt x="218458" y="455283"/>
                      <a:pt x="218458" y="728664"/>
                      <a:pt x="218458" y="1002520"/>
                    </a:cubicBezTo>
                    <a:cubicBezTo>
                      <a:pt x="255469" y="995631"/>
                      <a:pt x="289203" y="988362"/>
                      <a:pt x="323268" y="983230"/>
                    </a:cubicBezTo>
                    <a:cubicBezTo>
                      <a:pt x="425798" y="967837"/>
                      <a:pt x="528850" y="965033"/>
                      <a:pt x="632188" y="973633"/>
                    </a:cubicBezTo>
                    <a:cubicBezTo>
                      <a:pt x="705308" y="979714"/>
                      <a:pt x="778096" y="988837"/>
                      <a:pt x="846845" y="1015538"/>
                    </a:cubicBezTo>
                    <a:cubicBezTo>
                      <a:pt x="871599" y="1025183"/>
                      <a:pt x="891506" y="1025325"/>
                      <a:pt x="916449" y="1015443"/>
                    </a:cubicBezTo>
                    <a:cubicBezTo>
                      <a:pt x="986006" y="988029"/>
                      <a:pt x="1059887" y="978527"/>
                      <a:pt x="1134004" y="972160"/>
                    </a:cubicBezTo>
                    <a:cubicBezTo>
                      <a:pt x="1216294" y="965081"/>
                      <a:pt x="1298774" y="963846"/>
                      <a:pt x="1380731" y="975248"/>
                    </a:cubicBezTo>
                    <a:cubicBezTo>
                      <a:pt x="1433469" y="982565"/>
                      <a:pt x="1485684" y="993303"/>
                      <a:pt x="1538565" y="1002615"/>
                    </a:cubicBezTo>
                    <a:cubicBezTo>
                      <a:pt x="1538565" y="728901"/>
                      <a:pt x="1538565" y="453430"/>
                      <a:pt x="1538565" y="174490"/>
                    </a:cubicBezTo>
                    <a:close/>
                    <a:moveTo>
                      <a:pt x="529277" y="836"/>
                    </a:moveTo>
                    <a:cubicBezTo>
                      <a:pt x="631379" y="2499"/>
                      <a:pt x="732009" y="14186"/>
                      <a:pt x="829645" y="46209"/>
                    </a:cubicBezTo>
                    <a:cubicBezTo>
                      <a:pt x="843233" y="50675"/>
                      <a:pt x="848317" y="56662"/>
                      <a:pt x="848365" y="71675"/>
                    </a:cubicBezTo>
                    <a:cubicBezTo>
                      <a:pt x="849457" y="364203"/>
                      <a:pt x="851263" y="656732"/>
                      <a:pt x="852878" y="949307"/>
                    </a:cubicBezTo>
                    <a:cubicBezTo>
                      <a:pt x="852878" y="954248"/>
                      <a:pt x="852878" y="959237"/>
                      <a:pt x="852878" y="965081"/>
                    </a:cubicBezTo>
                    <a:cubicBezTo>
                      <a:pt x="663117" y="901986"/>
                      <a:pt x="471408" y="901226"/>
                      <a:pt x="275091" y="936432"/>
                    </a:cubicBezTo>
                    <a:cubicBezTo>
                      <a:pt x="275091" y="632643"/>
                      <a:pt x="275091" y="329805"/>
                      <a:pt x="275091" y="25779"/>
                    </a:cubicBezTo>
                    <a:cubicBezTo>
                      <a:pt x="357999" y="9150"/>
                      <a:pt x="443139" y="-590"/>
                      <a:pt x="529277" y="836"/>
                    </a:cubicBezTo>
                    <a:close/>
                    <a:moveTo>
                      <a:pt x="1221225" y="238"/>
                    </a:moveTo>
                    <a:cubicBezTo>
                      <a:pt x="1255212" y="-454"/>
                      <a:pt x="1289367" y="372"/>
                      <a:pt x="1323670" y="2593"/>
                    </a:cubicBezTo>
                    <a:cubicBezTo>
                      <a:pt x="1370754" y="5634"/>
                      <a:pt x="1417505" y="13616"/>
                      <a:pt x="1464446" y="18890"/>
                    </a:cubicBezTo>
                    <a:cubicBezTo>
                      <a:pt x="1476324" y="20220"/>
                      <a:pt x="1481408" y="23926"/>
                      <a:pt x="1481456" y="37562"/>
                    </a:cubicBezTo>
                    <a:cubicBezTo>
                      <a:pt x="1482215" y="331135"/>
                      <a:pt x="1483546" y="624756"/>
                      <a:pt x="1484734" y="918329"/>
                    </a:cubicBezTo>
                    <a:cubicBezTo>
                      <a:pt x="1484734" y="922890"/>
                      <a:pt x="1484306" y="927309"/>
                      <a:pt x="1484021" y="932868"/>
                    </a:cubicBezTo>
                    <a:cubicBezTo>
                      <a:pt x="1387145" y="913721"/>
                      <a:pt x="1290412" y="907497"/>
                      <a:pt x="1193108" y="912343"/>
                    </a:cubicBezTo>
                    <a:cubicBezTo>
                      <a:pt x="1096327" y="917189"/>
                      <a:pt x="1001257" y="932108"/>
                      <a:pt x="908562" y="966839"/>
                    </a:cubicBezTo>
                    <a:cubicBezTo>
                      <a:pt x="908230" y="960472"/>
                      <a:pt x="907755" y="955673"/>
                      <a:pt x="907755" y="950827"/>
                    </a:cubicBezTo>
                    <a:cubicBezTo>
                      <a:pt x="906709" y="658252"/>
                      <a:pt x="905854" y="365676"/>
                      <a:pt x="904428" y="73100"/>
                    </a:cubicBezTo>
                    <a:cubicBezTo>
                      <a:pt x="904381" y="60177"/>
                      <a:pt x="908277" y="54713"/>
                      <a:pt x="920392" y="50675"/>
                    </a:cubicBezTo>
                    <a:cubicBezTo>
                      <a:pt x="1018812" y="18034"/>
                      <a:pt x="1119263" y="2311"/>
                      <a:pt x="1221225" y="23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75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1" name="Arrow: Down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270AFDB-192F-45A5-8A86-35C9192DDF58}"/>
                </a:ext>
              </a:extLst>
            </p:cNvPr>
            <p:cNvSpPr/>
            <p:nvPr/>
          </p:nvSpPr>
          <p:spPr>
            <a:xfrm rot="9900000">
              <a:off x="11982774" y="3677236"/>
              <a:ext cx="600891" cy="1027330"/>
            </a:xfrm>
            <a:prstGeom prst="downArrow">
              <a:avLst>
                <a:gd name="adj1" fmla="val 55600"/>
                <a:gd name="adj2" fmla="val 83536"/>
              </a:avLst>
            </a:prstGeom>
            <a:solidFill>
              <a:srgbClr val="0070C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4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0D6E7D0-CCDF-4A56-9311-92A848516B4B}"/>
                </a:ext>
              </a:extLst>
            </p:cNvPr>
            <p:cNvSpPr/>
            <p:nvPr/>
          </p:nvSpPr>
          <p:spPr>
            <a:xfrm>
              <a:off x="9620374" y="3579318"/>
              <a:ext cx="2282223" cy="253826"/>
            </a:xfrm>
            <a:custGeom>
              <a:avLst/>
              <a:gdLst/>
              <a:ahLst/>
              <a:cxnLst/>
              <a:rect l="l" t="t" r="r" b="b"/>
              <a:pathLst>
                <a:path w="2282223" h="253826">
                  <a:moveTo>
                    <a:pt x="1896666" y="61447"/>
                  </a:moveTo>
                  <a:lnTo>
                    <a:pt x="1863514" y="152530"/>
                  </a:lnTo>
                  <a:lnTo>
                    <a:pt x="1930487" y="152530"/>
                  </a:lnTo>
                  <a:close/>
                  <a:moveTo>
                    <a:pt x="2126010" y="45708"/>
                  </a:moveTo>
                  <a:lnTo>
                    <a:pt x="2126010" y="208285"/>
                  </a:lnTo>
                  <a:lnTo>
                    <a:pt x="2163012" y="208285"/>
                  </a:lnTo>
                  <a:cubicBezTo>
                    <a:pt x="2176853" y="208285"/>
                    <a:pt x="2186843" y="207503"/>
                    <a:pt x="2192982" y="205940"/>
                  </a:cubicBezTo>
                  <a:cubicBezTo>
                    <a:pt x="2201019" y="203931"/>
                    <a:pt x="2207688" y="200527"/>
                    <a:pt x="2212990" y="195727"/>
                  </a:cubicBezTo>
                  <a:cubicBezTo>
                    <a:pt x="2218292" y="190927"/>
                    <a:pt x="2222618" y="183030"/>
                    <a:pt x="2225966" y="172036"/>
                  </a:cubicBezTo>
                  <a:cubicBezTo>
                    <a:pt x="2229315" y="161041"/>
                    <a:pt x="2230989" y="146056"/>
                    <a:pt x="2230989" y="127080"/>
                  </a:cubicBezTo>
                  <a:cubicBezTo>
                    <a:pt x="2230989" y="108105"/>
                    <a:pt x="2229315" y="93538"/>
                    <a:pt x="2225966" y="83381"/>
                  </a:cubicBezTo>
                  <a:cubicBezTo>
                    <a:pt x="2222618" y="73223"/>
                    <a:pt x="2217930" y="65298"/>
                    <a:pt x="2211902" y="59605"/>
                  </a:cubicBezTo>
                  <a:cubicBezTo>
                    <a:pt x="2205874" y="53913"/>
                    <a:pt x="2198228" y="50062"/>
                    <a:pt x="2188964" y="48052"/>
                  </a:cubicBezTo>
                  <a:cubicBezTo>
                    <a:pt x="2182044" y="46490"/>
                    <a:pt x="2168482" y="45708"/>
                    <a:pt x="2148278" y="45708"/>
                  </a:cubicBezTo>
                  <a:close/>
                  <a:moveTo>
                    <a:pt x="49560" y="45708"/>
                  </a:moveTo>
                  <a:lnTo>
                    <a:pt x="49560" y="208285"/>
                  </a:lnTo>
                  <a:lnTo>
                    <a:pt x="86562" y="208285"/>
                  </a:lnTo>
                  <a:cubicBezTo>
                    <a:pt x="100403" y="208285"/>
                    <a:pt x="110393" y="207503"/>
                    <a:pt x="116532" y="205940"/>
                  </a:cubicBezTo>
                  <a:cubicBezTo>
                    <a:pt x="124569" y="203931"/>
                    <a:pt x="131238" y="200527"/>
                    <a:pt x="136540" y="195727"/>
                  </a:cubicBezTo>
                  <a:cubicBezTo>
                    <a:pt x="141842" y="190927"/>
                    <a:pt x="146168" y="183030"/>
                    <a:pt x="149516" y="172036"/>
                  </a:cubicBezTo>
                  <a:cubicBezTo>
                    <a:pt x="152865" y="161041"/>
                    <a:pt x="154539" y="146056"/>
                    <a:pt x="154539" y="127080"/>
                  </a:cubicBezTo>
                  <a:cubicBezTo>
                    <a:pt x="154539" y="108105"/>
                    <a:pt x="152865" y="93538"/>
                    <a:pt x="149516" y="83381"/>
                  </a:cubicBezTo>
                  <a:cubicBezTo>
                    <a:pt x="146168" y="73223"/>
                    <a:pt x="141480" y="65298"/>
                    <a:pt x="135452" y="59605"/>
                  </a:cubicBezTo>
                  <a:cubicBezTo>
                    <a:pt x="129425" y="53913"/>
                    <a:pt x="121779" y="50062"/>
                    <a:pt x="112514" y="48052"/>
                  </a:cubicBezTo>
                  <a:cubicBezTo>
                    <a:pt x="105593" y="46490"/>
                    <a:pt x="92032" y="45708"/>
                    <a:pt x="71828" y="45708"/>
                  </a:cubicBezTo>
                  <a:close/>
                  <a:moveTo>
                    <a:pt x="1604758" y="42360"/>
                  </a:moveTo>
                  <a:cubicBezTo>
                    <a:pt x="1584331" y="42360"/>
                    <a:pt x="1567867" y="49364"/>
                    <a:pt x="1555365" y="63372"/>
                  </a:cubicBezTo>
                  <a:cubicBezTo>
                    <a:pt x="1542864" y="77381"/>
                    <a:pt x="1536613" y="98505"/>
                    <a:pt x="1536613" y="126745"/>
                  </a:cubicBezTo>
                  <a:cubicBezTo>
                    <a:pt x="1536613" y="154539"/>
                    <a:pt x="1543031" y="175607"/>
                    <a:pt x="1555868" y="189951"/>
                  </a:cubicBezTo>
                  <a:cubicBezTo>
                    <a:pt x="1568704" y="204294"/>
                    <a:pt x="1585001" y="211466"/>
                    <a:pt x="1604758" y="211466"/>
                  </a:cubicBezTo>
                  <a:cubicBezTo>
                    <a:pt x="1624515" y="211466"/>
                    <a:pt x="1640728" y="204350"/>
                    <a:pt x="1653397" y="190118"/>
                  </a:cubicBezTo>
                  <a:cubicBezTo>
                    <a:pt x="1666066" y="175886"/>
                    <a:pt x="1672400" y="154539"/>
                    <a:pt x="1672400" y="126076"/>
                  </a:cubicBezTo>
                  <a:cubicBezTo>
                    <a:pt x="1672400" y="97947"/>
                    <a:pt x="1666233" y="76962"/>
                    <a:pt x="1653899" y="63121"/>
                  </a:cubicBezTo>
                  <a:cubicBezTo>
                    <a:pt x="1641565" y="49280"/>
                    <a:pt x="1625184" y="42360"/>
                    <a:pt x="1604758" y="42360"/>
                  </a:cubicBezTo>
                  <a:close/>
                  <a:moveTo>
                    <a:pt x="395083" y="42360"/>
                  </a:moveTo>
                  <a:cubicBezTo>
                    <a:pt x="374656" y="42360"/>
                    <a:pt x="358192" y="49364"/>
                    <a:pt x="345690" y="63372"/>
                  </a:cubicBezTo>
                  <a:cubicBezTo>
                    <a:pt x="333189" y="77381"/>
                    <a:pt x="326938" y="98505"/>
                    <a:pt x="326938" y="126745"/>
                  </a:cubicBezTo>
                  <a:cubicBezTo>
                    <a:pt x="326938" y="154539"/>
                    <a:pt x="333356" y="175607"/>
                    <a:pt x="346193" y="189951"/>
                  </a:cubicBezTo>
                  <a:cubicBezTo>
                    <a:pt x="359029" y="204294"/>
                    <a:pt x="375326" y="211466"/>
                    <a:pt x="395083" y="211466"/>
                  </a:cubicBezTo>
                  <a:cubicBezTo>
                    <a:pt x="414840" y="211466"/>
                    <a:pt x="431053" y="204350"/>
                    <a:pt x="443722" y="190118"/>
                  </a:cubicBezTo>
                  <a:cubicBezTo>
                    <a:pt x="456391" y="175886"/>
                    <a:pt x="462725" y="154539"/>
                    <a:pt x="462725" y="126076"/>
                  </a:cubicBezTo>
                  <a:cubicBezTo>
                    <a:pt x="462725" y="97947"/>
                    <a:pt x="456558" y="76962"/>
                    <a:pt x="444224" y="63121"/>
                  </a:cubicBezTo>
                  <a:cubicBezTo>
                    <a:pt x="431890" y="49280"/>
                    <a:pt x="415509" y="42360"/>
                    <a:pt x="395083" y="42360"/>
                  </a:cubicBezTo>
                  <a:close/>
                  <a:moveTo>
                    <a:pt x="1249282" y="6195"/>
                  </a:moveTo>
                  <a:lnTo>
                    <a:pt x="1298842" y="6195"/>
                  </a:lnTo>
                  <a:lnTo>
                    <a:pt x="1298842" y="208285"/>
                  </a:lnTo>
                  <a:lnTo>
                    <a:pt x="1422071" y="208285"/>
                  </a:lnTo>
                  <a:lnTo>
                    <a:pt x="1422071" y="249640"/>
                  </a:lnTo>
                  <a:lnTo>
                    <a:pt x="1249282" y="249640"/>
                  </a:lnTo>
                  <a:close/>
                  <a:moveTo>
                    <a:pt x="2076450" y="4185"/>
                  </a:moveTo>
                  <a:lnTo>
                    <a:pt x="2167030" y="4185"/>
                  </a:lnTo>
                  <a:cubicBezTo>
                    <a:pt x="2187457" y="4185"/>
                    <a:pt x="2203028" y="5748"/>
                    <a:pt x="2213744" y="8873"/>
                  </a:cubicBezTo>
                  <a:cubicBezTo>
                    <a:pt x="2228143" y="13115"/>
                    <a:pt x="2240477" y="20649"/>
                    <a:pt x="2250746" y="31477"/>
                  </a:cubicBezTo>
                  <a:cubicBezTo>
                    <a:pt x="2261015" y="42304"/>
                    <a:pt x="2268829" y="55559"/>
                    <a:pt x="2274186" y="71242"/>
                  </a:cubicBezTo>
                  <a:cubicBezTo>
                    <a:pt x="2279544" y="86924"/>
                    <a:pt x="2282223" y="106263"/>
                    <a:pt x="2282223" y="129257"/>
                  </a:cubicBezTo>
                  <a:cubicBezTo>
                    <a:pt x="2282223" y="149460"/>
                    <a:pt x="2279712" y="166873"/>
                    <a:pt x="2274689" y="181495"/>
                  </a:cubicBezTo>
                  <a:cubicBezTo>
                    <a:pt x="2268550" y="199355"/>
                    <a:pt x="2259788" y="213810"/>
                    <a:pt x="2248402" y="224860"/>
                  </a:cubicBezTo>
                  <a:cubicBezTo>
                    <a:pt x="2239807" y="233232"/>
                    <a:pt x="2228199" y="239762"/>
                    <a:pt x="2213576" y="244450"/>
                  </a:cubicBezTo>
                  <a:cubicBezTo>
                    <a:pt x="2202638" y="247910"/>
                    <a:pt x="2188015" y="249640"/>
                    <a:pt x="2169709" y="249640"/>
                  </a:cubicBezTo>
                  <a:lnTo>
                    <a:pt x="2076450" y="249640"/>
                  </a:lnTo>
                  <a:close/>
                  <a:moveTo>
                    <a:pt x="1871048" y="4185"/>
                  </a:moveTo>
                  <a:lnTo>
                    <a:pt x="1923454" y="4185"/>
                  </a:lnTo>
                  <a:lnTo>
                    <a:pt x="2021737" y="249640"/>
                  </a:lnTo>
                  <a:lnTo>
                    <a:pt x="1967824" y="249640"/>
                  </a:lnTo>
                  <a:lnTo>
                    <a:pt x="1946393" y="193885"/>
                  </a:lnTo>
                  <a:lnTo>
                    <a:pt x="1848278" y="193885"/>
                  </a:lnTo>
                  <a:lnTo>
                    <a:pt x="1828018" y="249640"/>
                  </a:lnTo>
                  <a:lnTo>
                    <a:pt x="1775445" y="249640"/>
                  </a:lnTo>
                  <a:close/>
                  <a:moveTo>
                    <a:pt x="962695" y="4185"/>
                  </a:moveTo>
                  <a:lnTo>
                    <a:pt x="1010915" y="4185"/>
                  </a:lnTo>
                  <a:lnTo>
                    <a:pt x="1111374" y="168101"/>
                  </a:lnTo>
                  <a:lnTo>
                    <a:pt x="1111374" y="4185"/>
                  </a:lnTo>
                  <a:lnTo>
                    <a:pt x="1157418" y="4185"/>
                  </a:lnTo>
                  <a:lnTo>
                    <a:pt x="1157418" y="249640"/>
                  </a:lnTo>
                  <a:lnTo>
                    <a:pt x="1107690" y="249640"/>
                  </a:lnTo>
                  <a:lnTo>
                    <a:pt x="1008738" y="89575"/>
                  </a:lnTo>
                  <a:lnTo>
                    <a:pt x="1008738" y="249640"/>
                  </a:lnTo>
                  <a:lnTo>
                    <a:pt x="962695" y="249640"/>
                  </a:lnTo>
                  <a:close/>
                  <a:moveTo>
                    <a:pt x="566942" y="4185"/>
                  </a:moveTo>
                  <a:lnTo>
                    <a:pt x="617674" y="4185"/>
                  </a:lnTo>
                  <a:lnTo>
                    <a:pt x="654676" y="172789"/>
                  </a:lnTo>
                  <a:lnTo>
                    <a:pt x="699548" y="4185"/>
                  </a:lnTo>
                  <a:lnTo>
                    <a:pt x="758484" y="4185"/>
                  </a:lnTo>
                  <a:lnTo>
                    <a:pt x="801514" y="175635"/>
                  </a:lnTo>
                  <a:lnTo>
                    <a:pt x="839186" y="4185"/>
                  </a:lnTo>
                  <a:lnTo>
                    <a:pt x="889080" y="4185"/>
                  </a:lnTo>
                  <a:lnTo>
                    <a:pt x="829475" y="249640"/>
                  </a:lnTo>
                  <a:lnTo>
                    <a:pt x="776901" y="249640"/>
                  </a:lnTo>
                  <a:lnTo>
                    <a:pt x="728011" y="66135"/>
                  </a:lnTo>
                  <a:lnTo>
                    <a:pt x="679289" y="249640"/>
                  </a:lnTo>
                  <a:lnTo>
                    <a:pt x="625543" y="249640"/>
                  </a:lnTo>
                  <a:close/>
                  <a:moveTo>
                    <a:pt x="0" y="4185"/>
                  </a:moveTo>
                  <a:lnTo>
                    <a:pt x="90580" y="4185"/>
                  </a:lnTo>
                  <a:cubicBezTo>
                    <a:pt x="111007" y="4185"/>
                    <a:pt x="126578" y="5748"/>
                    <a:pt x="137294" y="8873"/>
                  </a:cubicBezTo>
                  <a:cubicBezTo>
                    <a:pt x="151693" y="13115"/>
                    <a:pt x="164027" y="20649"/>
                    <a:pt x="174296" y="31477"/>
                  </a:cubicBezTo>
                  <a:cubicBezTo>
                    <a:pt x="184565" y="42304"/>
                    <a:pt x="192379" y="55559"/>
                    <a:pt x="197737" y="71242"/>
                  </a:cubicBezTo>
                  <a:cubicBezTo>
                    <a:pt x="203094" y="86924"/>
                    <a:pt x="205773" y="106263"/>
                    <a:pt x="205773" y="129257"/>
                  </a:cubicBezTo>
                  <a:cubicBezTo>
                    <a:pt x="205773" y="149460"/>
                    <a:pt x="203262" y="166873"/>
                    <a:pt x="198239" y="181495"/>
                  </a:cubicBezTo>
                  <a:cubicBezTo>
                    <a:pt x="192100" y="199355"/>
                    <a:pt x="183338" y="213810"/>
                    <a:pt x="171952" y="224860"/>
                  </a:cubicBezTo>
                  <a:cubicBezTo>
                    <a:pt x="163357" y="233232"/>
                    <a:pt x="151749" y="239762"/>
                    <a:pt x="137126" y="244450"/>
                  </a:cubicBezTo>
                  <a:cubicBezTo>
                    <a:pt x="126188" y="247910"/>
                    <a:pt x="111565" y="249640"/>
                    <a:pt x="93259" y="249640"/>
                  </a:cubicBezTo>
                  <a:lnTo>
                    <a:pt x="0" y="249640"/>
                  </a:lnTo>
                  <a:close/>
                  <a:moveTo>
                    <a:pt x="1604255" y="0"/>
                  </a:moveTo>
                  <a:cubicBezTo>
                    <a:pt x="1640421" y="0"/>
                    <a:pt x="1669358" y="11217"/>
                    <a:pt x="1691069" y="33653"/>
                  </a:cubicBezTo>
                  <a:cubicBezTo>
                    <a:pt x="1712779" y="56089"/>
                    <a:pt x="1723634" y="87287"/>
                    <a:pt x="1723634" y="127248"/>
                  </a:cubicBezTo>
                  <a:cubicBezTo>
                    <a:pt x="1723634" y="166873"/>
                    <a:pt x="1712863" y="197876"/>
                    <a:pt x="1691320" y="220256"/>
                  </a:cubicBezTo>
                  <a:cubicBezTo>
                    <a:pt x="1669777" y="242636"/>
                    <a:pt x="1640979" y="253826"/>
                    <a:pt x="1604925" y="253826"/>
                  </a:cubicBezTo>
                  <a:cubicBezTo>
                    <a:pt x="1568425" y="253826"/>
                    <a:pt x="1539404" y="242692"/>
                    <a:pt x="1517861" y="220423"/>
                  </a:cubicBezTo>
                  <a:cubicBezTo>
                    <a:pt x="1496318" y="198155"/>
                    <a:pt x="1485546" y="167487"/>
                    <a:pt x="1485546" y="128420"/>
                  </a:cubicBezTo>
                  <a:cubicBezTo>
                    <a:pt x="1485546" y="103416"/>
                    <a:pt x="1489286" y="82432"/>
                    <a:pt x="1496764" y="65465"/>
                  </a:cubicBezTo>
                  <a:cubicBezTo>
                    <a:pt x="1502345" y="52964"/>
                    <a:pt x="1509964" y="41746"/>
                    <a:pt x="1519619" y="31812"/>
                  </a:cubicBezTo>
                  <a:cubicBezTo>
                    <a:pt x="1529274" y="21877"/>
                    <a:pt x="1539850" y="14510"/>
                    <a:pt x="1551347" y="9711"/>
                  </a:cubicBezTo>
                  <a:cubicBezTo>
                    <a:pt x="1566639" y="3237"/>
                    <a:pt x="1584275" y="0"/>
                    <a:pt x="1604255" y="0"/>
                  </a:cubicBezTo>
                  <a:close/>
                  <a:moveTo>
                    <a:pt x="394580" y="0"/>
                  </a:moveTo>
                  <a:cubicBezTo>
                    <a:pt x="430746" y="0"/>
                    <a:pt x="459684" y="11217"/>
                    <a:pt x="481394" y="33653"/>
                  </a:cubicBezTo>
                  <a:cubicBezTo>
                    <a:pt x="503104" y="56089"/>
                    <a:pt x="513959" y="87287"/>
                    <a:pt x="513959" y="127248"/>
                  </a:cubicBezTo>
                  <a:cubicBezTo>
                    <a:pt x="513959" y="166873"/>
                    <a:pt x="503188" y="197876"/>
                    <a:pt x="481645" y="220256"/>
                  </a:cubicBezTo>
                  <a:cubicBezTo>
                    <a:pt x="460102" y="242636"/>
                    <a:pt x="431304" y="253826"/>
                    <a:pt x="395250" y="253826"/>
                  </a:cubicBezTo>
                  <a:cubicBezTo>
                    <a:pt x="358750" y="253826"/>
                    <a:pt x="329729" y="242692"/>
                    <a:pt x="308186" y="220423"/>
                  </a:cubicBezTo>
                  <a:cubicBezTo>
                    <a:pt x="286643" y="198155"/>
                    <a:pt x="275871" y="167487"/>
                    <a:pt x="275871" y="128420"/>
                  </a:cubicBezTo>
                  <a:cubicBezTo>
                    <a:pt x="275871" y="103416"/>
                    <a:pt x="279611" y="82432"/>
                    <a:pt x="287089" y="65465"/>
                  </a:cubicBezTo>
                  <a:cubicBezTo>
                    <a:pt x="292670" y="52964"/>
                    <a:pt x="300289" y="41746"/>
                    <a:pt x="309944" y="31812"/>
                  </a:cubicBezTo>
                  <a:cubicBezTo>
                    <a:pt x="319599" y="21877"/>
                    <a:pt x="330175" y="14510"/>
                    <a:pt x="341672" y="9711"/>
                  </a:cubicBezTo>
                  <a:cubicBezTo>
                    <a:pt x="356964" y="3237"/>
                    <a:pt x="374600" y="0"/>
                    <a:pt x="3945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0061" y="169068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Выполнить упражнение 8.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какой ситуации вы посоветуете друзьям прочитать вашу любимую книгу? При аргументации используйте безличные предложения перечисления, условия, следствия.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8">
            <a:extLst>
              <a:ext uri="{FF2B5EF4-FFF2-40B4-BE49-F238E27FC236}">
                <a16:creationId xmlns="" xmlns:a16="http://schemas.microsoft.com/office/drawing/2014/main" xmlns:lc="http://schemas.openxmlformats.org/drawingml/2006/lockedCanvas" id="{66EBB204-B390-4FDE-9D4B-C3A3B43CC82E}"/>
              </a:ext>
            </a:extLst>
          </p:cNvPr>
          <p:cNvGrpSpPr/>
          <p:nvPr/>
        </p:nvGrpSpPr>
        <p:grpSpPr>
          <a:xfrm>
            <a:off x="6294515" y="1690688"/>
            <a:ext cx="1787167" cy="4784674"/>
            <a:chOff x="1271316" y="565937"/>
            <a:chExt cx="2664296" cy="6675320"/>
          </a:xfrm>
        </p:grpSpPr>
        <p:grpSp>
          <p:nvGrpSpPr>
            <p:cNvPr id="6" name="Group 2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51FFCD6-BDD3-4FA2-96D6-B466D7CF57C9}"/>
                </a:ext>
              </a:extLst>
            </p:cNvPr>
            <p:cNvGrpSpPr/>
            <p:nvPr/>
          </p:nvGrpSpPr>
          <p:grpSpPr>
            <a:xfrm>
              <a:off x="1271316" y="565937"/>
              <a:ext cx="2664296" cy="4683693"/>
              <a:chOff x="8766546" y="1684865"/>
              <a:chExt cx="2664296" cy="4683693"/>
            </a:xfrm>
          </p:grpSpPr>
          <p:grpSp>
            <p:nvGrpSpPr>
              <p:cNvPr id="25" name="Group 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9D42F76-B0FF-4E51-A3C8-72BDC6269F8B}"/>
                  </a:ext>
                </a:extLst>
              </p:cNvPr>
              <p:cNvGrpSpPr/>
              <p:nvPr/>
            </p:nvGrpSpPr>
            <p:grpSpPr>
              <a:xfrm>
                <a:off x="8766546" y="1684865"/>
                <a:ext cx="2664296" cy="4683693"/>
                <a:chOff x="445712" y="1449040"/>
                <a:chExt cx="2113018" cy="3924176"/>
              </a:xfrm>
            </p:grpSpPr>
            <p:sp>
              <p:nvSpPr>
                <p:cNvPr id="29" name="Rounded Rectangle 5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4B8FD7A1-79A2-4660-B271-C8A663C1ECBD}"/>
                    </a:ext>
                  </a:extLst>
                </p:cNvPr>
                <p:cNvSpPr/>
                <p:nvPr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1800"/>
                </a:p>
              </p:txBody>
            </p:sp>
            <p:sp>
              <p:nvSpPr>
                <p:cNvPr id="30" name="Rectangle 6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BCFD1419-AAB4-4329-BDC2-4BEDC8D18C13}"/>
                    </a:ext>
                  </a:extLst>
                </p:cNvPr>
                <p:cNvSpPr/>
                <p:nvPr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31" name="Group 7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A2FECBFE-8009-4488-BC86-ABA44D0DB18E}"/>
                    </a:ext>
                  </a:extLst>
                </p:cNvPr>
                <p:cNvGrpSpPr/>
                <p:nvPr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32" name="Oval 8">
                    <a:extLst>
                      <a:ext uri="{FF2B5EF4-FFF2-40B4-BE49-F238E27FC236}">
                        <a16:creationId xmlns="" xmlns:a16="http://schemas.microsoft.com/office/drawing/2014/main" xmlns:lc="http://schemas.openxmlformats.org/drawingml/2006/lockedCanvas" id="{FD30E0AD-9FA5-4CC7-BA76-E16E193B1AA9}"/>
                      </a:ext>
                    </a:extLst>
                  </p:cNvPr>
                  <p:cNvSpPr/>
                  <p:nvPr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33" name="Rounded Rectangle 10">
                    <a:extLst>
                      <a:ext uri="{FF2B5EF4-FFF2-40B4-BE49-F238E27FC236}">
                        <a16:creationId xmlns="" xmlns:a16="http://schemas.microsoft.com/office/drawing/2014/main" xmlns:lc="http://schemas.openxmlformats.org/drawingml/2006/lockedCanvas" id="{3D56991A-684E-41F8-B8D2-92678C8F62C0}"/>
                      </a:ext>
                    </a:extLst>
                  </p:cNvPr>
                  <p:cNvSpPr/>
                  <p:nvPr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1800"/>
                  </a:p>
                </p:txBody>
              </p:sp>
            </p:grpSp>
          </p:grpSp>
          <p:grpSp>
            <p:nvGrpSpPr>
              <p:cNvPr id="26" name="Group 4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96AA1DC-FDD1-4367-95AB-678E1F3E15FF}"/>
                  </a:ext>
                </a:extLst>
              </p:cNvPr>
              <p:cNvGrpSpPr/>
              <p:nvPr/>
            </p:nvGrpSpPr>
            <p:grpSpPr>
              <a:xfrm>
                <a:off x="8880469" y="2028885"/>
                <a:ext cx="2427309" cy="3811174"/>
                <a:chOff x="8880469" y="2071276"/>
                <a:chExt cx="3528017" cy="2167362"/>
              </a:xfrm>
            </p:grpSpPr>
            <p:sp>
              <p:nvSpPr>
                <p:cNvPr id="27" name="Freeform: Shape 50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09B4C0BE-3AE9-4E84-966E-AF0AAF4B0AD2}"/>
                    </a:ext>
                  </a:extLst>
                </p:cNvPr>
                <p:cNvSpPr/>
                <p:nvPr/>
              </p:nvSpPr>
              <p:spPr>
                <a:xfrm>
                  <a:off x="8880469" y="2071276"/>
                  <a:ext cx="3528017" cy="2156011"/>
                </a:xfrm>
                <a:custGeom>
                  <a:avLst/>
                  <a:gdLst>
                    <a:gd name="connsiteX0" fmla="*/ 7144 w 1200150"/>
                    <a:gd name="connsiteY0" fmla="*/ 7144 h 733425"/>
                    <a:gd name="connsiteX1" fmla="*/ 1196816 w 1200150"/>
                    <a:gd name="connsiteY1" fmla="*/ 7144 h 733425"/>
                    <a:gd name="connsiteX2" fmla="*/ 1196816 w 1200150"/>
                    <a:gd name="connsiteY2" fmla="*/ 730091 h 733425"/>
                    <a:gd name="connsiteX3" fmla="*/ 7144 w 1200150"/>
                    <a:gd name="connsiteY3" fmla="*/ 730091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0150" h="733425">
                      <a:moveTo>
                        <a:pt x="7144" y="7144"/>
                      </a:moveTo>
                      <a:lnTo>
                        <a:pt x="1196816" y="7144"/>
                      </a:lnTo>
                      <a:lnTo>
                        <a:pt x="1196816" y="730091"/>
                      </a:lnTo>
                      <a:lnTo>
                        <a:pt x="7144" y="730091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" name="Freeform: Shape 51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C875E980-3DE1-455E-990E-AA284A9BE552}"/>
                    </a:ext>
                  </a:extLst>
                </p:cNvPr>
                <p:cNvSpPr/>
                <p:nvPr/>
              </p:nvSpPr>
              <p:spPr>
                <a:xfrm>
                  <a:off x="10074885" y="2095766"/>
                  <a:ext cx="2333601" cy="2142872"/>
                </a:xfrm>
                <a:custGeom>
                  <a:avLst/>
                  <a:gdLst>
                    <a:gd name="connsiteX0" fmla="*/ 2567127 w 4009217"/>
                    <a:gd name="connsiteY0" fmla="*/ 30683 h 4295590"/>
                    <a:gd name="connsiteX1" fmla="*/ 3798529 w 4009217"/>
                    <a:gd name="connsiteY1" fmla="*/ 30683 h 4295590"/>
                    <a:gd name="connsiteX2" fmla="*/ 4007172 w 4009217"/>
                    <a:gd name="connsiteY2" fmla="*/ 272054 h 4295590"/>
                    <a:gd name="connsiteX3" fmla="*/ 3998990 w 4009217"/>
                    <a:gd name="connsiteY3" fmla="*/ 4268999 h 4295590"/>
                    <a:gd name="connsiteX4" fmla="*/ 30683 w 4009217"/>
                    <a:gd name="connsiteY4" fmla="*/ 4268999 h 4295590"/>
                    <a:gd name="connsiteX0" fmla="*/ 2536444 w 3976489"/>
                    <a:gd name="connsiteY0" fmla="*/ 0 h 4238316"/>
                    <a:gd name="connsiteX1" fmla="*/ 3976489 w 3976489"/>
                    <a:gd name="connsiteY1" fmla="*/ 241371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536444 w 3976489"/>
                    <a:gd name="connsiteY0" fmla="*/ 0 h 4238316"/>
                    <a:gd name="connsiteX1" fmla="*/ 3976489 w 3976489"/>
                    <a:gd name="connsiteY1" fmla="*/ 213683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473335 w 3976489"/>
                    <a:gd name="connsiteY0" fmla="*/ 0 h 4035268"/>
                    <a:gd name="connsiteX1" fmla="*/ 3976489 w 3976489"/>
                    <a:gd name="connsiteY1" fmla="*/ 10635 h 4035268"/>
                    <a:gd name="connsiteX2" fmla="*/ 3968307 w 3976489"/>
                    <a:gd name="connsiteY2" fmla="*/ 4035268 h 4035268"/>
                    <a:gd name="connsiteX3" fmla="*/ 0 w 3976489"/>
                    <a:gd name="connsiteY3" fmla="*/ 4035268 h 403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6489" h="4035268">
                      <a:moveTo>
                        <a:pt x="2473335" y="0"/>
                      </a:moveTo>
                      <a:lnTo>
                        <a:pt x="3976489" y="10635"/>
                      </a:lnTo>
                      <a:cubicBezTo>
                        <a:pt x="3973762" y="1342950"/>
                        <a:pt x="3971034" y="2702953"/>
                        <a:pt x="3968307" y="4035268"/>
                      </a:cubicBezTo>
                      <a:lnTo>
                        <a:pt x="0" y="4035268"/>
                      </a:lnTo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</p:grpSp>
        <p:grpSp>
          <p:nvGrpSpPr>
            <p:cNvPr id="7" name="Graphic 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11F5A2C-16FB-4E0A-B44D-D7943D58C617}"/>
                </a:ext>
              </a:extLst>
            </p:cNvPr>
            <p:cNvGrpSpPr/>
            <p:nvPr/>
          </p:nvGrpSpPr>
          <p:grpSpPr>
            <a:xfrm>
              <a:off x="1788232" y="1460008"/>
              <a:ext cx="1536422" cy="5781249"/>
              <a:chOff x="5184187" y="-8"/>
              <a:chExt cx="1822770" cy="6858728"/>
            </a:xfrm>
          </p:grpSpPr>
          <p:sp>
            <p:nvSpPr>
              <p:cNvPr id="8" name="Freeform: Shape 3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0711E99-D71E-462E-9BDF-75A9114D9B18}"/>
                  </a:ext>
                </a:extLst>
              </p:cNvPr>
              <p:cNvSpPr/>
              <p:nvPr/>
            </p:nvSpPr>
            <p:spPr>
              <a:xfrm>
                <a:off x="5289005" y="1138671"/>
                <a:ext cx="1717952" cy="1403671"/>
              </a:xfrm>
              <a:custGeom>
                <a:avLst/>
                <a:gdLst>
                  <a:gd name="connsiteX0" fmla="*/ 1717756 w 1717952"/>
                  <a:gd name="connsiteY0" fmla="*/ 731084 h 1403671"/>
                  <a:gd name="connsiteX1" fmla="*/ 1696351 w 1717952"/>
                  <a:gd name="connsiteY1" fmla="*/ 477324 h 1403671"/>
                  <a:gd name="connsiteX2" fmla="*/ 1680791 w 1717952"/>
                  <a:gd name="connsiteY2" fmla="*/ 264473 h 1403671"/>
                  <a:gd name="connsiteX3" fmla="*/ 1666779 w 1717952"/>
                  <a:gd name="connsiteY3" fmla="*/ 243701 h 1403671"/>
                  <a:gd name="connsiteX4" fmla="*/ 1466742 w 1717952"/>
                  <a:gd name="connsiteY4" fmla="*/ 150689 h 1403671"/>
                  <a:gd name="connsiteX5" fmla="*/ 1335567 w 1717952"/>
                  <a:gd name="connsiteY5" fmla="*/ 87601 h 1403671"/>
                  <a:gd name="connsiteX6" fmla="*/ 1102719 w 1717952"/>
                  <a:gd name="connsiteY6" fmla="*/ 19162 h 1403671"/>
                  <a:gd name="connsiteX7" fmla="*/ 971192 w 1717952"/>
                  <a:gd name="connsiteY7" fmla="*/ 112245 h 1403671"/>
                  <a:gd name="connsiteX8" fmla="*/ 975698 w 1717952"/>
                  <a:gd name="connsiteY8" fmla="*/ 164701 h 1403671"/>
                  <a:gd name="connsiteX9" fmla="*/ 910568 w 1717952"/>
                  <a:gd name="connsiteY9" fmla="*/ 303269 h 1403671"/>
                  <a:gd name="connsiteX10" fmla="*/ 825371 w 1717952"/>
                  <a:gd name="connsiteY10" fmla="*/ 412053 h 1403671"/>
                  <a:gd name="connsiteX11" fmla="*/ 820654 w 1717952"/>
                  <a:gd name="connsiteY11" fmla="*/ 411208 h 1403671"/>
                  <a:gd name="connsiteX12" fmla="*/ 817556 w 1717952"/>
                  <a:gd name="connsiteY12" fmla="*/ 386424 h 1403671"/>
                  <a:gd name="connsiteX13" fmla="*/ 780731 w 1717952"/>
                  <a:gd name="connsiteY13" fmla="*/ 224550 h 1403671"/>
                  <a:gd name="connsiteX14" fmla="*/ 761368 w 1717952"/>
                  <a:gd name="connsiteY14" fmla="*/ 120201 h 1403671"/>
                  <a:gd name="connsiteX15" fmla="*/ 759678 w 1717952"/>
                  <a:gd name="connsiteY15" fmla="*/ 81546 h 1403671"/>
                  <a:gd name="connsiteX16" fmla="*/ 726444 w 1717952"/>
                  <a:gd name="connsiteY16" fmla="*/ 3179 h 1403671"/>
                  <a:gd name="connsiteX17" fmla="*/ 661737 w 1717952"/>
                  <a:gd name="connsiteY17" fmla="*/ 2193 h 1403671"/>
                  <a:gd name="connsiteX18" fmla="*/ 618997 w 1717952"/>
                  <a:gd name="connsiteY18" fmla="*/ 49368 h 1403671"/>
                  <a:gd name="connsiteX19" fmla="*/ 361928 w 1717952"/>
                  <a:gd name="connsiteY19" fmla="*/ 126749 h 1403671"/>
                  <a:gd name="connsiteX20" fmla="*/ 91340 w 1717952"/>
                  <a:gd name="connsiteY20" fmla="*/ 239406 h 1403671"/>
                  <a:gd name="connsiteX21" fmla="*/ 75568 w 1717952"/>
                  <a:gd name="connsiteY21" fmla="*/ 262079 h 1403671"/>
                  <a:gd name="connsiteX22" fmla="*/ 38391 w 1717952"/>
                  <a:gd name="connsiteY22" fmla="*/ 459651 h 1403671"/>
                  <a:gd name="connsiteX23" fmla="*/ 1918 w 1717952"/>
                  <a:gd name="connsiteY23" fmla="*/ 655182 h 1403671"/>
                  <a:gd name="connsiteX24" fmla="*/ 24942 w 1717952"/>
                  <a:gd name="connsiteY24" fmla="*/ 682008 h 1403671"/>
                  <a:gd name="connsiteX25" fmla="*/ 35011 w 1717952"/>
                  <a:gd name="connsiteY25" fmla="*/ 675601 h 1403671"/>
                  <a:gd name="connsiteX26" fmla="*/ 159990 w 1717952"/>
                  <a:gd name="connsiteY26" fmla="*/ 698061 h 1403671"/>
                  <a:gd name="connsiteX27" fmla="*/ 171889 w 1717952"/>
                  <a:gd name="connsiteY27" fmla="*/ 692922 h 1403671"/>
                  <a:gd name="connsiteX28" fmla="*/ 321019 w 1717952"/>
                  <a:gd name="connsiteY28" fmla="*/ 736928 h 1403671"/>
                  <a:gd name="connsiteX29" fmla="*/ 394739 w 1717952"/>
                  <a:gd name="connsiteY29" fmla="*/ 1292961 h 1403671"/>
                  <a:gd name="connsiteX30" fmla="*/ 397908 w 1717952"/>
                  <a:gd name="connsiteY30" fmla="*/ 1293313 h 1403671"/>
                  <a:gd name="connsiteX31" fmla="*/ 420510 w 1717952"/>
                  <a:gd name="connsiteY31" fmla="*/ 1304298 h 1403671"/>
                  <a:gd name="connsiteX32" fmla="*/ 536898 w 1717952"/>
                  <a:gd name="connsiteY32" fmla="*/ 1325562 h 1403671"/>
                  <a:gd name="connsiteX33" fmla="*/ 954293 w 1717952"/>
                  <a:gd name="connsiteY33" fmla="*/ 1385692 h 1403671"/>
                  <a:gd name="connsiteX34" fmla="*/ 1289800 w 1717952"/>
                  <a:gd name="connsiteY34" fmla="*/ 1403647 h 1403671"/>
                  <a:gd name="connsiteX35" fmla="*/ 1321978 w 1717952"/>
                  <a:gd name="connsiteY35" fmla="*/ 1387945 h 1403671"/>
                  <a:gd name="connsiteX36" fmla="*/ 1324090 w 1717952"/>
                  <a:gd name="connsiteY36" fmla="*/ 1388157 h 1403671"/>
                  <a:gd name="connsiteX37" fmla="*/ 1377180 w 1717952"/>
                  <a:gd name="connsiteY37" fmla="*/ 797622 h 1403671"/>
                  <a:gd name="connsiteX38" fmla="*/ 1556375 w 1717952"/>
                  <a:gd name="connsiteY38" fmla="*/ 757629 h 1403671"/>
                  <a:gd name="connsiteX39" fmla="*/ 1558558 w 1717952"/>
                  <a:gd name="connsiteY39" fmla="*/ 759108 h 1403671"/>
                  <a:gd name="connsiteX40" fmla="*/ 1577569 w 1717952"/>
                  <a:gd name="connsiteY40" fmla="*/ 760375 h 1403671"/>
                  <a:gd name="connsiteX41" fmla="*/ 1662484 w 1717952"/>
                  <a:gd name="connsiteY41" fmla="*/ 746152 h 1403671"/>
                  <a:gd name="connsiteX42" fmla="*/ 1683959 w 1717952"/>
                  <a:gd name="connsiteY42" fmla="*/ 754038 h 1403671"/>
                  <a:gd name="connsiteX43" fmla="*/ 1717756 w 1717952"/>
                  <a:gd name="connsiteY43" fmla="*/ 731084 h 1403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717952" h="1403671">
                    <a:moveTo>
                      <a:pt x="1717756" y="731084"/>
                    </a:moveTo>
                    <a:cubicBezTo>
                      <a:pt x="1710504" y="646521"/>
                      <a:pt x="1703111" y="561958"/>
                      <a:pt x="1696351" y="477324"/>
                    </a:cubicBezTo>
                    <a:cubicBezTo>
                      <a:pt x="1690648" y="406421"/>
                      <a:pt x="1685579" y="335447"/>
                      <a:pt x="1680791" y="264473"/>
                    </a:cubicBezTo>
                    <a:cubicBezTo>
                      <a:pt x="1680087" y="253911"/>
                      <a:pt x="1676636" y="248208"/>
                      <a:pt x="1666779" y="243701"/>
                    </a:cubicBezTo>
                    <a:cubicBezTo>
                      <a:pt x="1599889" y="213143"/>
                      <a:pt x="1533139" y="182233"/>
                      <a:pt x="1466742" y="150689"/>
                    </a:cubicBezTo>
                    <a:cubicBezTo>
                      <a:pt x="1422947" y="129847"/>
                      <a:pt x="1377743" y="111893"/>
                      <a:pt x="1335567" y="87601"/>
                    </a:cubicBezTo>
                    <a:cubicBezTo>
                      <a:pt x="1328103" y="88094"/>
                      <a:pt x="1112647" y="15853"/>
                      <a:pt x="1102719" y="19162"/>
                    </a:cubicBezTo>
                    <a:cubicBezTo>
                      <a:pt x="963728" y="65633"/>
                      <a:pt x="963728" y="65633"/>
                      <a:pt x="971192" y="112245"/>
                    </a:cubicBezTo>
                    <a:cubicBezTo>
                      <a:pt x="974008" y="129707"/>
                      <a:pt x="982105" y="148717"/>
                      <a:pt x="975698" y="164701"/>
                    </a:cubicBezTo>
                    <a:cubicBezTo>
                      <a:pt x="956757" y="212087"/>
                      <a:pt x="942182" y="261938"/>
                      <a:pt x="910568" y="303269"/>
                    </a:cubicBezTo>
                    <a:cubicBezTo>
                      <a:pt x="882545" y="339812"/>
                      <a:pt x="853817" y="375792"/>
                      <a:pt x="825371" y="412053"/>
                    </a:cubicBezTo>
                    <a:lnTo>
                      <a:pt x="820654" y="411208"/>
                    </a:lnTo>
                    <a:cubicBezTo>
                      <a:pt x="819527" y="402970"/>
                      <a:pt x="817556" y="394662"/>
                      <a:pt x="817556" y="386424"/>
                    </a:cubicBezTo>
                    <a:cubicBezTo>
                      <a:pt x="817415" y="329673"/>
                      <a:pt x="805797" y="275738"/>
                      <a:pt x="780731" y="224550"/>
                    </a:cubicBezTo>
                    <a:cubicBezTo>
                      <a:pt x="764677" y="191809"/>
                      <a:pt x="753271" y="158082"/>
                      <a:pt x="761368" y="120201"/>
                    </a:cubicBezTo>
                    <a:cubicBezTo>
                      <a:pt x="763973" y="107879"/>
                      <a:pt x="767634" y="92248"/>
                      <a:pt x="759678" y="81546"/>
                    </a:cubicBezTo>
                    <a:cubicBezTo>
                      <a:pt x="742075" y="57817"/>
                      <a:pt x="730598" y="32258"/>
                      <a:pt x="726444" y="3179"/>
                    </a:cubicBezTo>
                    <a:cubicBezTo>
                      <a:pt x="704898" y="-764"/>
                      <a:pt x="682860" y="-976"/>
                      <a:pt x="661737" y="2193"/>
                    </a:cubicBezTo>
                    <a:cubicBezTo>
                      <a:pt x="635685" y="6136"/>
                      <a:pt x="617519" y="14022"/>
                      <a:pt x="618997" y="49368"/>
                    </a:cubicBezTo>
                    <a:cubicBezTo>
                      <a:pt x="619279" y="55987"/>
                      <a:pt x="369110" y="127594"/>
                      <a:pt x="361928" y="126749"/>
                    </a:cubicBezTo>
                    <a:cubicBezTo>
                      <a:pt x="271732" y="164349"/>
                      <a:pt x="181606" y="202018"/>
                      <a:pt x="91340" y="239406"/>
                    </a:cubicBezTo>
                    <a:cubicBezTo>
                      <a:pt x="80778" y="243772"/>
                      <a:pt x="77539" y="251517"/>
                      <a:pt x="75568" y="262079"/>
                    </a:cubicBezTo>
                    <a:cubicBezTo>
                      <a:pt x="63527" y="327983"/>
                      <a:pt x="50783" y="393747"/>
                      <a:pt x="38391" y="459651"/>
                    </a:cubicBezTo>
                    <a:cubicBezTo>
                      <a:pt x="26139" y="524781"/>
                      <a:pt x="13606" y="589911"/>
                      <a:pt x="1918" y="655182"/>
                    </a:cubicBezTo>
                    <a:cubicBezTo>
                      <a:pt x="-2377" y="679403"/>
                      <a:pt x="-1321" y="679684"/>
                      <a:pt x="24942" y="682008"/>
                    </a:cubicBezTo>
                    <a:cubicBezTo>
                      <a:pt x="26421" y="676868"/>
                      <a:pt x="29308" y="674333"/>
                      <a:pt x="35011" y="675601"/>
                    </a:cubicBezTo>
                    <a:cubicBezTo>
                      <a:pt x="76413" y="684613"/>
                      <a:pt x="118941" y="687218"/>
                      <a:pt x="159990" y="698061"/>
                    </a:cubicBezTo>
                    <a:cubicBezTo>
                      <a:pt x="167946" y="700315"/>
                      <a:pt x="170692" y="697287"/>
                      <a:pt x="171889" y="692922"/>
                    </a:cubicBezTo>
                    <a:lnTo>
                      <a:pt x="321019" y="736928"/>
                    </a:lnTo>
                    <a:lnTo>
                      <a:pt x="394739" y="1292961"/>
                    </a:lnTo>
                    <a:lnTo>
                      <a:pt x="397908" y="1293313"/>
                    </a:lnTo>
                    <a:cubicBezTo>
                      <a:pt x="402273" y="1300003"/>
                      <a:pt x="410652" y="1302608"/>
                      <a:pt x="420510" y="1304298"/>
                    </a:cubicBezTo>
                    <a:cubicBezTo>
                      <a:pt x="459376" y="1311057"/>
                      <a:pt x="498032" y="1318591"/>
                      <a:pt x="536898" y="1325562"/>
                    </a:cubicBezTo>
                    <a:cubicBezTo>
                      <a:pt x="675326" y="1350417"/>
                      <a:pt x="814176" y="1373511"/>
                      <a:pt x="954293" y="1385692"/>
                    </a:cubicBezTo>
                    <a:cubicBezTo>
                      <a:pt x="1065824" y="1395339"/>
                      <a:pt x="1177706" y="1403084"/>
                      <a:pt x="1289800" y="1403647"/>
                    </a:cubicBezTo>
                    <a:cubicBezTo>
                      <a:pt x="1314514" y="1403788"/>
                      <a:pt x="1318457" y="1403858"/>
                      <a:pt x="1321978" y="1387945"/>
                    </a:cubicBezTo>
                    <a:lnTo>
                      <a:pt x="1324090" y="1388157"/>
                    </a:lnTo>
                    <a:lnTo>
                      <a:pt x="1377180" y="797622"/>
                    </a:lnTo>
                    <a:lnTo>
                      <a:pt x="1556375" y="757629"/>
                    </a:lnTo>
                    <a:cubicBezTo>
                      <a:pt x="1557009" y="758122"/>
                      <a:pt x="1557713" y="758685"/>
                      <a:pt x="1558558" y="759108"/>
                    </a:cubicBezTo>
                    <a:cubicBezTo>
                      <a:pt x="1564683" y="762769"/>
                      <a:pt x="1571091" y="761431"/>
                      <a:pt x="1577569" y="760375"/>
                    </a:cubicBezTo>
                    <a:cubicBezTo>
                      <a:pt x="1605874" y="755587"/>
                      <a:pt x="1634249" y="751222"/>
                      <a:pt x="1662484" y="746152"/>
                    </a:cubicBezTo>
                    <a:cubicBezTo>
                      <a:pt x="1671567" y="744533"/>
                      <a:pt x="1679312" y="744462"/>
                      <a:pt x="1683959" y="754038"/>
                    </a:cubicBezTo>
                    <a:cubicBezTo>
                      <a:pt x="1712757" y="753264"/>
                      <a:pt x="1719235" y="748757"/>
                      <a:pt x="1717756" y="73108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" name="Freeform: Shape 3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3073E24-7B5A-4CAC-83A8-E783170FAE87}"/>
                  </a:ext>
                </a:extLst>
              </p:cNvPr>
              <p:cNvSpPr/>
              <p:nvPr/>
            </p:nvSpPr>
            <p:spPr>
              <a:xfrm>
                <a:off x="5184187" y="2728768"/>
                <a:ext cx="1718588" cy="1033343"/>
              </a:xfrm>
              <a:custGeom>
                <a:avLst/>
                <a:gdLst>
                  <a:gd name="connsiteX0" fmla="*/ 185315 w 1718588"/>
                  <a:gd name="connsiteY0" fmla="*/ 1031233 h 1033343"/>
                  <a:gd name="connsiteX1" fmla="*/ 164966 w 1718588"/>
                  <a:gd name="connsiteY1" fmla="*/ 1026022 h 1033343"/>
                  <a:gd name="connsiteX2" fmla="*/ 100963 w 1718588"/>
                  <a:gd name="connsiteY2" fmla="*/ 982227 h 1033343"/>
                  <a:gd name="connsiteX3" fmla="*/ 8865 w 1718588"/>
                  <a:gd name="connsiteY3" fmla="*/ 827887 h 1033343"/>
                  <a:gd name="connsiteX4" fmla="*/ 5134 w 1718588"/>
                  <a:gd name="connsiteY4" fmla="*/ 794582 h 1033343"/>
                  <a:gd name="connsiteX5" fmla="*/ 64 w 1718588"/>
                  <a:gd name="connsiteY5" fmla="*/ 726214 h 1033343"/>
                  <a:gd name="connsiteX6" fmla="*/ 123917 w 1718588"/>
                  <a:gd name="connsiteY6" fmla="*/ 291850 h 1033343"/>
                  <a:gd name="connsiteX7" fmla="*/ 233194 w 1718588"/>
                  <a:gd name="connsiteY7" fmla="*/ 175672 h 1033343"/>
                  <a:gd name="connsiteX8" fmla="*/ 407390 w 1718588"/>
                  <a:gd name="connsiteY8" fmla="*/ 2110 h 1033343"/>
                  <a:gd name="connsiteX9" fmla="*/ 437596 w 1718588"/>
                  <a:gd name="connsiteY9" fmla="*/ 6476 h 1033343"/>
                  <a:gd name="connsiteX10" fmla="*/ 652631 w 1718588"/>
                  <a:gd name="connsiteY10" fmla="*/ 73225 h 1033343"/>
                  <a:gd name="connsiteX11" fmla="*/ 956453 w 1718588"/>
                  <a:gd name="connsiteY11" fmla="*/ 119837 h 1033343"/>
                  <a:gd name="connsiteX12" fmla="*/ 1082699 w 1718588"/>
                  <a:gd name="connsiteY12" fmla="*/ 122794 h 1033343"/>
                  <a:gd name="connsiteX13" fmla="*/ 1393281 w 1718588"/>
                  <a:gd name="connsiteY13" fmla="*/ 83223 h 1033343"/>
                  <a:gd name="connsiteX14" fmla="*/ 1445244 w 1718588"/>
                  <a:gd name="connsiteY14" fmla="*/ 64424 h 1033343"/>
                  <a:gd name="connsiteX15" fmla="*/ 1463762 w 1718588"/>
                  <a:gd name="connsiteY15" fmla="*/ 61818 h 1033343"/>
                  <a:gd name="connsiteX16" fmla="*/ 1528117 w 1718588"/>
                  <a:gd name="connsiteY16" fmla="*/ 184967 h 1033343"/>
                  <a:gd name="connsiteX17" fmla="*/ 1640493 w 1718588"/>
                  <a:gd name="connsiteY17" fmla="*/ 356205 h 1033343"/>
                  <a:gd name="connsiteX18" fmla="*/ 1717099 w 1718588"/>
                  <a:gd name="connsiteY18" fmla="*/ 597644 h 1033343"/>
                  <a:gd name="connsiteX19" fmla="*/ 1704918 w 1718588"/>
                  <a:gd name="connsiteY19" fmla="*/ 798033 h 1033343"/>
                  <a:gd name="connsiteX20" fmla="*/ 1705341 w 1718588"/>
                  <a:gd name="connsiteY20" fmla="*/ 813100 h 1033343"/>
                  <a:gd name="connsiteX21" fmla="*/ 1693371 w 1718588"/>
                  <a:gd name="connsiteY21" fmla="*/ 848446 h 1033343"/>
                  <a:gd name="connsiteX22" fmla="*/ 1683373 w 1718588"/>
                  <a:gd name="connsiteY22" fmla="*/ 869077 h 1033343"/>
                  <a:gd name="connsiteX23" fmla="*/ 1553183 w 1718588"/>
                  <a:gd name="connsiteY23" fmla="*/ 707695 h 1033343"/>
                  <a:gd name="connsiteX24" fmla="*/ 1155574 w 1718588"/>
                  <a:gd name="connsiteY24" fmla="*/ 629399 h 1033343"/>
                  <a:gd name="connsiteX25" fmla="*/ 980463 w 1718588"/>
                  <a:gd name="connsiteY25" fmla="*/ 675940 h 1033343"/>
                  <a:gd name="connsiteX26" fmla="*/ 942723 w 1718588"/>
                  <a:gd name="connsiteY26" fmla="*/ 692839 h 1033343"/>
                  <a:gd name="connsiteX27" fmla="*/ 879494 w 1718588"/>
                  <a:gd name="connsiteY27" fmla="*/ 681362 h 1033343"/>
                  <a:gd name="connsiteX28" fmla="*/ 653616 w 1718588"/>
                  <a:gd name="connsiteY28" fmla="*/ 553919 h 1033343"/>
                  <a:gd name="connsiteX29" fmla="*/ 516034 w 1718588"/>
                  <a:gd name="connsiteY29" fmla="*/ 547229 h 1033343"/>
                  <a:gd name="connsiteX30" fmla="*/ 193271 w 1718588"/>
                  <a:gd name="connsiteY30" fmla="*/ 668406 h 1033343"/>
                  <a:gd name="connsiteX31" fmla="*/ 107018 w 1718588"/>
                  <a:gd name="connsiteY31" fmla="*/ 761630 h 1033343"/>
                  <a:gd name="connsiteX32" fmla="*/ 117368 w 1718588"/>
                  <a:gd name="connsiteY32" fmla="*/ 942585 h 1033343"/>
                  <a:gd name="connsiteX33" fmla="*/ 185315 w 1718588"/>
                  <a:gd name="connsiteY33" fmla="*/ 1031233 h 103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18588" h="1033343">
                    <a:moveTo>
                      <a:pt x="185315" y="1031233"/>
                    </a:moveTo>
                    <a:cubicBezTo>
                      <a:pt x="176373" y="1037851"/>
                      <a:pt x="172007" y="1026867"/>
                      <a:pt x="164966" y="1026022"/>
                    </a:cubicBezTo>
                    <a:cubicBezTo>
                      <a:pt x="137647" y="1020319"/>
                      <a:pt x="119762" y="999900"/>
                      <a:pt x="100963" y="982227"/>
                    </a:cubicBezTo>
                    <a:cubicBezTo>
                      <a:pt x="55689" y="939769"/>
                      <a:pt x="27172" y="886679"/>
                      <a:pt x="8865" y="827887"/>
                    </a:cubicBezTo>
                    <a:cubicBezTo>
                      <a:pt x="5486" y="817114"/>
                      <a:pt x="5345" y="805848"/>
                      <a:pt x="5134" y="794582"/>
                    </a:cubicBezTo>
                    <a:cubicBezTo>
                      <a:pt x="6190" y="771558"/>
                      <a:pt x="346" y="748956"/>
                      <a:pt x="64" y="726214"/>
                    </a:cubicBezTo>
                    <a:cubicBezTo>
                      <a:pt x="-1696" y="569198"/>
                      <a:pt x="32594" y="422039"/>
                      <a:pt x="123917" y="291850"/>
                    </a:cubicBezTo>
                    <a:cubicBezTo>
                      <a:pt x="154545" y="248125"/>
                      <a:pt x="195665" y="213412"/>
                      <a:pt x="233194" y="175672"/>
                    </a:cubicBezTo>
                    <a:cubicBezTo>
                      <a:pt x="291001" y="117513"/>
                      <a:pt x="357680" y="68296"/>
                      <a:pt x="407390" y="2110"/>
                    </a:cubicBezTo>
                    <a:cubicBezTo>
                      <a:pt x="418445" y="-3312"/>
                      <a:pt x="428091" y="3025"/>
                      <a:pt x="437596" y="6476"/>
                    </a:cubicBezTo>
                    <a:cubicBezTo>
                      <a:pt x="508289" y="31894"/>
                      <a:pt x="580178" y="53369"/>
                      <a:pt x="652631" y="73225"/>
                    </a:cubicBezTo>
                    <a:cubicBezTo>
                      <a:pt x="752121" y="100474"/>
                      <a:pt x="853512" y="114486"/>
                      <a:pt x="956453" y="119837"/>
                    </a:cubicBezTo>
                    <a:cubicBezTo>
                      <a:pt x="998558" y="122019"/>
                      <a:pt x="1040664" y="124977"/>
                      <a:pt x="1082699" y="122794"/>
                    </a:cubicBezTo>
                    <a:cubicBezTo>
                      <a:pt x="1187118" y="117302"/>
                      <a:pt x="1291889" y="113359"/>
                      <a:pt x="1393281" y="83223"/>
                    </a:cubicBezTo>
                    <a:cubicBezTo>
                      <a:pt x="1410954" y="77942"/>
                      <a:pt x="1428627" y="72803"/>
                      <a:pt x="1445244" y="64424"/>
                    </a:cubicBezTo>
                    <a:cubicBezTo>
                      <a:pt x="1451017" y="61537"/>
                      <a:pt x="1456862" y="57594"/>
                      <a:pt x="1463762" y="61818"/>
                    </a:cubicBezTo>
                    <a:cubicBezTo>
                      <a:pt x="1485167" y="102868"/>
                      <a:pt x="1501291" y="146452"/>
                      <a:pt x="1528117" y="184967"/>
                    </a:cubicBezTo>
                    <a:cubicBezTo>
                      <a:pt x="1567125" y="240943"/>
                      <a:pt x="1604794" y="298046"/>
                      <a:pt x="1640493" y="356205"/>
                    </a:cubicBezTo>
                    <a:cubicBezTo>
                      <a:pt x="1685837" y="429996"/>
                      <a:pt x="1711326" y="510334"/>
                      <a:pt x="1717099" y="597644"/>
                    </a:cubicBezTo>
                    <a:cubicBezTo>
                      <a:pt x="1721606" y="665308"/>
                      <a:pt x="1715410" y="731635"/>
                      <a:pt x="1704918" y="798033"/>
                    </a:cubicBezTo>
                    <a:cubicBezTo>
                      <a:pt x="1704144" y="802891"/>
                      <a:pt x="1700975" y="808171"/>
                      <a:pt x="1705341" y="813100"/>
                    </a:cubicBezTo>
                    <a:cubicBezTo>
                      <a:pt x="1693512" y="822183"/>
                      <a:pt x="1699849" y="837462"/>
                      <a:pt x="1693371" y="848446"/>
                    </a:cubicBezTo>
                    <a:cubicBezTo>
                      <a:pt x="1689498" y="854995"/>
                      <a:pt x="1686682" y="862177"/>
                      <a:pt x="1683373" y="869077"/>
                    </a:cubicBezTo>
                    <a:cubicBezTo>
                      <a:pt x="1676120" y="786133"/>
                      <a:pt x="1617891" y="743675"/>
                      <a:pt x="1553183" y="707695"/>
                    </a:cubicBezTo>
                    <a:cubicBezTo>
                      <a:pt x="1429261" y="638904"/>
                      <a:pt x="1294706" y="625245"/>
                      <a:pt x="1155574" y="629399"/>
                    </a:cubicBezTo>
                    <a:cubicBezTo>
                      <a:pt x="1092275" y="631300"/>
                      <a:pt x="1035876" y="649184"/>
                      <a:pt x="980463" y="675940"/>
                    </a:cubicBezTo>
                    <a:cubicBezTo>
                      <a:pt x="968070" y="681925"/>
                      <a:pt x="953847" y="685094"/>
                      <a:pt x="942723" y="692839"/>
                    </a:cubicBezTo>
                    <a:cubicBezTo>
                      <a:pt x="916811" y="710864"/>
                      <a:pt x="900054" y="700725"/>
                      <a:pt x="879494" y="681362"/>
                    </a:cubicBezTo>
                    <a:cubicBezTo>
                      <a:pt x="814998" y="620457"/>
                      <a:pt x="741066" y="574971"/>
                      <a:pt x="653616" y="553919"/>
                    </a:cubicBezTo>
                    <a:cubicBezTo>
                      <a:pt x="608131" y="542935"/>
                      <a:pt x="561942" y="543075"/>
                      <a:pt x="516034" y="547229"/>
                    </a:cubicBezTo>
                    <a:cubicBezTo>
                      <a:pt x="397533" y="557862"/>
                      <a:pt x="290720" y="601446"/>
                      <a:pt x="193271" y="668406"/>
                    </a:cubicBezTo>
                    <a:cubicBezTo>
                      <a:pt x="157784" y="692768"/>
                      <a:pt x="127367" y="722834"/>
                      <a:pt x="107018" y="761630"/>
                    </a:cubicBezTo>
                    <a:cubicBezTo>
                      <a:pt x="74347" y="823944"/>
                      <a:pt x="86388" y="883722"/>
                      <a:pt x="117368" y="942585"/>
                    </a:cubicBezTo>
                    <a:cubicBezTo>
                      <a:pt x="134971" y="975819"/>
                      <a:pt x="160178" y="1003491"/>
                      <a:pt x="185315" y="103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" name="Freeform: Shape 3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912172D-47B8-41D3-B6C1-BF72E8FB00E8}"/>
                  </a:ext>
                </a:extLst>
              </p:cNvPr>
              <p:cNvSpPr/>
              <p:nvPr/>
            </p:nvSpPr>
            <p:spPr>
              <a:xfrm>
                <a:off x="5708938" y="5094486"/>
                <a:ext cx="639725" cy="1764233"/>
              </a:xfrm>
              <a:custGeom>
                <a:avLst/>
                <a:gdLst>
                  <a:gd name="connsiteX0" fmla="*/ 336647 w 639725"/>
                  <a:gd name="connsiteY0" fmla="*/ 1601287 h 1764233"/>
                  <a:gd name="connsiteX1" fmla="*/ 373401 w 639725"/>
                  <a:gd name="connsiteY1" fmla="*/ 1673740 h 1764233"/>
                  <a:gd name="connsiteX2" fmla="*/ 377908 w 639725"/>
                  <a:gd name="connsiteY2" fmla="*/ 1682471 h 1764233"/>
                  <a:gd name="connsiteX3" fmla="*/ 330099 w 639725"/>
                  <a:gd name="connsiteY3" fmla="*/ 1763654 h 1764233"/>
                  <a:gd name="connsiteX4" fmla="*/ 137173 w 639725"/>
                  <a:gd name="connsiteY4" fmla="*/ 1732110 h 1764233"/>
                  <a:gd name="connsiteX5" fmla="*/ 929 w 639725"/>
                  <a:gd name="connsiteY5" fmla="*/ 1530454 h 1764233"/>
                  <a:gd name="connsiteX6" fmla="*/ 54582 w 639725"/>
                  <a:gd name="connsiteY6" fmla="*/ 1254444 h 1764233"/>
                  <a:gd name="connsiteX7" fmla="*/ 55286 w 639725"/>
                  <a:gd name="connsiteY7" fmla="*/ 1122495 h 1764233"/>
                  <a:gd name="connsiteX8" fmla="*/ 45147 w 639725"/>
                  <a:gd name="connsiteY8" fmla="*/ 1095246 h 1764233"/>
                  <a:gd name="connsiteX9" fmla="*/ 61975 w 639725"/>
                  <a:gd name="connsiteY9" fmla="*/ 943863 h 1764233"/>
                  <a:gd name="connsiteX10" fmla="*/ 110488 w 639725"/>
                  <a:gd name="connsiteY10" fmla="*/ 867115 h 1764233"/>
                  <a:gd name="connsiteX11" fmla="*/ 154142 w 639725"/>
                  <a:gd name="connsiteY11" fmla="*/ 646941 h 1764233"/>
                  <a:gd name="connsiteX12" fmla="*/ 96335 w 639725"/>
                  <a:gd name="connsiteY12" fmla="*/ 311082 h 1764233"/>
                  <a:gd name="connsiteX13" fmla="*/ 45217 w 639725"/>
                  <a:gd name="connsiteY13" fmla="*/ 18807 h 1764233"/>
                  <a:gd name="connsiteX14" fmla="*/ 59299 w 639725"/>
                  <a:gd name="connsiteY14" fmla="*/ 7 h 1764233"/>
                  <a:gd name="connsiteX15" fmla="*/ 237298 w 639725"/>
                  <a:gd name="connsiteY15" fmla="*/ 78 h 1764233"/>
                  <a:gd name="connsiteX16" fmla="*/ 270391 w 639725"/>
                  <a:gd name="connsiteY16" fmla="*/ 25144 h 1764233"/>
                  <a:gd name="connsiteX17" fmla="*/ 282501 w 639725"/>
                  <a:gd name="connsiteY17" fmla="*/ 37114 h 1764233"/>
                  <a:gd name="connsiteX18" fmla="*/ 625120 w 639725"/>
                  <a:gd name="connsiteY18" fmla="*/ 115129 h 1764233"/>
                  <a:gd name="connsiteX19" fmla="*/ 637653 w 639725"/>
                  <a:gd name="connsiteY19" fmla="*/ 135900 h 1764233"/>
                  <a:gd name="connsiteX20" fmla="*/ 451416 w 639725"/>
                  <a:gd name="connsiteY20" fmla="*/ 773047 h 1764233"/>
                  <a:gd name="connsiteX21" fmla="*/ 452895 w 639725"/>
                  <a:gd name="connsiteY21" fmla="*/ 795648 h 1764233"/>
                  <a:gd name="connsiteX22" fmla="*/ 522813 w 639725"/>
                  <a:gd name="connsiteY22" fmla="*/ 1042719 h 1764233"/>
                  <a:gd name="connsiteX23" fmla="*/ 535064 w 639725"/>
                  <a:gd name="connsiteY23" fmla="*/ 1211494 h 1764233"/>
                  <a:gd name="connsiteX24" fmla="*/ 558018 w 639725"/>
                  <a:gd name="connsiteY24" fmla="*/ 1471098 h 1764233"/>
                  <a:gd name="connsiteX25" fmla="*/ 560905 w 639725"/>
                  <a:gd name="connsiteY25" fmla="*/ 1555731 h 1764233"/>
                  <a:gd name="connsiteX26" fmla="*/ 500070 w 639725"/>
                  <a:gd name="connsiteY26" fmla="*/ 1610159 h 1764233"/>
                  <a:gd name="connsiteX27" fmla="*/ 369810 w 639725"/>
                  <a:gd name="connsiteY27" fmla="*/ 1603611 h 1764233"/>
                  <a:gd name="connsiteX28" fmla="*/ 336647 w 639725"/>
                  <a:gd name="connsiteY28" fmla="*/ 1601287 h 17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9725" h="1764233">
                    <a:moveTo>
                      <a:pt x="336647" y="1601287"/>
                    </a:moveTo>
                    <a:cubicBezTo>
                      <a:pt x="349814" y="1627269"/>
                      <a:pt x="361572" y="1650504"/>
                      <a:pt x="373401" y="1673740"/>
                    </a:cubicBezTo>
                    <a:cubicBezTo>
                      <a:pt x="374880" y="1676697"/>
                      <a:pt x="376429" y="1679584"/>
                      <a:pt x="377908" y="1682471"/>
                    </a:cubicBezTo>
                    <a:cubicBezTo>
                      <a:pt x="402692" y="1732885"/>
                      <a:pt x="386005" y="1761119"/>
                      <a:pt x="330099" y="1763654"/>
                    </a:cubicBezTo>
                    <a:cubicBezTo>
                      <a:pt x="263561" y="1766753"/>
                      <a:pt x="198853" y="1757599"/>
                      <a:pt x="137173" y="1732110"/>
                    </a:cubicBezTo>
                    <a:cubicBezTo>
                      <a:pt x="47611" y="1695075"/>
                      <a:pt x="7266" y="1624241"/>
                      <a:pt x="929" y="1530454"/>
                    </a:cubicBezTo>
                    <a:cubicBezTo>
                      <a:pt x="-5619" y="1433640"/>
                      <a:pt x="23531" y="1343796"/>
                      <a:pt x="54582" y="1254444"/>
                    </a:cubicBezTo>
                    <a:cubicBezTo>
                      <a:pt x="70002" y="1210086"/>
                      <a:pt x="73029" y="1166572"/>
                      <a:pt x="55286" y="1122495"/>
                    </a:cubicBezTo>
                    <a:cubicBezTo>
                      <a:pt x="51695" y="1113482"/>
                      <a:pt x="49019" y="1104117"/>
                      <a:pt x="45147" y="1095246"/>
                    </a:cubicBezTo>
                    <a:cubicBezTo>
                      <a:pt x="21630" y="1041523"/>
                      <a:pt x="31980" y="991601"/>
                      <a:pt x="61975" y="943863"/>
                    </a:cubicBezTo>
                    <a:cubicBezTo>
                      <a:pt x="78099" y="918233"/>
                      <a:pt x="93237" y="891900"/>
                      <a:pt x="110488" y="867115"/>
                    </a:cubicBezTo>
                    <a:cubicBezTo>
                      <a:pt x="157311" y="799943"/>
                      <a:pt x="168295" y="726294"/>
                      <a:pt x="154142" y="646941"/>
                    </a:cubicBezTo>
                    <a:cubicBezTo>
                      <a:pt x="134216" y="535129"/>
                      <a:pt x="115698" y="423035"/>
                      <a:pt x="96335" y="311082"/>
                    </a:cubicBezTo>
                    <a:cubicBezTo>
                      <a:pt x="79507" y="213634"/>
                      <a:pt x="62327" y="116256"/>
                      <a:pt x="45217" y="18807"/>
                    </a:cubicBezTo>
                    <a:cubicBezTo>
                      <a:pt x="43246" y="7471"/>
                      <a:pt x="42682" y="-274"/>
                      <a:pt x="59299" y="7"/>
                    </a:cubicBezTo>
                    <a:cubicBezTo>
                      <a:pt x="118655" y="993"/>
                      <a:pt x="178012" y="219"/>
                      <a:pt x="237298" y="78"/>
                    </a:cubicBezTo>
                    <a:cubicBezTo>
                      <a:pt x="254689" y="78"/>
                      <a:pt x="270743" y="1486"/>
                      <a:pt x="270391" y="25144"/>
                    </a:cubicBezTo>
                    <a:cubicBezTo>
                      <a:pt x="270250" y="32960"/>
                      <a:pt x="274545" y="35283"/>
                      <a:pt x="282501" y="37114"/>
                    </a:cubicBezTo>
                    <a:cubicBezTo>
                      <a:pt x="396778" y="62884"/>
                      <a:pt x="510843" y="89641"/>
                      <a:pt x="625120" y="115129"/>
                    </a:cubicBezTo>
                    <a:cubicBezTo>
                      <a:pt x="639554" y="118368"/>
                      <a:pt x="642300" y="121748"/>
                      <a:pt x="637653" y="135900"/>
                    </a:cubicBezTo>
                    <a:cubicBezTo>
                      <a:pt x="569073" y="346358"/>
                      <a:pt x="504084" y="557872"/>
                      <a:pt x="451416" y="773047"/>
                    </a:cubicBezTo>
                    <a:cubicBezTo>
                      <a:pt x="449375" y="781284"/>
                      <a:pt x="449515" y="788044"/>
                      <a:pt x="452895" y="795648"/>
                    </a:cubicBezTo>
                    <a:cubicBezTo>
                      <a:pt x="487608" y="874790"/>
                      <a:pt x="512322" y="956959"/>
                      <a:pt x="522813" y="1042719"/>
                    </a:cubicBezTo>
                    <a:cubicBezTo>
                      <a:pt x="529713" y="1098696"/>
                      <a:pt x="534571" y="1155165"/>
                      <a:pt x="535064" y="1211494"/>
                    </a:cubicBezTo>
                    <a:cubicBezTo>
                      <a:pt x="535909" y="1298803"/>
                      <a:pt x="545837" y="1384915"/>
                      <a:pt x="558018" y="1471098"/>
                    </a:cubicBezTo>
                    <a:cubicBezTo>
                      <a:pt x="561961" y="1499051"/>
                      <a:pt x="565411" y="1527215"/>
                      <a:pt x="560905" y="1555731"/>
                    </a:cubicBezTo>
                    <a:cubicBezTo>
                      <a:pt x="555272" y="1591500"/>
                      <a:pt x="536754" y="1609032"/>
                      <a:pt x="500070" y="1610159"/>
                    </a:cubicBezTo>
                    <a:cubicBezTo>
                      <a:pt x="456486" y="1611567"/>
                      <a:pt x="413254" y="1605512"/>
                      <a:pt x="369810" y="1603611"/>
                    </a:cubicBezTo>
                    <a:cubicBezTo>
                      <a:pt x="360023" y="1603118"/>
                      <a:pt x="350236" y="1602203"/>
                      <a:pt x="336647" y="1601287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" name="Freeform: Shape 3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BE2D694-A07B-49B6-B72C-5EA88A63A09E}"/>
                  </a:ext>
                </a:extLst>
              </p:cNvPr>
              <p:cNvSpPr/>
              <p:nvPr/>
            </p:nvSpPr>
            <p:spPr>
              <a:xfrm>
                <a:off x="5617307" y="-8"/>
                <a:ext cx="1026177" cy="1536916"/>
              </a:xfrm>
              <a:custGeom>
                <a:avLst/>
                <a:gdLst>
                  <a:gd name="connsiteX0" fmla="*/ 33556 w 1026177"/>
                  <a:gd name="connsiteY0" fmla="*/ 1265429 h 1536916"/>
                  <a:gd name="connsiteX1" fmla="*/ 45807 w 1026177"/>
                  <a:gd name="connsiteY1" fmla="*/ 1241349 h 1536916"/>
                  <a:gd name="connsiteX2" fmla="*/ 30317 w 1026177"/>
                  <a:gd name="connsiteY2" fmla="*/ 1030680 h 1536916"/>
                  <a:gd name="connsiteX3" fmla="*/ 26726 w 1026177"/>
                  <a:gd name="connsiteY3" fmla="*/ 955693 h 1536916"/>
                  <a:gd name="connsiteX4" fmla="*/ 21727 w 1026177"/>
                  <a:gd name="connsiteY4" fmla="*/ 847190 h 1536916"/>
                  <a:gd name="connsiteX5" fmla="*/ 18206 w 1026177"/>
                  <a:gd name="connsiteY5" fmla="*/ 631663 h 1536916"/>
                  <a:gd name="connsiteX6" fmla="*/ 69606 w 1026177"/>
                  <a:gd name="connsiteY6" fmla="*/ 346218 h 1536916"/>
                  <a:gd name="connsiteX7" fmla="*/ 345968 w 1026177"/>
                  <a:gd name="connsiteY7" fmla="*/ 32890 h 1536916"/>
                  <a:gd name="connsiteX8" fmla="*/ 634159 w 1026177"/>
                  <a:gd name="connsiteY8" fmla="*/ 44649 h 1536916"/>
                  <a:gd name="connsiteX9" fmla="*/ 891862 w 1026177"/>
                  <a:gd name="connsiteY9" fmla="*/ 387831 h 1536916"/>
                  <a:gd name="connsiteX10" fmla="*/ 938756 w 1026177"/>
                  <a:gd name="connsiteY10" fmla="*/ 631240 h 1536916"/>
                  <a:gd name="connsiteX11" fmla="*/ 951571 w 1026177"/>
                  <a:gd name="connsiteY11" fmla="*/ 802690 h 1536916"/>
                  <a:gd name="connsiteX12" fmla="*/ 1002055 w 1026177"/>
                  <a:gd name="connsiteY12" fmla="*/ 1191146 h 1536916"/>
                  <a:gd name="connsiteX13" fmla="*/ 1007266 w 1026177"/>
                  <a:gd name="connsiteY13" fmla="*/ 1226211 h 1536916"/>
                  <a:gd name="connsiteX14" fmla="*/ 1001773 w 1026177"/>
                  <a:gd name="connsiteY14" fmla="*/ 1260923 h 1536916"/>
                  <a:gd name="connsiteX15" fmla="*/ 1001633 w 1026177"/>
                  <a:gd name="connsiteY15" fmla="*/ 1408363 h 1536916"/>
                  <a:gd name="connsiteX16" fmla="*/ 1009941 w 1026177"/>
                  <a:gd name="connsiteY16" fmla="*/ 1454552 h 1536916"/>
                  <a:gd name="connsiteX17" fmla="*/ 1026136 w 1026177"/>
                  <a:gd name="connsiteY17" fmla="*/ 1470536 h 1536916"/>
                  <a:gd name="connsiteX18" fmla="*/ 1007477 w 1026177"/>
                  <a:gd name="connsiteY18" fmla="*/ 1484055 h 1536916"/>
                  <a:gd name="connsiteX19" fmla="*/ 827437 w 1026177"/>
                  <a:gd name="connsiteY19" fmla="*/ 1517711 h 1536916"/>
                  <a:gd name="connsiteX20" fmla="*/ 730552 w 1026177"/>
                  <a:gd name="connsiteY20" fmla="*/ 1535243 h 1536916"/>
                  <a:gd name="connsiteX21" fmla="*/ 702106 w 1026177"/>
                  <a:gd name="connsiteY21" fmla="*/ 1532356 h 1536916"/>
                  <a:gd name="connsiteX22" fmla="*/ 695769 w 1026177"/>
                  <a:gd name="connsiteY22" fmla="*/ 1491800 h 1536916"/>
                  <a:gd name="connsiteX23" fmla="*/ 695980 w 1026177"/>
                  <a:gd name="connsiteY23" fmla="*/ 1298804 h 1536916"/>
                  <a:gd name="connsiteX24" fmla="*/ 704852 w 1026177"/>
                  <a:gd name="connsiteY24" fmla="*/ 1183119 h 1536916"/>
                  <a:gd name="connsiteX25" fmla="*/ 709358 w 1026177"/>
                  <a:gd name="connsiteY25" fmla="*/ 1149885 h 1536916"/>
                  <a:gd name="connsiteX26" fmla="*/ 731044 w 1026177"/>
                  <a:gd name="connsiteY26" fmla="*/ 1080953 h 1536916"/>
                  <a:gd name="connsiteX27" fmla="*/ 773432 w 1026177"/>
                  <a:gd name="connsiteY27" fmla="*/ 992025 h 1536916"/>
                  <a:gd name="connsiteX28" fmla="*/ 822508 w 1026177"/>
                  <a:gd name="connsiteY28" fmla="*/ 856343 h 1536916"/>
                  <a:gd name="connsiteX29" fmla="*/ 819480 w 1026177"/>
                  <a:gd name="connsiteY29" fmla="*/ 679965 h 1536916"/>
                  <a:gd name="connsiteX30" fmla="*/ 796033 w 1026177"/>
                  <a:gd name="connsiteY30" fmla="*/ 665953 h 1536916"/>
                  <a:gd name="connsiteX31" fmla="*/ 697599 w 1026177"/>
                  <a:gd name="connsiteY31" fmla="*/ 667079 h 1536916"/>
                  <a:gd name="connsiteX32" fmla="*/ 492634 w 1026177"/>
                  <a:gd name="connsiteY32" fmla="*/ 581108 h 1536916"/>
                  <a:gd name="connsiteX33" fmla="*/ 397579 w 1026177"/>
                  <a:gd name="connsiteY33" fmla="*/ 470422 h 1536916"/>
                  <a:gd name="connsiteX34" fmla="*/ 384272 w 1026177"/>
                  <a:gd name="connsiteY34" fmla="*/ 453242 h 1536916"/>
                  <a:gd name="connsiteX35" fmla="*/ 371598 w 1026177"/>
                  <a:gd name="connsiteY35" fmla="*/ 485913 h 1536916"/>
                  <a:gd name="connsiteX36" fmla="*/ 306890 w 1026177"/>
                  <a:gd name="connsiteY36" fmla="*/ 777202 h 1536916"/>
                  <a:gd name="connsiteX37" fmla="*/ 341955 w 1026177"/>
                  <a:gd name="connsiteY37" fmla="*/ 965973 h 1536916"/>
                  <a:gd name="connsiteX38" fmla="*/ 401381 w 1026177"/>
                  <a:gd name="connsiteY38" fmla="*/ 1117778 h 1536916"/>
                  <a:gd name="connsiteX39" fmla="*/ 399832 w 1026177"/>
                  <a:gd name="connsiteY39" fmla="*/ 1144886 h 1536916"/>
                  <a:gd name="connsiteX40" fmla="*/ 385187 w 1026177"/>
                  <a:gd name="connsiteY40" fmla="*/ 1146928 h 1536916"/>
                  <a:gd name="connsiteX41" fmla="*/ 335900 w 1026177"/>
                  <a:gd name="connsiteY41" fmla="*/ 1146647 h 1536916"/>
                  <a:gd name="connsiteX42" fmla="*/ 296892 w 1026177"/>
                  <a:gd name="connsiteY42" fmla="*/ 1187696 h 1536916"/>
                  <a:gd name="connsiteX43" fmla="*/ 289147 w 1026177"/>
                  <a:gd name="connsiteY43" fmla="*/ 1224380 h 1536916"/>
                  <a:gd name="connsiteX44" fmla="*/ 299145 w 1026177"/>
                  <a:gd name="connsiteY44" fmla="*/ 1429205 h 1536916"/>
                  <a:gd name="connsiteX45" fmla="*/ 314213 w 1026177"/>
                  <a:gd name="connsiteY45" fmla="*/ 1504755 h 1536916"/>
                  <a:gd name="connsiteX46" fmla="*/ 306679 w 1026177"/>
                  <a:gd name="connsiteY46" fmla="*/ 1522640 h 1536916"/>
                  <a:gd name="connsiteX47" fmla="*/ 285345 w 1026177"/>
                  <a:gd name="connsiteY47" fmla="*/ 1522569 h 1536916"/>
                  <a:gd name="connsiteX48" fmla="*/ 27078 w 1026177"/>
                  <a:gd name="connsiteY48" fmla="*/ 1477154 h 1536916"/>
                  <a:gd name="connsiteX49" fmla="*/ 533 w 1026177"/>
                  <a:gd name="connsiteY49" fmla="*/ 1466452 h 1536916"/>
                  <a:gd name="connsiteX50" fmla="*/ 12362 w 1026177"/>
                  <a:gd name="connsiteY50" fmla="*/ 1429697 h 1536916"/>
                  <a:gd name="connsiteX51" fmla="*/ 38978 w 1026177"/>
                  <a:gd name="connsiteY51" fmla="*/ 1284159 h 1536916"/>
                  <a:gd name="connsiteX52" fmla="*/ 33556 w 1026177"/>
                  <a:gd name="connsiteY52" fmla="*/ 1265429 h 153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26177" h="1536916">
                    <a:moveTo>
                      <a:pt x="33556" y="1265429"/>
                    </a:moveTo>
                    <a:cubicBezTo>
                      <a:pt x="43273" y="1260219"/>
                      <a:pt x="46723" y="1252615"/>
                      <a:pt x="45807" y="1241349"/>
                    </a:cubicBezTo>
                    <a:cubicBezTo>
                      <a:pt x="40315" y="1171149"/>
                      <a:pt x="35387" y="1100880"/>
                      <a:pt x="30317" y="1030680"/>
                    </a:cubicBezTo>
                    <a:cubicBezTo>
                      <a:pt x="28486" y="1005755"/>
                      <a:pt x="29402" y="980759"/>
                      <a:pt x="26726" y="955693"/>
                    </a:cubicBezTo>
                    <a:cubicBezTo>
                      <a:pt x="22924" y="919783"/>
                      <a:pt x="23417" y="883381"/>
                      <a:pt x="21727" y="847190"/>
                    </a:cubicBezTo>
                    <a:cubicBezTo>
                      <a:pt x="18418" y="775371"/>
                      <a:pt x="16376" y="703482"/>
                      <a:pt x="18206" y="631663"/>
                    </a:cubicBezTo>
                    <a:cubicBezTo>
                      <a:pt x="20741" y="534003"/>
                      <a:pt x="30740" y="436977"/>
                      <a:pt x="69606" y="346218"/>
                    </a:cubicBezTo>
                    <a:cubicBezTo>
                      <a:pt x="127202" y="211945"/>
                      <a:pt x="212188" y="100203"/>
                      <a:pt x="345968" y="32890"/>
                    </a:cubicBezTo>
                    <a:cubicBezTo>
                      <a:pt x="443769" y="-16397"/>
                      <a:pt x="540231" y="-8511"/>
                      <a:pt x="634159" y="44649"/>
                    </a:cubicBezTo>
                    <a:cubicBezTo>
                      <a:pt x="769911" y="121467"/>
                      <a:pt x="847433" y="242433"/>
                      <a:pt x="891862" y="387831"/>
                    </a:cubicBezTo>
                    <a:cubicBezTo>
                      <a:pt x="916084" y="467183"/>
                      <a:pt x="929743" y="548930"/>
                      <a:pt x="938756" y="631240"/>
                    </a:cubicBezTo>
                    <a:cubicBezTo>
                      <a:pt x="944952" y="688203"/>
                      <a:pt x="947698" y="745517"/>
                      <a:pt x="951571" y="802690"/>
                    </a:cubicBezTo>
                    <a:cubicBezTo>
                      <a:pt x="960442" y="933232"/>
                      <a:pt x="974032" y="1063140"/>
                      <a:pt x="1002055" y="1191146"/>
                    </a:cubicBezTo>
                    <a:cubicBezTo>
                      <a:pt x="1004590" y="1202623"/>
                      <a:pt x="1005576" y="1214522"/>
                      <a:pt x="1007266" y="1226211"/>
                    </a:cubicBezTo>
                    <a:cubicBezTo>
                      <a:pt x="1003041" y="1237406"/>
                      <a:pt x="1001773" y="1248953"/>
                      <a:pt x="1001773" y="1260923"/>
                    </a:cubicBezTo>
                    <a:cubicBezTo>
                      <a:pt x="1001985" y="1310070"/>
                      <a:pt x="1002196" y="1359216"/>
                      <a:pt x="1001633" y="1408363"/>
                    </a:cubicBezTo>
                    <a:cubicBezTo>
                      <a:pt x="1001492" y="1424487"/>
                      <a:pt x="1006632" y="1439273"/>
                      <a:pt x="1009941" y="1454552"/>
                    </a:cubicBezTo>
                    <a:cubicBezTo>
                      <a:pt x="1011983" y="1463917"/>
                      <a:pt x="1020503" y="1465466"/>
                      <a:pt x="1026136" y="1470536"/>
                    </a:cubicBezTo>
                    <a:cubicBezTo>
                      <a:pt x="1026980" y="1484547"/>
                      <a:pt x="1014870" y="1482717"/>
                      <a:pt x="1007477" y="1484055"/>
                    </a:cubicBezTo>
                    <a:cubicBezTo>
                      <a:pt x="947276" y="1494475"/>
                      <a:pt x="887497" y="1506586"/>
                      <a:pt x="827437" y="1517711"/>
                    </a:cubicBezTo>
                    <a:cubicBezTo>
                      <a:pt x="795188" y="1523696"/>
                      <a:pt x="763011" y="1530526"/>
                      <a:pt x="730552" y="1535243"/>
                    </a:cubicBezTo>
                    <a:cubicBezTo>
                      <a:pt x="720835" y="1536651"/>
                      <a:pt x="711048" y="1539256"/>
                      <a:pt x="702106" y="1532356"/>
                    </a:cubicBezTo>
                    <a:cubicBezTo>
                      <a:pt x="696473" y="1519401"/>
                      <a:pt x="695769" y="1505671"/>
                      <a:pt x="695769" y="1491800"/>
                    </a:cubicBezTo>
                    <a:cubicBezTo>
                      <a:pt x="695769" y="1427444"/>
                      <a:pt x="695205" y="1363159"/>
                      <a:pt x="695980" y="1298804"/>
                    </a:cubicBezTo>
                    <a:cubicBezTo>
                      <a:pt x="696402" y="1260078"/>
                      <a:pt x="705204" y="1221916"/>
                      <a:pt x="704852" y="1183119"/>
                    </a:cubicBezTo>
                    <a:cubicBezTo>
                      <a:pt x="706401" y="1172065"/>
                      <a:pt x="708231" y="1161010"/>
                      <a:pt x="709358" y="1149885"/>
                    </a:cubicBezTo>
                    <a:cubicBezTo>
                      <a:pt x="711893" y="1125453"/>
                      <a:pt x="715906" y="1101443"/>
                      <a:pt x="731044" y="1080953"/>
                    </a:cubicBezTo>
                    <a:cubicBezTo>
                      <a:pt x="750900" y="1054056"/>
                      <a:pt x="762025" y="1023076"/>
                      <a:pt x="773432" y="992025"/>
                    </a:cubicBezTo>
                    <a:cubicBezTo>
                      <a:pt x="790049" y="946891"/>
                      <a:pt x="811031" y="903378"/>
                      <a:pt x="822508" y="856343"/>
                    </a:cubicBezTo>
                    <a:cubicBezTo>
                      <a:pt x="836942" y="797198"/>
                      <a:pt x="832295" y="738617"/>
                      <a:pt x="819480" y="679965"/>
                    </a:cubicBezTo>
                    <a:cubicBezTo>
                      <a:pt x="816382" y="665812"/>
                      <a:pt x="807651" y="664333"/>
                      <a:pt x="796033" y="665953"/>
                    </a:cubicBezTo>
                    <a:cubicBezTo>
                      <a:pt x="763292" y="670600"/>
                      <a:pt x="730692" y="671093"/>
                      <a:pt x="697599" y="667079"/>
                    </a:cubicBezTo>
                    <a:cubicBezTo>
                      <a:pt x="620922" y="657856"/>
                      <a:pt x="552272" y="629973"/>
                      <a:pt x="492634" y="581108"/>
                    </a:cubicBezTo>
                    <a:cubicBezTo>
                      <a:pt x="454612" y="549916"/>
                      <a:pt x="426166" y="509993"/>
                      <a:pt x="397579" y="470422"/>
                    </a:cubicBezTo>
                    <a:cubicBezTo>
                      <a:pt x="393777" y="465142"/>
                      <a:pt x="390609" y="459297"/>
                      <a:pt x="384272" y="453242"/>
                    </a:cubicBezTo>
                    <a:cubicBezTo>
                      <a:pt x="376879" y="463592"/>
                      <a:pt x="374414" y="475069"/>
                      <a:pt x="371598" y="485913"/>
                    </a:cubicBezTo>
                    <a:cubicBezTo>
                      <a:pt x="346743" y="582305"/>
                      <a:pt x="317381" y="677641"/>
                      <a:pt x="306890" y="777202"/>
                    </a:cubicBezTo>
                    <a:cubicBezTo>
                      <a:pt x="299849" y="843669"/>
                      <a:pt x="306890" y="906616"/>
                      <a:pt x="341955" y="965973"/>
                    </a:cubicBezTo>
                    <a:cubicBezTo>
                      <a:pt x="369697" y="1012937"/>
                      <a:pt x="395537" y="1061731"/>
                      <a:pt x="401381" y="1117778"/>
                    </a:cubicBezTo>
                    <a:cubicBezTo>
                      <a:pt x="402297" y="1126932"/>
                      <a:pt x="404691" y="1136085"/>
                      <a:pt x="399832" y="1144886"/>
                    </a:cubicBezTo>
                    <a:cubicBezTo>
                      <a:pt x="395608" y="1150097"/>
                      <a:pt x="390186" y="1147562"/>
                      <a:pt x="385187" y="1146928"/>
                    </a:cubicBezTo>
                    <a:cubicBezTo>
                      <a:pt x="368781" y="1144816"/>
                      <a:pt x="352235" y="1144464"/>
                      <a:pt x="335900" y="1146647"/>
                    </a:cubicBezTo>
                    <a:cubicBezTo>
                      <a:pt x="309073" y="1150308"/>
                      <a:pt x="299427" y="1160658"/>
                      <a:pt x="296892" y="1187696"/>
                    </a:cubicBezTo>
                    <a:cubicBezTo>
                      <a:pt x="295695" y="1200299"/>
                      <a:pt x="292034" y="1212269"/>
                      <a:pt x="289147" y="1224380"/>
                    </a:cubicBezTo>
                    <a:cubicBezTo>
                      <a:pt x="272600" y="1293734"/>
                      <a:pt x="281050" y="1361681"/>
                      <a:pt x="299145" y="1429205"/>
                    </a:cubicBezTo>
                    <a:cubicBezTo>
                      <a:pt x="305834" y="1454060"/>
                      <a:pt x="307454" y="1479900"/>
                      <a:pt x="314213" y="1504755"/>
                    </a:cubicBezTo>
                    <a:cubicBezTo>
                      <a:pt x="316396" y="1512782"/>
                      <a:pt x="314917" y="1519119"/>
                      <a:pt x="306679" y="1522640"/>
                    </a:cubicBezTo>
                    <a:cubicBezTo>
                      <a:pt x="299568" y="1525315"/>
                      <a:pt x="292456" y="1523907"/>
                      <a:pt x="285345" y="1522569"/>
                    </a:cubicBezTo>
                    <a:cubicBezTo>
                      <a:pt x="199444" y="1506516"/>
                      <a:pt x="113543" y="1490391"/>
                      <a:pt x="27078" y="1477154"/>
                    </a:cubicBezTo>
                    <a:cubicBezTo>
                      <a:pt x="17573" y="1475676"/>
                      <a:pt x="7082" y="1475676"/>
                      <a:pt x="533" y="1466452"/>
                    </a:cubicBezTo>
                    <a:cubicBezTo>
                      <a:pt x="-2213" y="1452088"/>
                      <a:pt x="6237" y="1441034"/>
                      <a:pt x="12362" y="1429697"/>
                    </a:cubicBezTo>
                    <a:cubicBezTo>
                      <a:pt x="37288" y="1384001"/>
                      <a:pt x="42639" y="1334995"/>
                      <a:pt x="38978" y="1284159"/>
                    </a:cubicBezTo>
                    <a:cubicBezTo>
                      <a:pt x="38555" y="1277540"/>
                      <a:pt x="35035" y="1271837"/>
                      <a:pt x="33556" y="1265429"/>
                    </a:cubicBezTo>
                    <a:close/>
                  </a:path>
                </a:pathLst>
              </a:custGeom>
              <a:solidFill>
                <a:srgbClr val="9C6828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Freeform: Shape 3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34B377A-7F6C-4978-941C-F14411FBD695}"/>
                  </a:ext>
                </a:extLst>
              </p:cNvPr>
              <p:cNvSpPr/>
              <p:nvPr/>
            </p:nvSpPr>
            <p:spPr>
              <a:xfrm>
                <a:off x="5591577" y="2417057"/>
                <a:ext cx="1056230" cy="440878"/>
              </a:xfrm>
              <a:custGeom>
                <a:avLst/>
                <a:gdLst>
                  <a:gd name="connsiteX0" fmla="*/ 92379 w 1056230"/>
                  <a:gd name="connsiteY0" fmla="*/ 0 h 440878"/>
                  <a:gd name="connsiteX1" fmla="*/ 138639 w 1056230"/>
                  <a:gd name="connsiteY1" fmla="*/ 22602 h 440878"/>
                  <a:gd name="connsiteX2" fmla="*/ 613066 w 1056230"/>
                  <a:gd name="connsiteY2" fmla="*/ 96744 h 440878"/>
                  <a:gd name="connsiteX3" fmla="*/ 857321 w 1056230"/>
                  <a:gd name="connsiteY3" fmla="*/ 114488 h 440878"/>
                  <a:gd name="connsiteX4" fmla="*/ 967865 w 1056230"/>
                  <a:gd name="connsiteY4" fmla="*/ 118079 h 440878"/>
                  <a:gd name="connsiteX5" fmla="*/ 1021518 w 1056230"/>
                  <a:gd name="connsiteY5" fmla="*/ 98786 h 440878"/>
                  <a:gd name="connsiteX6" fmla="*/ 1021237 w 1056230"/>
                  <a:gd name="connsiteY6" fmla="*/ 145891 h 440878"/>
                  <a:gd name="connsiteX7" fmla="*/ 1029897 w 1056230"/>
                  <a:gd name="connsiteY7" fmla="*/ 253338 h 440878"/>
                  <a:gd name="connsiteX8" fmla="*/ 1056231 w 1056230"/>
                  <a:gd name="connsiteY8" fmla="*/ 373458 h 440878"/>
                  <a:gd name="connsiteX9" fmla="*/ 809160 w 1056230"/>
                  <a:gd name="connsiteY9" fmla="*/ 432181 h 440878"/>
                  <a:gd name="connsiteX10" fmla="*/ 531037 w 1056230"/>
                  <a:gd name="connsiteY10" fmla="*/ 437321 h 440878"/>
                  <a:gd name="connsiteX11" fmla="*/ 182857 w 1056230"/>
                  <a:gd name="connsiteY11" fmla="*/ 374444 h 440878"/>
                  <a:gd name="connsiteX12" fmla="*/ 0 w 1056230"/>
                  <a:gd name="connsiteY12" fmla="*/ 313750 h 440878"/>
                  <a:gd name="connsiteX13" fmla="*/ 18940 w 1056230"/>
                  <a:gd name="connsiteY13" fmla="*/ 277770 h 440878"/>
                  <a:gd name="connsiteX14" fmla="*/ 68580 w 1056230"/>
                  <a:gd name="connsiteY14" fmla="*/ 154340 h 440878"/>
                  <a:gd name="connsiteX15" fmla="*/ 89562 w 1056230"/>
                  <a:gd name="connsiteY15" fmla="*/ 51681 h 440878"/>
                  <a:gd name="connsiteX16" fmla="*/ 92379 w 1056230"/>
                  <a:gd name="connsiteY16" fmla="*/ 0 h 4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6230" h="440878">
                    <a:moveTo>
                      <a:pt x="92379" y="0"/>
                    </a:moveTo>
                    <a:cubicBezTo>
                      <a:pt x="104419" y="14505"/>
                      <a:pt x="120754" y="19081"/>
                      <a:pt x="138639" y="22602"/>
                    </a:cubicBezTo>
                    <a:cubicBezTo>
                      <a:pt x="295795" y="53794"/>
                      <a:pt x="453867" y="79071"/>
                      <a:pt x="613066" y="96744"/>
                    </a:cubicBezTo>
                    <a:cubicBezTo>
                      <a:pt x="694179" y="105757"/>
                      <a:pt x="775855" y="109770"/>
                      <a:pt x="857321" y="114488"/>
                    </a:cubicBezTo>
                    <a:cubicBezTo>
                      <a:pt x="894216" y="116671"/>
                      <a:pt x="930970" y="117445"/>
                      <a:pt x="967865" y="118079"/>
                    </a:cubicBezTo>
                    <a:cubicBezTo>
                      <a:pt x="988496" y="118431"/>
                      <a:pt x="1009126" y="120543"/>
                      <a:pt x="1021518" y="98786"/>
                    </a:cubicBezTo>
                    <a:cubicBezTo>
                      <a:pt x="1030249" y="116811"/>
                      <a:pt x="1021378" y="140047"/>
                      <a:pt x="1021237" y="145891"/>
                    </a:cubicBezTo>
                    <a:cubicBezTo>
                      <a:pt x="1020392" y="182012"/>
                      <a:pt x="1025673" y="217569"/>
                      <a:pt x="1029897" y="253338"/>
                    </a:cubicBezTo>
                    <a:cubicBezTo>
                      <a:pt x="1034756" y="294387"/>
                      <a:pt x="1046444" y="333676"/>
                      <a:pt x="1056231" y="373458"/>
                    </a:cubicBezTo>
                    <a:cubicBezTo>
                      <a:pt x="978709" y="413381"/>
                      <a:pt x="893934" y="423591"/>
                      <a:pt x="809160" y="432181"/>
                    </a:cubicBezTo>
                    <a:cubicBezTo>
                      <a:pt x="716710" y="441616"/>
                      <a:pt x="623980" y="443447"/>
                      <a:pt x="531037" y="437321"/>
                    </a:cubicBezTo>
                    <a:cubicBezTo>
                      <a:pt x="412536" y="429505"/>
                      <a:pt x="296570" y="408382"/>
                      <a:pt x="182857" y="374444"/>
                    </a:cubicBezTo>
                    <a:cubicBezTo>
                      <a:pt x="121318" y="356067"/>
                      <a:pt x="60201" y="336211"/>
                      <a:pt x="0" y="313750"/>
                    </a:cubicBezTo>
                    <a:cubicBezTo>
                      <a:pt x="6337" y="301780"/>
                      <a:pt x="12533" y="289740"/>
                      <a:pt x="18940" y="277770"/>
                    </a:cubicBezTo>
                    <a:cubicBezTo>
                      <a:pt x="39923" y="238411"/>
                      <a:pt x="56751" y="197784"/>
                      <a:pt x="68580" y="154340"/>
                    </a:cubicBezTo>
                    <a:cubicBezTo>
                      <a:pt x="77874" y="120332"/>
                      <a:pt x="82099" y="85760"/>
                      <a:pt x="89562" y="51681"/>
                    </a:cubicBezTo>
                    <a:cubicBezTo>
                      <a:pt x="90478" y="47809"/>
                      <a:pt x="83507" y="18800"/>
                      <a:pt x="92379" y="0"/>
                    </a:cubicBezTo>
                    <a:close/>
                  </a:path>
                </a:pathLst>
              </a:custGeom>
              <a:solidFill>
                <a:srgbClr val="1C190E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Freeform: Shape 3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DC71BDF-01C0-48B9-9417-1DDEF56A905A}"/>
                  </a:ext>
                </a:extLst>
              </p:cNvPr>
              <p:cNvSpPr/>
              <p:nvPr/>
            </p:nvSpPr>
            <p:spPr>
              <a:xfrm>
                <a:off x="5915729" y="438869"/>
                <a:ext cx="539340" cy="1114178"/>
              </a:xfrm>
              <a:custGeom>
                <a:avLst/>
                <a:gdLst>
                  <a:gd name="connsiteX0" fmla="*/ 99650 w 539340"/>
                  <a:gd name="connsiteY0" fmla="*/ 702980 h 1114178"/>
                  <a:gd name="connsiteX1" fmla="*/ 61276 w 539340"/>
                  <a:gd name="connsiteY1" fmla="*/ 572016 h 1114178"/>
                  <a:gd name="connsiteX2" fmla="*/ 9172 w 539340"/>
                  <a:gd name="connsiteY2" fmla="*/ 461753 h 1114178"/>
                  <a:gd name="connsiteX3" fmla="*/ 6567 w 539340"/>
                  <a:gd name="connsiteY3" fmla="*/ 308892 h 1114178"/>
                  <a:gd name="connsiteX4" fmla="*/ 81555 w 539340"/>
                  <a:gd name="connsiteY4" fmla="*/ 0 h 1114178"/>
                  <a:gd name="connsiteX5" fmla="*/ 96763 w 539340"/>
                  <a:gd name="connsiteY5" fmla="*/ 17391 h 1114178"/>
                  <a:gd name="connsiteX6" fmla="*/ 220264 w 539340"/>
                  <a:gd name="connsiteY6" fmla="*/ 154763 h 1114178"/>
                  <a:gd name="connsiteX7" fmla="*/ 483248 w 539340"/>
                  <a:gd name="connsiteY7" fmla="*/ 222639 h 1114178"/>
                  <a:gd name="connsiteX8" fmla="*/ 506694 w 539340"/>
                  <a:gd name="connsiteY8" fmla="*/ 220245 h 1114178"/>
                  <a:gd name="connsiteX9" fmla="*/ 525142 w 539340"/>
                  <a:gd name="connsiteY9" fmla="*/ 232003 h 1114178"/>
                  <a:gd name="connsiteX10" fmla="*/ 513595 w 539340"/>
                  <a:gd name="connsiteY10" fmla="*/ 472385 h 1114178"/>
                  <a:gd name="connsiteX11" fmla="*/ 469095 w 539340"/>
                  <a:gd name="connsiteY11" fmla="*/ 586169 h 1114178"/>
                  <a:gd name="connsiteX12" fmla="*/ 451000 w 539340"/>
                  <a:gd name="connsiteY12" fmla="*/ 623346 h 1114178"/>
                  <a:gd name="connsiteX13" fmla="*/ 414668 w 539340"/>
                  <a:gd name="connsiteY13" fmla="*/ 729736 h 1114178"/>
                  <a:gd name="connsiteX14" fmla="*/ 411710 w 539340"/>
                  <a:gd name="connsiteY14" fmla="*/ 741143 h 1114178"/>
                  <a:gd name="connsiteX15" fmla="*/ 367563 w 539340"/>
                  <a:gd name="connsiteY15" fmla="*/ 760647 h 1114178"/>
                  <a:gd name="connsiteX16" fmla="*/ 347496 w 539340"/>
                  <a:gd name="connsiteY16" fmla="*/ 793458 h 1114178"/>
                  <a:gd name="connsiteX17" fmla="*/ 287788 w 539340"/>
                  <a:gd name="connsiteY17" fmla="*/ 1006028 h 1114178"/>
                  <a:gd name="connsiteX18" fmla="*/ 215617 w 539340"/>
                  <a:gd name="connsiteY18" fmla="*/ 1099744 h 1114178"/>
                  <a:gd name="connsiteX19" fmla="*/ 197451 w 539340"/>
                  <a:gd name="connsiteY19" fmla="*/ 1114179 h 1114178"/>
                  <a:gd name="connsiteX20" fmla="*/ 191818 w 539340"/>
                  <a:gd name="connsiteY20" fmla="*/ 1111503 h 1114178"/>
                  <a:gd name="connsiteX21" fmla="*/ 183650 w 539340"/>
                  <a:gd name="connsiteY21" fmla="*/ 1059540 h 1114178"/>
                  <a:gd name="connsiteX22" fmla="*/ 143798 w 539340"/>
                  <a:gd name="connsiteY22" fmla="*/ 915620 h 1114178"/>
                  <a:gd name="connsiteX23" fmla="*/ 128237 w 539340"/>
                  <a:gd name="connsiteY23" fmla="*/ 825988 h 1114178"/>
                  <a:gd name="connsiteX24" fmla="*/ 111761 w 539340"/>
                  <a:gd name="connsiteY24" fmla="*/ 759027 h 1114178"/>
                  <a:gd name="connsiteX25" fmla="*/ 99650 w 539340"/>
                  <a:gd name="connsiteY25" fmla="*/ 702980 h 111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39340" h="1114178">
                    <a:moveTo>
                      <a:pt x="99650" y="702980"/>
                    </a:moveTo>
                    <a:cubicBezTo>
                      <a:pt x="97397" y="656228"/>
                      <a:pt x="82892" y="613207"/>
                      <a:pt x="61276" y="572016"/>
                    </a:cubicBezTo>
                    <a:cubicBezTo>
                      <a:pt x="42336" y="536037"/>
                      <a:pt x="19664" y="501676"/>
                      <a:pt x="9172" y="461753"/>
                    </a:cubicBezTo>
                    <a:cubicBezTo>
                      <a:pt x="-4206" y="411058"/>
                      <a:pt x="-1037" y="359728"/>
                      <a:pt x="6567" y="308892"/>
                    </a:cubicBezTo>
                    <a:cubicBezTo>
                      <a:pt x="22198" y="204191"/>
                      <a:pt x="50996" y="102518"/>
                      <a:pt x="81555" y="0"/>
                    </a:cubicBezTo>
                    <a:cubicBezTo>
                      <a:pt x="89722" y="3802"/>
                      <a:pt x="92539" y="11336"/>
                      <a:pt x="96763" y="17391"/>
                    </a:cubicBezTo>
                    <a:cubicBezTo>
                      <a:pt x="132250" y="68369"/>
                      <a:pt x="168441" y="118924"/>
                      <a:pt x="220264" y="154763"/>
                    </a:cubicBezTo>
                    <a:cubicBezTo>
                      <a:pt x="299335" y="209472"/>
                      <a:pt x="386855" y="233834"/>
                      <a:pt x="483248" y="222639"/>
                    </a:cubicBezTo>
                    <a:cubicBezTo>
                      <a:pt x="491063" y="221723"/>
                      <a:pt x="499794" y="223272"/>
                      <a:pt x="506694" y="220245"/>
                    </a:cubicBezTo>
                    <a:cubicBezTo>
                      <a:pt x="520284" y="214330"/>
                      <a:pt x="522748" y="222357"/>
                      <a:pt x="525142" y="232003"/>
                    </a:cubicBezTo>
                    <a:cubicBezTo>
                      <a:pt x="545491" y="313257"/>
                      <a:pt x="545913" y="393525"/>
                      <a:pt x="513595" y="472385"/>
                    </a:cubicBezTo>
                    <a:cubicBezTo>
                      <a:pt x="498175" y="510055"/>
                      <a:pt x="484233" y="548358"/>
                      <a:pt x="469095" y="586169"/>
                    </a:cubicBezTo>
                    <a:cubicBezTo>
                      <a:pt x="463955" y="598984"/>
                      <a:pt x="459167" y="612503"/>
                      <a:pt x="451000" y="623346"/>
                    </a:cubicBezTo>
                    <a:cubicBezTo>
                      <a:pt x="426989" y="655031"/>
                      <a:pt x="417343" y="691010"/>
                      <a:pt x="414668" y="729736"/>
                    </a:cubicBezTo>
                    <a:cubicBezTo>
                      <a:pt x="414386" y="733609"/>
                      <a:pt x="412767" y="737341"/>
                      <a:pt x="411710" y="741143"/>
                    </a:cubicBezTo>
                    <a:cubicBezTo>
                      <a:pt x="400656" y="755788"/>
                      <a:pt x="382490" y="754732"/>
                      <a:pt x="367563" y="760647"/>
                    </a:cubicBezTo>
                    <a:cubicBezTo>
                      <a:pt x="345947" y="769307"/>
                      <a:pt x="341159" y="771208"/>
                      <a:pt x="347496" y="793458"/>
                    </a:cubicBezTo>
                    <a:cubicBezTo>
                      <a:pt x="371506" y="877176"/>
                      <a:pt x="326373" y="941180"/>
                      <a:pt x="287788" y="1006028"/>
                    </a:cubicBezTo>
                    <a:cubicBezTo>
                      <a:pt x="267791" y="1039684"/>
                      <a:pt x="239556" y="1068341"/>
                      <a:pt x="215617" y="1099744"/>
                    </a:cubicBezTo>
                    <a:cubicBezTo>
                      <a:pt x="210899" y="1105941"/>
                      <a:pt x="205900" y="1112348"/>
                      <a:pt x="197451" y="1114179"/>
                    </a:cubicBezTo>
                    <a:cubicBezTo>
                      <a:pt x="195197" y="1114108"/>
                      <a:pt x="193296" y="1113193"/>
                      <a:pt x="191818" y="1111503"/>
                    </a:cubicBezTo>
                    <a:cubicBezTo>
                      <a:pt x="180834" y="1095520"/>
                      <a:pt x="184425" y="1076931"/>
                      <a:pt x="183650" y="1059540"/>
                    </a:cubicBezTo>
                    <a:cubicBezTo>
                      <a:pt x="181327" y="1008351"/>
                      <a:pt x="164639" y="961387"/>
                      <a:pt x="143798" y="915620"/>
                    </a:cubicBezTo>
                    <a:cubicBezTo>
                      <a:pt x="130772" y="886963"/>
                      <a:pt x="121548" y="858588"/>
                      <a:pt x="128237" y="825988"/>
                    </a:cubicBezTo>
                    <a:cubicBezTo>
                      <a:pt x="133095" y="802259"/>
                      <a:pt x="127744" y="779305"/>
                      <a:pt x="111761" y="759027"/>
                    </a:cubicBezTo>
                    <a:cubicBezTo>
                      <a:pt x="99016" y="742903"/>
                      <a:pt x="96411" y="723188"/>
                      <a:pt x="99650" y="70298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Freeform: Shape 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55B73B1-85C6-45B5-904F-809A0048D10B}"/>
                  </a:ext>
                </a:extLst>
              </p:cNvPr>
              <p:cNvSpPr/>
              <p:nvPr/>
            </p:nvSpPr>
            <p:spPr>
              <a:xfrm>
                <a:off x="5483898" y="1434213"/>
                <a:ext cx="1391124" cy="155165"/>
              </a:xfrm>
              <a:custGeom>
                <a:avLst/>
                <a:gdLst>
                  <a:gd name="connsiteX0" fmla="*/ 630337 w 1391124"/>
                  <a:gd name="connsiteY0" fmla="*/ 116511 h 155165"/>
                  <a:gd name="connsiteX1" fmla="*/ 726870 w 1391124"/>
                  <a:gd name="connsiteY1" fmla="*/ 119186 h 155165"/>
                  <a:gd name="connsiteX2" fmla="*/ 836640 w 1391124"/>
                  <a:gd name="connsiteY2" fmla="*/ 97923 h 155165"/>
                  <a:gd name="connsiteX3" fmla="*/ 1028228 w 1391124"/>
                  <a:gd name="connsiteY3" fmla="*/ 64125 h 155165"/>
                  <a:gd name="connsiteX4" fmla="*/ 1160671 w 1391124"/>
                  <a:gd name="connsiteY4" fmla="*/ 38707 h 155165"/>
                  <a:gd name="connsiteX5" fmla="*/ 1292550 w 1391124"/>
                  <a:gd name="connsiteY5" fmla="*/ 16528 h 155165"/>
                  <a:gd name="connsiteX6" fmla="*/ 1367748 w 1391124"/>
                  <a:gd name="connsiteY6" fmla="*/ 2305 h 155165"/>
                  <a:gd name="connsiteX7" fmla="*/ 1390984 w 1391124"/>
                  <a:gd name="connsiteY7" fmla="*/ 22090 h 155165"/>
                  <a:gd name="connsiteX8" fmla="*/ 1368382 w 1391124"/>
                  <a:gd name="connsiteY8" fmla="*/ 33849 h 155165"/>
                  <a:gd name="connsiteX9" fmla="*/ 965915 w 1391124"/>
                  <a:gd name="connsiteY9" fmla="*/ 107146 h 155165"/>
                  <a:gd name="connsiteX10" fmla="*/ 724828 w 1391124"/>
                  <a:gd name="connsiteY10" fmla="*/ 151153 h 155165"/>
                  <a:gd name="connsiteX11" fmla="*/ 650404 w 1391124"/>
                  <a:gd name="connsiteY11" fmla="*/ 152280 h 155165"/>
                  <a:gd name="connsiteX12" fmla="*/ 27410 w 1391124"/>
                  <a:gd name="connsiteY12" fmla="*/ 43565 h 155165"/>
                  <a:gd name="connsiteX13" fmla="*/ 4879 w 1391124"/>
                  <a:gd name="connsiteY13" fmla="*/ 36665 h 155165"/>
                  <a:gd name="connsiteX14" fmla="*/ 3964 w 1391124"/>
                  <a:gd name="connsiteY14" fmla="*/ 16105 h 155165"/>
                  <a:gd name="connsiteX15" fmla="*/ 20862 w 1391124"/>
                  <a:gd name="connsiteY15" fmla="*/ 13923 h 155165"/>
                  <a:gd name="connsiteX16" fmla="*/ 109932 w 1391124"/>
                  <a:gd name="connsiteY16" fmla="*/ 28145 h 155165"/>
                  <a:gd name="connsiteX17" fmla="*/ 133378 w 1391124"/>
                  <a:gd name="connsiteY17" fmla="*/ 30399 h 155165"/>
                  <a:gd name="connsiteX18" fmla="*/ 256456 w 1391124"/>
                  <a:gd name="connsiteY18" fmla="*/ 53634 h 155165"/>
                  <a:gd name="connsiteX19" fmla="*/ 432342 w 1391124"/>
                  <a:gd name="connsiteY19" fmla="*/ 84544 h 155165"/>
                  <a:gd name="connsiteX20" fmla="*/ 440158 w 1391124"/>
                  <a:gd name="connsiteY20" fmla="*/ 84192 h 155165"/>
                  <a:gd name="connsiteX21" fmla="*/ 625690 w 1391124"/>
                  <a:gd name="connsiteY21" fmla="*/ 116159 h 155165"/>
                  <a:gd name="connsiteX22" fmla="*/ 630337 w 1391124"/>
                  <a:gd name="connsiteY22" fmla="*/ 116511 h 15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1124" h="155165">
                    <a:moveTo>
                      <a:pt x="630337" y="116511"/>
                    </a:moveTo>
                    <a:cubicBezTo>
                      <a:pt x="662233" y="127354"/>
                      <a:pt x="694059" y="127073"/>
                      <a:pt x="726870" y="119186"/>
                    </a:cubicBezTo>
                    <a:cubicBezTo>
                      <a:pt x="763061" y="110456"/>
                      <a:pt x="800027" y="104893"/>
                      <a:pt x="836640" y="97923"/>
                    </a:cubicBezTo>
                    <a:cubicBezTo>
                      <a:pt x="901066" y="89684"/>
                      <a:pt x="964506" y="76025"/>
                      <a:pt x="1028228" y="64125"/>
                    </a:cubicBezTo>
                    <a:cubicBezTo>
                      <a:pt x="1072446" y="55887"/>
                      <a:pt x="1117157" y="50184"/>
                      <a:pt x="1160671" y="38707"/>
                    </a:cubicBezTo>
                    <a:cubicBezTo>
                      <a:pt x="1205241" y="34834"/>
                      <a:pt x="1248543" y="23569"/>
                      <a:pt x="1292550" y="16528"/>
                    </a:cubicBezTo>
                    <a:cubicBezTo>
                      <a:pt x="1317757" y="12514"/>
                      <a:pt x="1342682" y="7093"/>
                      <a:pt x="1367748" y="2305"/>
                    </a:cubicBezTo>
                    <a:cubicBezTo>
                      <a:pt x="1391547" y="-2201"/>
                      <a:pt x="1391547" y="-2201"/>
                      <a:pt x="1390984" y="22090"/>
                    </a:cubicBezTo>
                    <a:cubicBezTo>
                      <a:pt x="1387745" y="34201"/>
                      <a:pt x="1376691" y="32441"/>
                      <a:pt x="1368382" y="33849"/>
                    </a:cubicBezTo>
                    <a:cubicBezTo>
                      <a:pt x="1233898" y="56521"/>
                      <a:pt x="1100399" y="84404"/>
                      <a:pt x="965915" y="107146"/>
                    </a:cubicBezTo>
                    <a:cubicBezTo>
                      <a:pt x="885365" y="120806"/>
                      <a:pt x="805096" y="136155"/>
                      <a:pt x="724828" y="151153"/>
                    </a:cubicBezTo>
                    <a:cubicBezTo>
                      <a:pt x="699833" y="155800"/>
                      <a:pt x="675611" y="156715"/>
                      <a:pt x="650404" y="152280"/>
                    </a:cubicBezTo>
                    <a:cubicBezTo>
                      <a:pt x="442763" y="115736"/>
                      <a:pt x="235051" y="80109"/>
                      <a:pt x="27410" y="43565"/>
                    </a:cubicBezTo>
                    <a:cubicBezTo>
                      <a:pt x="19665" y="42228"/>
                      <a:pt x="11779" y="40960"/>
                      <a:pt x="4879" y="36665"/>
                    </a:cubicBezTo>
                    <a:cubicBezTo>
                      <a:pt x="-3289" y="30258"/>
                      <a:pt x="513" y="22372"/>
                      <a:pt x="3964" y="16105"/>
                    </a:cubicBezTo>
                    <a:cubicBezTo>
                      <a:pt x="7695" y="9275"/>
                      <a:pt x="14807" y="11881"/>
                      <a:pt x="20862" y="13923"/>
                    </a:cubicBezTo>
                    <a:cubicBezTo>
                      <a:pt x="50927" y="16387"/>
                      <a:pt x="80359" y="22724"/>
                      <a:pt x="109932" y="28145"/>
                    </a:cubicBezTo>
                    <a:cubicBezTo>
                      <a:pt x="117606" y="29554"/>
                      <a:pt x="125563" y="29695"/>
                      <a:pt x="133378" y="30399"/>
                    </a:cubicBezTo>
                    <a:cubicBezTo>
                      <a:pt x="174428" y="38144"/>
                      <a:pt x="215407" y="46171"/>
                      <a:pt x="256456" y="53634"/>
                    </a:cubicBezTo>
                    <a:cubicBezTo>
                      <a:pt x="315038" y="64196"/>
                      <a:pt x="373690" y="74335"/>
                      <a:pt x="432342" y="84544"/>
                    </a:cubicBezTo>
                    <a:cubicBezTo>
                      <a:pt x="434877" y="84967"/>
                      <a:pt x="437553" y="84333"/>
                      <a:pt x="440158" y="84192"/>
                    </a:cubicBezTo>
                    <a:cubicBezTo>
                      <a:pt x="501978" y="94824"/>
                      <a:pt x="563869" y="105527"/>
                      <a:pt x="625690" y="116159"/>
                    </a:cubicBezTo>
                    <a:cubicBezTo>
                      <a:pt x="627239" y="116300"/>
                      <a:pt x="628788" y="116370"/>
                      <a:pt x="630337" y="116511"/>
                    </a:cubicBezTo>
                    <a:close/>
                  </a:path>
                </a:pathLst>
              </a:custGeom>
              <a:solidFill>
                <a:srgbClr val="FAF8F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Freeform: Shape 3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0BEFC27-5921-49FE-A1E7-E1B445FC7146}"/>
                  </a:ext>
                </a:extLst>
              </p:cNvPr>
              <p:cNvSpPr/>
              <p:nvPr/>
            </p:nvSpPr>
            <p:spPr>
              <a:xfrm>
                <a:off x="5451794" y="1456304"/>
                <a:ext cx="1427594" cy="578946"/>
              </a:xfrm>
              <a:custGeom>
                <a:avLst/>
                <a:gdLst>
                  <a:gd name="connsiteX0" fmla="*/ 37053 w 1427594"/>
                  <a:gd name="connsiteY0" fmla="*/ 12251 h 578946"/>
                  <a:gd name="connsiteX1" fmla="*/ 253707 w 1427594"/>
                  <a:gd name="connsiteY1" fmla="*/ 48583 h 578946"/>
                  <a:gd name="connsiteX2" fmla="*/ 497258 w 1427594"/>
                  <a:gd name="connsiteY2" fmla="*/ 91041 h 578946"/>
                  <a:gd name="connsiteX3" fmla="*/ 706800 w 1427594"/>
                  <a:gd name="connsiteY3" fmla="*/ 127373 h 578946"/>
                  <a:gd name="connsiteX4" fmla="*/ 783970 w 1427594"/>
                  <a:gd name="connsiteY4" fmla="*/ 117727 h 578946"/>
                  <a:gd name="connsiteX5" fmla="*/ 1068922 w 1427594"/>
                  <a:gd name="connsiteY5" fmla="*/ 66468 h 578946"/>
                  <a:gd name="connsiteX6" fmla="*/ 1377603 w 1427594"/>
                  <a:gd name="connsiteY6" fmla="*/ 9717 h 578946"/>
                  <a:gd name="connsiteX7" fmla="*/ 1423158 w 1427594"/>
                  <a:gd name="connsiteY7" fmla="*/ 0 h 578946"/>
                  <a:gd name="connsiteX8" fmla="*/ 1427031 w 1427594"/>
                  <a:gd name="connsiteY8" fmla="*/ 16335 h 578946"/>
                  <a:gd name="connsiteX9" fmla="*/ 1409147 w 1427594"/>
                  <a:gd name="connsiteY9" fmla="*/ 244466 h 578946"/>
                  <a:gd name="connsiteX10" fmla="*/ 1395839 w 1427594"/>
                  <a:gd name="connsiteY10" fmla="*/ 441475 h 578946"/>
                  <a:gd name="connsiteX11" fmla="*/ 1358803 w 1427594"/>
                  <a:gd name="connsiteY11" fmla="*/ 475131 h 578946"/>
                  <a:gd name="connsiteX12" fmla="*/ 1195098 w 1427594"/>
                  <a:gd name="connsiteY12" fmla="*/ 499775 h 578946"/>
                  <a:gd name="connsiteX13" fmla="*/ 1180453 w 1427594"/>
                  <a:gd name="connsiteY13" fmla="*/ 503084 h 578946"/>
                  <a:gd name="connsiteX14" fmla="*/ 1111309 w 1427594"/>
                  <a:gd name="connsiteY14" fmla="*/ 431406 h 578946"/>
                  <a:gd name="connsiteX15" fmla="*/ 945562 w 1427594"/>
                  <a:gd name="connsiteY15" fmla="*/ 353955 h 578946"/>
                  <a:gd name="connsiteX16" fmla="*/ 755172 w 1427594"/>
                  <a:gd name="connsiteY16" fmla="*/ 456472 h 578946"/>
                  <a:gd name="connsiteX17" fmla="*/ 762706 w 1427594"/>
                  <a:gd name="connsiteY17" fmla="*/ 561244 h 578946"/>
                  <a:gd name="connsiteX18" fmla="*/ 751370 w 1427594"/>
                  <a:gd name="connsiteY18" fmla="*/ 568355 h 578946"/>
                  <a:gd name="connsiteX19" fmla="*/ 614139 w 1427594"/>
                  <a:gd name="connsiteY19" fmla="*/ 570538 h 578946"/>
                  <a:gd name="connsiteX20" fmla="*/ 596748 w 1427594"/>
                  <a:gd name="connsiteY20" fmla="*/ 559413 h 578946"/>
                  <a:gd name="connsiteX21" fmla="*/ 627236 w 1427594"/>
                  <a:gd name="connsiteY21" fmla="*/ 515969 h 578946"/>
                  <a:gd name="connsiteX22" fmla="*/ 610337 w 1427594"/>
                  <a:gd name="connsiteY22" fmla="*/ 405706 h 578946"/>
                  <a:gd name="connsiteX23" fmla="*/ 382136 w 1427594"/>
                  <a:gd name="connsiteY23" fmla="*/ 336633 h 578946"/>
                  <a:gd name="connsiteX24" fmla="*/ 283209 w 1427594"/>
                  <a:gd name="connsiteY24" fmla="*/ 393244 h 578946"/>
                  <a:gd name="connsiteX25" fmla="*/ 218431 w 1427594"/>
                  <a:gd name="connsiteY25" fmla="*/ 469991 h 578946"/>
                  <a:gd name="connsiteX26" fmla="*/ 175974 w 1427594"/>
                  <a:gd name="connsiteY26" fmla="*/ 480905 h 578946"/>
                  <a:gd name="connsiteX27" fmla="*/ 21774 w 1427594"/>
                  <a:gd name="connsiteY27" fmla="*/ 451051 h 578946"/>
                  <a:gd name="connsiteX28" fmla="*/ 4453 w 1427594"/>
                  <a:gd name="connsiteY28" fmla="*/ 443798 h 578946"/>
                  <a:gd name="connsiteX29" fmla="*/ 3960 w 1427594"/>
                  <a:gd name="connsiteY29" fmla="*/ 389442 h 578946"/>
                  <a:gd name="connsiteX30" fmla="*/ 16634 w 1427594"/>
                  <a:gd name="connsiteY30" fmla="*/ 250521 h 578946"/>
                  <a:gd name="connsiteX31" fmla="*/ 32406 w 1427594"/>
                  <a:gd name="connsiteY31" fmla="*/ 48724 h 578946"/>
                  <a:gd name="connsiteX32" fmla="*/ 37053 w 1427594"/>
                  <a:gd name="connsiteY32" fmla="*/ 12251 h 57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27594" h="578946">
                    <a:moveTo>
                      <a:pt x="37053" y="12251"/>
                    </a:moveTo>
                    <a:cubicBezTo>
                      <a:pt x="109295" y="24362"/>
                      <a:pt x="181536" y="36261"/>
                      <a:pt x="253707" y="48583"/>
                    </a:cubicBezTo>
                    <a:cubicBezTo>
                      <a:pt x="334961" y="62525"/>
                      <a:pt x="416074" y="76888"/>
                      <a:pt x="497258" y="91041"/>
                    </a:cubicBezTo>
                    <a:cubicBezTo>
                      <a:pt x="567105" y="103152"/>
                      <a:pt x="637023" y="115051"/>
                      <a:pt x="706800" y="127373"/>
                    </a:cubicBezTo>
                    <a:cubicBezTo>
                      <a:pt x="733556" y="132090"/>
                      <a:pt x="758692" y="122374"/>
                      <a:pt x="783970" y="117727"/>
                    </a:cubicBezTo>
                    <a:cubicBezTo>
                      <a:pt x="878884" y="100335"/>
                      <a:pt x="973797" y="83085"/>
                      <a:pt x="1068922" y="66468"/>
                    </a:cubicBezTo>
                    <a:cubicBezTo>
                      <a:pt x="1172003" y="48443"/>
                      <a:pt x="1274733" y="28939"/>
                      <a:pt x="1377603" y="9717"/>
                    </a:cubicBezTo>
                    <a:cubicBezTo>
                      <a:pt x="1392811" y="6900"/>
                      <a:pt x="1408794" y="7111"/>
                      <a:pt x="1423158" y="0"/>
                    </a:cubicBezTo>
                    <a:cubicBezTo>
                      <a:pt x="1429214" y="4295"/>
                      <a:pt x="1427453" y="10702"/>
                      <a:pt x="1427031" y="16335"/>
                    </a:cubicBezTo>
                    <a:cubicBezTo>
                      <a:pt x="1421187" y="92379"/>
                      <a:pt x="1414779" y="168422"/>
                      <a:pt x="1409147" y="244466"/>
                    </a:cubicBezTo>
                    <a:cubicBezTo>
                      <a:pt x="1404288" y="310089"/>
                      <a:pt x="1400275" y="375852"/>
                      <a:pt x="1395839" y="441475"/>
                    </a:cubicBezTo>
                    <a:cubicBezTo>
                      <a:pt x="1390488" y="471470"/>
                      <a:pt x="1390417" y="470695"/>
                      <a:pt x="1358803" y="475131"/>
                    </a:cubicBezTo>
                    <a:cubicBezTo>
                      <a:pt x="1304164" y="482806"/>
                      <a:pt x="1249666" y="491537"/>
                      <a:pt x="1195098" y="499775"/>
                    </a:cubicBezTo>
                    <a:cubicBezTo>
                      <a:pt x="1190873" y="503647"/>
                      <a:pt x="1186297" y="506182"/>
                      <a:pt x="1180453" y="503084"/>
                    </a:cubicBezTo>
                    <a:cubicBezTo>
                      <a:pt x="1159752" y="476962"/>
                      <a:pt x="1138840" y="451121"/>
                      <a:pt x="1111309" y="431406"/>
                    </a:cubicBezTo>
                    <a:cubicBezTo>
                      <a:pt x="1060825" y="395286"/>
                      <a:pt x="1007313" y="366699"/>
                      <a:pt x="945562" y="353955"/>
                    </a:cubicBezTo>
                    <a:cubicBezTo>
                      <a:pt x="865998" y="337478"/>
                      <a:pt x="774746" y="385076"/>
                      <a:pt x="755172" y="456472"/>
                    </a:cubicBezTo>
                    <a:cubicBezTo>
                      <a:pt x="745455" y="491959"/>
                      <a:pt x="754257" y="526742"/>
                      <a:pt x="762706" y="561244"/>
                    </a:cubicBezTo>
                    <a:cubicBezTo>
                      <a:pt x="760101" y="565468"/>
                      <a:pt x="755876" y="567299"/>
                      <a:pt x="751370" y="568355"/>
                    </a:cubicBezTo>
                    <a:cubicBezTo>
                      <a:pt x="705744" y="578917"/>
                      <a:pt x="660117" y="584690"/>
                      <a:pt x="614139" y="570538"/>
                    </a:cubicBezTo>
                    <a:cubicBezTo>
                      <a:pt x="607310" y="568425"/>
                      <a:pt x="599987" y="567158"/>
                      <a:pt x="596748" y="559413"/>
                    </a:cubicBezTo>
                    <a:cubicBezTo>
                      <a:pt x="607380" y="545260"/>
                      <a:pt x="618857" y="531741"/>
                      <a:pt x="627236" y="515969"/>
                    </a:cubicBezTo>
                    <a:cubicBezTo>
                      <a:pt x="649978" y="473300"/>
                      <a:pt x="646599" y="437250"/>
                      <a:pt x="610337" y="405706"/>
                    </a:cubicBezTo>
                    <a:cubicBezTo>
                      <a:pt x="545137" y="348955"/>
                      <a:pt x="469375" y="322129"/>
                      <a:pt x="382136" y="336633"/>
                    </a:cubicBezTo>
                    <a:cubicBezTo>
                      <a:pt x="342495" y="343252"/>
                      <a:pt x="311725" y="366769"/>
                      <a:pt x="283209" y="393244"/>
                    </a:cubicBezTo>
                    <a:cubicBezTo>
                      <a:pt x="258495" y="416127"/>
                      <a:pt x="236527" y="441686"/>
                      <a:pt x="218431" y="469991"/>
                    </a:cubicBezTo>
                    <a:cubicBezTo>
                      <a:pt x="210123" y="482947"/>
                      <a:pt x="179001" y="484496"/>
                      <a:pt x="175974" y="480905"/>
                    </a:cubicBezTo>
                    <a:cubicBezTo>
                      <a:pt x="124574" y="471048"/>
                      <a:pt x="73104" y="461260"/>
                      <a:pt x="21774" y="451051"/>
                    </a:cubicBezTo>
                    <a:cubicBezTo>
                      <a:pt x="15789" y="449854"/>
                      <a:pt x="8607" y="449924"/>
                      <a:pt x="4453" y="443798"/>
                    </a:cubicBezTo>
                    <a:cubicBezTo>
                      <a:pt x="-3715" y="425773"/>
                      <a:pt x="1355" y="406974"/>
                      <a:pt x="3960" y="389442"/>
                    </a:cubicBezTo>
                    <a:cubicBezTo>
                      <a:pt x="10860" y="343322"/>
                      <a:pt x="12762" y="296851"/>
                      <a:pt x="16634" y="250521"/>
                    </a:cubicBezTo>
                    <a:cubicBezTo>
                      <a:pt x="22267" y="183279"/>
                      <a:pt x="24802" y="115755"/>
                      <a:pt x="32406" y="48724"/>
                    </a:cubicBezTo>
                    <a:cubicBezTo>
                      <a:pt x="33955" y="36473"/>
                      <a:pt x="28815" y="23517"/>
                      <a:pt x="37053" y="12251"/>
                    </a:cubicBezTo>
                    <a:close/>
                  </a:path>
                </a:pathLst>
              </a:custGeom>
              <a:solidFill>
                <a:srgbClr val="010101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Freeform: Shape 3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EA09F9B-89D9-4F11-ACA8-412654265E30}"/>
                  </a:ext>
                </a:extLst>
              </p:cNvPr>
              <p:cNvSpPr/>
              <p:nvPr/>
            </p:nvSpPr>
            <p:spPr>
              <a:xfrm>
                <a:off x="6632317" y="1955903"/>
                <a:ext cx="27389" cy="62841"/>
              </a:xfrm>
              <a:custGeom>
                <a:avLst/>
                <a:gdLst>
                  <a:gd name="connsiteX0" fmla="*/ 0 w 27389"/>
                  <a:gd name="connsiteY0" fmla="*/ 3555 h 62841"/>
                  <a:gd name="connsiteX1" fmla="*/ 14716 w 27389"/>
                  <a:gd name="connsiteY1" fmla="*/ 246 h 62841"/>
                  <a:gd name="connsiteX2" fmla="*/ 27390 w 27389"/>
                  <a:gd name="connsiteY2" fmla="*/ 51082 h 62841"/>
                  <a:gd name="connsiteX3" fmla="*/ 19785 w 27389"/>
                  <a:gd name="connsiteY3" fmla="*/ 62700 h 62841"/>
                  <a:gd name="connsiteX4" fmla="*/ 0 w 27389"/>
                  <a:gd name="connsiteY4" fmla="*/ 3555 h 6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89" h="62841">
                    <a:moveTo>
                      <a:pt x="0" y="3555"/>
                    </a:moveTo>
                    <a:cubicBezTo>
                      <a:pt x="4365" y="34"/>
                      <a:pt x="9435" y="-388"/>
                      <a:pt x="14716" y="246"/>
                    </a:cubicBezTo>
                    <a:cubicBezTo>
                      <a:pt x="18940" y="17215"/>
                      <a:pt x="23165" y="34113"/>
                      <a:pt x="27390" y="51082"/>
                    </a:cubicBezTo>
                    <a:cubicBezTo>
                      <a:pt x="22883" y="53687"/>
                      <a:pt x="30488" y="64178"/>
                      <a:pt x="19785" y="62700"/>
                    </a:cubicBezTo>
                    <a:cubicBezTo>
                      <a:pt x="9787" y="44041"/>
                      <a:pt x="845" y="25171"/>
                      <a:pt x="0" y="3555"/>
                    </a:cubicBezTo>
                    <a:close/>
                  </a:path>
                </a:pathLst>
              </a:custGeom>
              <a:solidFill>
                <a:srgbClr val="D2623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4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F8DBFF5-0FF0-4C2F-AC11-615D07CB6D6C}"/>
                  </a:ext>
                </a:extLst>
              </p:cNvPr>
              <p:cNvSpPr/>
              <p:nvPr/>
            </p:nvSpPr>
            <p:spPr>
              <a:xfrm>
                <a:off x="6198164" y="1802066"/>
                <a:ext cx="774941" cy="859385"/>
              </a:xfrm>
              <a:custGeom>
                <a:avLst/>
                <a:gdLst>
                  <a:gd name="connsiteX0" fmla="*/ 747411 w 774941"/>
                  <a:gd name="connsiteY0" fmla="*/ 77898 h 859385"/>
                  <a:gd name="connsiteX1" fmla="*/ 687210 w 774941"/>
                  <a:gd name="connsiteY1" fmla="*/ 87193 h 859385"/>
                  <a:gd name="connsiteX2" fmla="*/ 647287 w 774941"/>
                  <a:gd name="connsiteY2" fmla="*/ 96346 h 859385"/>
                  <a:gd name="connsiteX3" fmla="*/ 607434 w 774941"/>
                  <a:gd name="connsiteY3" fmla="*/ 123806 h 859385"/>
                  <a:gd name="connsiteX4" fmla="*/ 472809 w 774941"/>
                  <a:gd name="connsiteY4" fmla="*/ 142888 h 859385"/>
                  <a:gd name="connsiteX5" fmla="*/ 484356 w 774941"/>
                  <a:gd name="connsiteY5" fmla="*/ 301523 h 859385"/>
                  <a:gd name="connsiteX6" fmla="*/ 453939 w 774941"/>
                  <a:gd name="connsiteY6" fmla="*/ 216396 h 859385"/>
                  <a:gd name="connsiteX7" fmla="*/ 435702 w 774941"/>
                  <a:gd name="connsiteY7" fmla="*/ 154224 h 859385"/>
                  <a:gd name="connsiteX8" fmla="*/ 406130 w 774941"/>
                  <a:gd name="connsiteY8" fmla="*/ 114934 h 859385"/>
                  <a:gd name="connsiteX9" fmla="*/ 208487 w 774941"/>
                  <a:gd name="connsiteY9" fmla="*/ 4953 h 859385"/>
                  <a:gd name="connsiteX10" fmla="*/ 61258 w 774941"/>
                  <a:gd name="connsiteY10" fmla="*/ 32624 h 859385"/>
                  <a:gd name="connsiteX11" fmla="*/ 494 w 774941"/>
                  <a:gd name="connsiteY11" fmla="*/ 153379 h 859385"/>
                  <a:gd name="connsiteX12" fmla="*/ 10563 w 774941"/>
                  <a:gd name="connsiteY12" fmla="*/ 211608 h 859385"/>
                  <a:gd name="connsiteX13" fmla="*/ 131387 w 774941"/>
                  <a:gd name="connsiteY13" fmla="*/ 375947 h 859385"/>
                  <a:gd name="connsiteX14" fmla="*/ 222076 w 774941"/>
                  <a:gd name="connsiteY14" fmla="*/ 419601 h 859385"/>
                  <a:gd name="connsiteX15" fmla="*/ 324454 w 774941"/>
                  <a:gd name="connsiteY15" fmla="*/ 518599 h 859385"/>
                  <a:gd name="connsiteX16" fmla="*/ 336846 w 774941"/>
                  <a:gd name="connsiteY16" fmla="*/ 547749 h 859385"/>
                  <a:gd name="connsiteX17" fmla="*/ 410636 w 774941"/>
                  <a:gd name="connsiteY17" fmla="*/ 716171 h 859385"/>
                  <a:gd name="connsiteX18" fmla="*/ 442814 w 774941"/>
                  <a:gd name="connsiteY18" fmla="*/ 767078 h 859385"/>
                  <a:gd name="connsiteX19" fmla="*/ 479850 w 774941"/>
                  <a:gd name="connsiteY19" fmla="*/ 812211 h 859385"/>
                  <a:gd name="connsiteX20" fmla="*/ 646442 w 774941"/>
                  <a:gd name="connsiteY20" fmla="*/ 832419 h 859385"/>
                  <a:gd name="connsiteX21" fmla="*/ 714529 w 774941"/>
                  <a:gd name="connsiteY21" fmla="*/ 714974 h 859385"/>
                  <a:gd name="connsiteX22" fmla="*/ 758395 w 774941"/>
                  <a:gd name="connsiteY22" fmla="*/ 383622 h 859385"/>
                  <a:gd name="connsiteX23" fmla="*/ 770435 w 774941"/>
                  <a:gd name="connsiteY23" fmla="*/ 105359 h 859385"/>
                  <a:gd name="connsiteX24" fmla="*/ 774941 w 774941"/>
                  <a:gd name="connsiteY24" fmla="*/ 90572 h 859385"/>
                  <a:gd name="connsiteX25" fmla="*/ 747411 w 774941"/>
                  <a:gd name="connsiteY25" fmla="*/ 77898 h 85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74941" h="859385">
                    <a:moveTo>
                      <a:pt x="747411" y="77898"/>
                    </a:moveTo>
                    <a:cubicBezTo>
                      <a:pt x="727484" y="81982"/>
                      <a:pt x="707206" y="83813"/>
                      <a:pt x="687210" y="87193"/>
                    </a:cubicBezTo>
                    <a:cubicBezTo>
                      <a:pt x="673761" y="89516"/>
                      <a:pt x="659679" y="89164"/>
                      <a:pt x="647287" y="96346"/>
                    </a:cubicBezTo>
                    <a:cubicBezTo>
                      <a:pt x="642006" y="117187"/>
                      <a:pt x="626304" y="121483"/>
                      <a:pt x="607434" y="123806"/>
                    </a:cubicBezTo>
                    <a:cubicBezTo>
                      <a:pt x="562442" y="129369"/>
                      <a:pt x="517661" y="136410"/>
                      <a:pt x="472809" y="142888"/>
                    </a:cubicBezTo>
                    <a:cubicBezTo>
                      <a:pt x="464360" y="144084"/>
                      <a:pt x="476752" y="269275"/>
                      <a:pt x="484356" y="301523"/>
                    </a:cubicBezTo>
                    <a:cubicBezTo>
                      <a:pt x="472175" y="273781"/>
                      <a:pt x="459501" y="246321"/>
                      <a:pt x="453939" y="216396"/>
                    </a:cubicBezTo>
                    <a:cubicBezTo>
                      <a:pt x="455277" y="215622"/>
                      <a:pt x="441617" y="174150"/>
                      <a:pt x="435702" y="154224"/>
                    </a:cubicBezTo>
                    <a:cubicBezTo>
                      <a:pt x="427887" y="139578"/>
                      <a:pt x="418029" y="126482"/>
                      <a:pt x="406130" y="114934"/>
                    </a:cubicBezTo>
                    <a:cubicBezTo>
                      <a:pt x="350154" y="60436"/>
                      <a:pt x="285024" y="21922"/>
                      <a:pt x="208487" y="4953"/>
                    </a:cubicBezTo>
                    <a:cubicBezTo>
                      <a:pt x="155961" y="-6665"/>
                      <a:pt x="105899" y="1996"/>
                      <a:pt x="61258" y="32624"/>
                    </a:cubicBezTo>
                    <a:cubicBezTo>
                      <a:pt x="19364" y="61352"/>
                      <a:pt x="-3731" y="100219"/>
                      <a:pt x="494" y="153379"/>
                    </a:cubicBezTo>
                    <a:cubicBezTo>
                      <a:pt x="2113" y="173305"/>
                      <a:pt x="5775" y="192456"/>
                      <a:pt x="10563" y="211608"/>
                    </a:cubicBezTo>
                    <a:cubicBezTo>
                      <a:pt x="27461" y="283638"/>
                      <a:pt x="68933" y="337643"/>
                      <a:pt x="131387" y="375947"/>
                    </a:cubicBezTo>
                    <a:cubicBezTo>
                      <a:pt x="160045" y="393549"/>
                      <a:pt x="190110" y="409673"/>
                      <a:pt x="222076" y="419601"/>
                    </a:cubicBezTo>
                    <a:cubicBezTo>
                      <a:pt x="273758" y="435655"/>
                      <a:pt x="305724" y="469593"/>
                      <a:pt x="324454" y="518599"/>
                    </a:cubicBezTo>
                    <a:cubicBezTo>
                      <a:pt x="328185" y="528456"/>
                      <a:pt x="332692" y="538032"/>
                      <a:pt x="336846" y="547749"/>
                    </a:cubicBezTo>
                    <a:cubicBezTo>
                      <a:pt x="360926" y="604077"/>
                      <a:pt x="382894" y="661392"/>
                      <a:pt x="410636" y="716171"/>
                    </a:cubicBezTo>
                    <a:cubicBezTo>
                      <a:pt x="418874" y="734760"/>
                      <a:pt x="433520" y="749264"/>
                      <a:pt x="442814" y="767078"/>
                    </a:cubicBezTo>
                    <a:cubicBezTo>
                      <a:pt x="455136" y="782146"/>
                      <a:pt x="467035" y="797566"/>
                      <a:pt x="479850" y="812211"/>
                    </a:cubicBezTo>
                    <a:cubicBezTo>
                      <a:pt x="527166" y="866216"/>
                      <a:pt x="594760" y="875088"/>
                      <a:pt x="646442" y="832419"/>
                    </a:cubicBezTo>
                    <a:cubicBezTo>
                      <a:pt x="683196" y="802072"/>
                      <a:pt x="701714" y="759544"/>
                      <a:pt x="714529" y="714974"/>
                    </a:cubicBezTo>
                    <a:cubicBezTo>
                      <a:pt x="745650" y="606823"/>
                      <a:pt x="750861" y="494941"/>
                      <a:pt x="758395" y="383622"/>
                    </a:cubicBezTo>
                    <a:cubicBezTo>
                      <a:pt x="764661" y="291031"/>
                      <a:pt x="766703" y="198160"/>
                      <a:pt x="770435" y="105359"/>
                    </a:cubicBezTo>
                    <a:cubicBezTo>
                      <a:pt x="770646" y="99866"/>
                      <a:pt x="771984" y="95079"/>
                      <a:pt x="774941" y="90572"/>
                    </a:cubicBezTo>
                    <a:cubicBezTo>
                      <a:pt x="771914" y="73251"/>
                      <a:pt x="758606" y="75645"/>
                      <a:pt x="747411" y="77898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4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7E693A5-8913-4A0A-83D6-C14ABF0F0214}"/>
                  </a:ext>
                </a:extLst>
              </p:cNvPr>
              <p:cNvSpPr/>
              <p:nvPr/>
            </p:nvSpPr>
            <p:spPr>
              <a:xfrm>
                <a:off x="5448995" y="1443575"/>
                <a:ext cx="55765" cy="456386"/>
              </a:xfrm>
              <a:custGeom>
                <a:avLst/>
                <a:gdLst>
                  <a:gd name="connsiteX0" fmla="*/ 39852 w 55765"/>
                  <a:gd name="connsiteY0" fmla="*/ 24980 h 456386"/>
                  <a:gd name="connsiteX1" fmla="*/ 20490 w 55765"/>
                  <a:gd name="connsiteY1" fmla="*/ 279726 h 456386"/>
                  <a:gd name="connsiteX2" fmla="*/ 7323 w 55765"/>
                  <a:gd name="connsiteY2" fmla="*/ 456386 h 456386"/>
                  <a:gd name="connsiteX3" fmla="*/ 211 w 55765"/>
                  <a:gd name="connsiteY3" fmla="*/ 440403 h 456386"/>
                  <a:gd name="connsiteX4" fmla="*/ 0 w 55765"/>
                  <a:gd name="connsiteY4" fmla="*/ 393087 h 456386"/>
                  <a:gd name="connsiteX5" fmla="*/ 7745 w 55765"/>
                  <a:gd name="connsiteY5" fmla="*/ 382244 h 456386"/>
                  <a:gd name="connsiteX6" fmla="*/ 24292 w 55765"/>
                  <a:gd name="connsiteY6" fmla="*/ 136722 h 456386"/>
                  <a:gd name="connsiteX7" fmla="*/ 33023 w 55765"/>
                  <a:gd name="connsiteY7" fmla="*/ 16953 h 456386"/>
                  <a:gd name="connsiteX8" fmla="*/ 55765 w 55765"/>
                  <a:gd name="connsiteY8" fmla="*/ 4631 h 456386"/>
                  <a:gd name="connsiteX9" fmla="*/ 39852 w 55765"/>
                  <a:gd name="connsiteY9" fmla="*/ 24980 h 4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765" h="456386">
                    <a:moveTo>
                      <a:pt x="39852" y="24980"/>
                    </a:moveTo>
                    <a:cubicBezTo>
                      <a:pt x="33375" y="109895"/>
                      <a:pt x="26897" y="194811"/>
                      <a:pt x="20490" y="279726"/>
                    </a:cubicBezTo>
                    <a:cubicBezTo>
                      <a:pt x="16054" y="338589"/>
                      <a:pt x="11759" y="397453"/>
                      <a:pt x="7323" y="456386"/>
                    </a:cubicBezTo>
                    <a:cubicBezTo>
                      <a:pt x="-2042" y="454204"/>
                      <a:pt x="282" y="446529"/>
                      <a:pt x="211" y="440403"/>
                    </a:cubicBezTo>
                    <a:cubicBezTo>
                      <a:pt x="-70" y="424631"/>
                      <a:pt x="70" y="408859"/>
                      <a:pt x="0" y="393087"/>
                    </a:cubicBezTo>
                    <a:cubicBezTo>
                      <a:pt x="7252" y="392735"/>
                      <a:pt x="7393" y="387806"/>
                      <a:pt x="7745" y="382244"/>
                    </a:cubicBezTo>
                    <a:cubicBezTo>
                      <a:pt x="13167" y="300427"/>
                      <a:pt x="18659" y="218539"/>
                      <a:pt x="24292" y="136722"/>
                    </a:cubicBezTo>
                    <a:cubicBezTo>
                      <a:pt x="27038" y="96799"/>
                      <a:pt x="30065" y="56876"/>
                      <a:pt x="33023" y="16953"/>
                    </a:cubicBezTo>
                    <a:cubicBezTo>
                      <a:pt x="34220" y="1181"/>
                      <a:pt x="40697" y="-5085"/>
                      <a:pt x="55765" y="4631"/>
                    </a:cubicBezTo>
                    <a:cubicBezTo>
                      <a:pt x="40909" y="3927"/>
                      <a:pt x="34994" y="10194"/>
                      <a:pt x="39852" y="24980"/>
                    </a:cubicBezTo>
                    <a:close/>
                  </a:path>
                </a:pathLst>
              </a:custGeom>
              <a:solidFill>
                <a:srgbClr val="ECCEB7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4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263EA38-696A-488A-B161-B69C6C3AD514}"/>
                  </a:ext>
                </a:extLst>
              </p:cNvPr>
              <p:cNvSpPr/>
              <p:nvPr/>
            </p:nvSpPr>
            <p:spPr>
              <a:xfrm>
                <a:off x="5312971" y="1782797"/>
                <a:ext cx="785582" cy="810372"/>
              </a:xfrm>
              <a:custGeom>
                <a:avLst/>
                <a:gdLst>
                  <a:gd name="connsiteX0" fmla="*/ 754723 w 785582"/>
                  <a:gd name="connsiteY0" fmla="*/ 76960 h 810372"/>
                  <a:gd name="connsiteX1" fmla="*/ 600453 w 785582"/>
                  <a:gd name="connsiteY1" fmla="*/ 3451 h 810372"/>
                  <a:gd name="connsiteX2" fmla="*/ 439635 w 785582"/>
                  <a:gd name="connsiteY2" fmla="*/ 44571 h 810372"/>
                  <a:gd name="connsiteX3" fmla="*/ 358169 w 785582"/>
                  <a:gd name="connsiteY3" fmla="*/ 132585 h 810372"/>
                  <a:gd name="connsiteX4" fmla="*/ 296630 w 785582"/>
                  <a:gd name="connsiteY4" fmla="*/ 245664 h 810372"/>
                  <a:gd name="connsiteX5" fmla="*/ 291068 w 785582"/>
                  <a:gd name="connsiteY5" fmla="*/ 244467 h 810372"/>
                  <a:gd name="connsiteX6" fmla="*/ 314937 w 785582"/>
                  <a:gd name="connsiteY6" fmla="*/ 154201 h 810372"/>
                  <a:gd name="connsiteX7" fmla="*/ 316134 w 785582"/>
                  <a:gd name="connsiteY7" fmla="*/ 154482 h 810372"/>
                  <a:gd name="connsiteX8" fmla="*/ 312966 w 785582"/>
                  <a:gd name="connsiteY8" fmla="*/ 149976 h 810372"/>
                  <a:gd name="connsiteX9" fmla="*/ 246428 w 785582"/>
                  <a:gd name="connsiteY9" fmla="*/ 134556 h 810372"/>
                  <a:gd name="connsiteX10" fmla="*/ 147501 w 785582"/>
                  <a:gd name="connsiteY10" fmla="*/ 111743 h 810372"/>
                  <a:gd name="connsiteX11" fmla="*/ 141797 w 785582"/>
                  <a:gd name="connsiteY11" fmla="*/ 88437 h 810372"/>
                  <a:gd name="connsiteX12" fmla="*/ 137432 w 785582"/>
                  <a:gd name="connsiteY12" fmla="*/ 52317 h 810372"/>
                  <a:gd name="connsiteX13" fmla="*/ 9496 w 785582"/>
                  <a:gd name="connsiteY13" fmla="*/ 26617 h 810372"/>
                  <a:gd name="connsiteX14" fmla="*/ 906 w 785582"/>
                  <a:gd name="connsiteY14" fmla="*/ 37812 h 810372"/>
                  <a:gd name="connsiteX15" fmla="*/ 4004 w 785582"/>
                  <a:gd name="connsiteY15" fmla="*/ 59076 h 810372"/>
                  <a:gd name="connsiteX16" fmla="*/ 8862 w 785582"/>
                  <a:gd name="connsiteY16" fmla="*/ 191518 h 810372"/>
                  <a:gd name="connsiteX17" fmla="*/ 36885 w 785582"/>
                  <a:gd name="connsiteY17" fmla="*/ 567511 h 810372"/>
                  <a:gd name="connsiteX18" fmla="*/ 88849 w 785582"/>
                  <a:gd name="connsiteY18" fmla="*/ 739595 h 810372"/>
                  <a:gd name="connsiteX19" fmla="*/ 257341 w 785582"/>
                  <a:gd name="connsiteY19" fmla="*/ 793671 h 810372"/>
                  <a:gd name="connsiteX20" fmla="*/ 294166 w 785582"/>
                  <a:gd name="connsiteY20" fmla="*/ 762479 h 810372"/>
                  <a:gd name="connsiteX21" fmla="*/ 344299 w 785582"/>
                  <a:gd name="connsiteY21" fmla="*/ 690660 h 810372"/>
                  <a:gd name="connsiteX22" fmla="*/ 375068 w 785582"/>
                  <a:gd name="connsiteY22" fmla="*/ 638133 h 810372"/>
                  <a:gd name="connsiteX23" fmla="*/ 392741 w 785582"/>
                  <a:gd name="connsiteY23" fmla="*/ 600534 h 810372"/>
                  <a:gd name="connsiteX24" fmla="*/ 460828 w 785582"/>
                  <a:gd name="connsiteY24" fmla="*/ 444856 h 810372"/>
                  <a:gd name="connsiteX25" fmla="*/ 529972 w 785582"/>
                  <a:gd name="connsiteY25" fmla="*/ 381205 h 810372"/>
                  <a:gd name="connsiteX26" fmla="*/ 641220 w 785582"/>
                  <a:gd name="connsiteY26" fmla="*/ 330227 h 810372"/>
                  <a:gd name="connsiteX27" fmla="*/ 741908 w 785582"/>
                  <a:gd name="connsiteY27" fmla="*/ 233765 h 810372"/>
                  <a:gd name="connsiteX28" fmla="*/ 770495 w 785582"/>
                  <a:gd name="connsiteY28" fmla="*/ 193631 h 810372"/>
                  <a:gd name="connsiteX29" fmla="*/ 754723 w 785582"/>
                  <a:gd name="connsiteY29" fmla="*/ 76960 h 81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85582" h="810372">
                    <a:moveTo>
                      <a:pt x="754723" y="76960"/>
                    </a:moveTo>
                    <a:cubicBezTo>
                      <a:pt x="711913" y="34784"/>
                      <a:pt x="658541" y="13591"/>
                      <a:pt x="600453" y="3451"/>
                    </a:cubicBezTo>
                    <a:cubicBezTo>
                      <a:pt x="540885" y="-6969"/>
                      <a:pt x="487373" y="6057"/>
                      <a:pt x="439635" y="44571"/>
                    </a:cubicBezTo>
                    <a:cubicBezTo>
                      <a:pt x="408020" y="70130"/>
                      <a:pt x="371477" y="94704"/>
                      <a:pt x="358169" y="132585"/>
                    </a:cubicBezTo>
                    <a:cubicBezTo>
                      <a:pt x="321767" y="235807"/>
                      <a:pt x="314092" y="220528"/>
                      <a:pt x="296630" y="245664"/>
                    </a:cubicBezTo>
                    <a:cubicBezTo>
                      <a:pt x="294800" y="245242"/>
                      <a:pt x="292899" y="244890"/>
                      <a:pt x="291068" y="244467"/>
                    </a:cubicBezTo>
                    <a:cubicBezTo>
                      <a:pt x="299024" y="214402"/>
                      <a:pt x="306981" y="184337"/>
                      <a:pt x="314937" y="154201"/>
                    </a:cubicBezTo>
                    <a:cubicBezTo>
                      <a:pt x="315360" y="154271"/>
                      <a:pt x="315712" y="154342"/>
                      <a:pt x="316134" y="154482"/>
                    </a:cubicBezTo>
                    <a:cubicBezTo>
                      <a:pt x="315430" y="152933"/>
                      <a:pt x="314444" y="151455"/>
                      <a:pt x="312966" y="149976"/>
                    </a:cubicBezTo>
                    <a:cubicBezTo>
                      <a:pt x="291772" y="140682"/>
                      <a:pt x="268607" y="139626"/>
                      <a:pt x="246428" y="134556"/>
                    </a:cubicBezTo>
                    <a:cubicBezTo>
                      <a:pt x="213475" y="127022"/>
                      <a:pt x="179185" y="125051"/>
                      <a:pt x="147501" y="111743"/>
                    </a:cubicBezTo>
                    <a:cubicBezTo>
                      <a:pt x="138981" y="105617"/>
                      <a:pt x="142361" y="96464"/>
                      <a:pt x="141797" y="88437"/>
                    </a:cubicBezTo>
                    <a:cubicBezTo>
                      <a:pt x="140952" y="76327"/>
                      <a:pt x="144473" y="63653"/>
                      <a:pt x="137432" y="52317"/>
                    </a:cubicBezTo>
                    <a:cubicBezTo>
                      <a:pt x="97087" y="32390"/>
                      <a:pt x="52305" y="34362"/>
                      <a:pt x="9496" y="26617"/>
                    </a:cubicBezTo>
                    <a:cubicBezTo>
                      <a:pt x="3722" y="25560"/>
                      <a:pt x="-2333" y="29363"/>
                      <a:pt x="906" y="37812"/>
                    </a:cubicBezTo>
                    <a:cubicBezTo>
                      <a:pt x="4708" y="44501"/>
                      <a:pt x="3722" y="51964"/>
                      <a:pt x="4004" y="59076"/>
                    </a:cubicBezTo>
                    <a:cubicBezTo>
                      <a:pt x="5764" y="103223"/>
                      <a:pt x="7172" y="147371"/>
                      <a:pt x="8862" y="191518"/>
                    </a:cubicBezTo>
                    <a:cubicBezTo>
                      <a:pt x="13650" y="317201"/>
                      <a:pt x="17875" y="442955"/>
                      <a:pt x="36885" y="567511"/>
                    </a:cubicBezTo>
                    <a:cubicBezTo>
                      <a:pt x="45968" y="627220"/>
                      <a:pt x="57797" y="686435"/>
                      <a:pt x="88849" y="739595"/>
                    </a:cubicBezTo>
                    <a:cubicBezTo>
                      <a:pt x="119548" y="792122"/>
                      <a:pt x="179185" y="835354"/>
                      <a:pt x="257341" y="793671"/>
                    </a:cubicBezTo>
                    <a:cubicBezTo>
                      <a:pt x="272198" y="786348"/>
                      <a:pt x="285576" y="777194"/>
                      <a:pt x="294166" y="762479"/>
                    </a:cubicBezTo>
                    <a:cubicBezTo>
                      <a:pt x="312191" y="739454"/>
                      <a:pt x="329442" y="715867"/>
                      <a:pt x="344299" y="690660"/>
                    </a:cubicBezTo>
                    <a:cubicBezTo>
                      <a:pt x="358381" y="675381"/>
                      <a:pt x="367393" y="657144"/>
                      <a:pt x="375068" y="638133"/>
                    </a:cubicBezTo>
                    <a:cubicBezTo>
                      <a:pt x="380208" y="625248"/>
                      <a:pt x="386545" y="612926"/>
                      <a:pt x="392741" y="600534"/>
                    </a:cubicBezTo>
                    <a:cubicBezTo>
                      <a:pt x="418089" y="549768"/>
                      <a:pt x="434565" y="495200"/>
                      <a:pt x="460828" y="444856"/>
                    </a:cubicBezTo>
                    <a:cubicBezTo>
                      <a:pt x="476389" y="415072"/>
                      <a:pt x="497019" y="392963"/>
                      <a:pt x="529972" y="381205"/>
                    </a:cubicBezTo>
                    <a:cubicBezTo>
                      <a:pt x="568345" y="367545"/>
                      <a:pt x="605945" y="351139"/>
                      <a:pt x="641220" y="330227"/>
                    </a:cubicBezTo>
                    <a:cubicBezTo>
                      <a:pt x="682129" y="305865"/>
                      <a:pt x="712969" y="270801"/>
                      <a:pt x="741908" y="233765"/>
                    </a:cubicBezTo>
                    <a:cubicBezTo>
                      <a:pt x="752117" y="220880"/>
                      <a:pt x="762468" y="208065"/>
                      <a:pt x="770495" y="193631"/>
                    </a:cubicBezTo>
                    <a:cubicBezTo>
                      <a:pt x="794716" y="150399"/>
                      <a:pt x="789998" y="111743"/>
                      <a:pt x="754723" y="7696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4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EE6D6ED-F766-4456-9BD3-61CF133D1CA2}"/>
                  </a:ext>
                </a:extLst>
              </p:cNvPr>
              <p:cNvSpPr/>
              <p:nvPr/>
            </p:nvSpPr>
            <p:spPr>
              <a:xfrm>
                <a:off x="6074805" y="5233485"/>
                <a:ext cx="270799" cy="477102"/>
              </a:xfrm>
              <a:custGeom>
                <a:avLst/>
                <a:gdLst>
                  <a:gd name="connsiteX0" fmla="*/ 126246 w 270799"/>
                  <a:gd name="connsiteY0" fmla="*/ 477102 h 477102"/>
                  <a:gd name="connsiteX1" fmla="*/ 270800 w 270799"/>
                  <a:gd name="connsiteY1" fmla="*/ 0 h 477102"/>
                  <a:gd name="connsiteX2" fmla="*/ 0 w 270799"/>
                  <a:gd name="connsiteY2" fmla="*/ 307835 h 477102"/>
                  <a:gd name="connsiteX3" fmla="*/ 126246 w 270799"/>
                  <a:gd name="connsiteY3" fmla="*/ 477102 h 47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799" h="477102">
                    <a:moveTo>
                      <a:pt x="126246" y="477102"/>
                    </a:moveTo>
                    <a:cubicBezTo>
                      <a:pt x="169901" y="316707"/>
                      <a:pt x="219329" y="158072"/>
                      <a:pt x="270800" y="0"/>
                    </a:cubicBezTo>
                    <a:lnTo>
                      <a:pt x="0" y="307835"/>
                    </a:lnTo>
                    <a:lnTo>
                      <a:pt x="126246" y="477102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4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71283B8-891B-4784-B2AC-E8D7834C7F04}"/>
                  </a:ext>
                </a:extLst>
              </p:cNvPr>
              <p:cNvSpPr/>
              <p:nvPr/>
            </p:nvSpPr>
            <p:spPr>
              <a:xfrm>
                <a:off x="5753161" y="5094415"/>
                <a:ext cx="595540" cy="446905"/>
              </a:xfrm>
              <a:custGeom>
                <a:avLst/>
                <a:gdLst>
                  <a:gd name="connsiteX0" fmla="*/ 580896 w 595540"/>
                  <a:gd name="connsiteY0" fmla="*/ 115130 h 446905"/>
                  <a:gd name="connsiteX1" fmla="*/ 238278 w 595540"/>
                  <a:gd name="connsiteY1" fmla="*/ 37115 h 446905"/>
                  <a:gd name="connsiteX2" fmla="*/ 226167 w 595540"/>
                  <a:gd name="connsiteY2" fmla="*/ 25145 h 446905"/>
                  <a:gd name="connsiteX3" fmla="*/ 193074 w 595540"/>
                  <a:gd name="connsiteY3" fmla="*/ 79 h 446905"/>
                  <a:gd name="connsiteX4" fmla="*/ 15076 w 595540"/>
                  <a:gd name="connsiteY4" fmla="*/ 9 h 446905"/>
                  <a:gd name="connsiteX5" fmla="*/ 571 w 595540"/>
                  <a:gd name="connsiteY5" fmla="*/ 16344 h 446905"/>
                  <a:gd name="connsiteX6" fmla="*/ 321644 w 595540"/>
                  <a:gd name="connsiteY6" fmla="*/ 446905 h 446905"/>
                  <a:gd name="connsiteX7" fmla="*/ 592444 w 595540"/>
                  <a:gd name="connsiteY7" fmla="*/ 138999 h 446905"/>
                  <a:gd name="connsiteX8" fmla="*/ 593500 w 595540"/>
                  <a:gd name="connsiteY8" fmla="*/ 135831 h 446905"/>
                  <a:gd name="connsiteX9" fmla="*/ 580896 w 595540"/>
                  <a:gd name="connsiteY9" fmla="*/ 115130 h 446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5540" h="446905">
                    <a:moveTo>
                      <a:pt x="580896" y="115130"/>
                    </a:moveTo>
                    <a:cubicBezTo>
                      <a:pt x="466549" y="89641"/>
                      <a:pt x="352554" y="62885"/>
                      <a:pt x="238278" y="37115"/>
                    </a:cubicBezTo>
                    <a:cubicBezTo>
                      <a:pt x="230321" y="35284"/>
                      <a:pt x="226026" y="32961"/>
                      <a:pt x="226167" y="25145"/>
                    </a:cubicBezTo>
                    <a:cubicBezTo>
                      <a:pt x="226590" y="1487"/>
                      <a:pt x="210466" y="79"/>
                      <a:pt x="193074" y="79"/>
                    </a:cubicBezTo>
                    <a:cubicBezTo>
                      <a:pt x="133718" y="220"/>
                      <a:pt x="74362" y="924"/>
                      <a:pt x="15076" y="9"/>
                    </a:cubicBezTo>
                    <a:cubicBezTo>
                      <a:pt x="-344" y="-273"/>
                      <a:pt x="-978" y="6345"/>
                      <a:pt x="571" y="16344"/>
                    </a:cubicBezTo>
                    <a:lnTo>
                      <a:pt x="321644" y="446905"/>
                    </a:lnTo>
                    <a:lnTo>
                      <a:pt x="592444" y="138999"/>
                    </a:lnTo>
                    <a:cubicBezTo>
                      <a:pt x="592796" y="137943"/>
                      <a:pt x="593148" y="136887"/>
                      <a:pt x="593500" y="135831"/>
                    </a:cubicBezTo>
                    <a:cubicBezTo>
                      <a:pt x="598076" y="121749"/>
                      <a:pt x="595401" y="118299"/>
                      <a:pt x="580896" y="115130"/>
                    </a:cubicBez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4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8C41C5C-CC3B-4C44-9693-5DEF4F70C115}"/>
                  </a:ext>
                </a:extLst>
              </p:cNvPr>
              <p:cNvSpPr/>
              <p:nvPr/>
            </p:nvSpPr>
            <p:spPr>
              <a:xfrm>
                <a:off x="5753733" y="5110758"/>
                <a:ext cx="321072" cy="666155"/>
              </a:xfrm>
              <a:custGeom>
                <a:avLst/>
                <a:gdLst>
                  <a:gd name="connsiteX0" fmla="*/ 0 w 321072"/>
                  <a:gd name="connsiteY0" fmla="*/ 0 h 666155"/>
                  <a:gd name="connsiteX1" fmla="*/ 422 w 321072"/>
                  <a:gd name="connsiteY1" fmla="*/ 2465 h 666155"/>
                  <a:gd name="connsiteX2" fmla="*/ 51541 w 321072"/>
                  <a:gd name="connsiteY2" fmla="*/ 294739 h 666155"/>
                  <a:gd name="connsiteX3" fmla="*/ 109348 w 321072"/>
                  <a:gd name="connsiteY3" fmla="*/ 630598 h 666155"/>
                  <a:gd name="connsiteX4" fmla="*/ 113925 w 321072"/>
                  <a:gd name="connsiteY4" fmla="*/ 666156 h 666155"/>
                  <a:gd name="connsiteX5" fmla="*/ 321073 w 321072"/>
                  <a:gd name="connsiteY5" fmla="*/ 430561 h 666155"/>
                  <a:gd name="connsiteX6" fmla="*/ 0 w 321072"/>
                  <a:gd name="connsiteY6" fmla="*/ 0 h 66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072" h="666155">
                    <a:moveTo>
                      <a:pt x="0" y="0"/>
                    </a:moveTo>
                    <a:cubicBezTo>
                      <a:pt x="141" y="775"/>
                      <a:pt x="282" y="1620"/>
                      <a:pt x="422" y="2465"/>
                    </a:cubicBezTo>
                    <a:cubicBezTo>
                      <a:pt x="17462" y="99913"/>
                      <a:pt x="34642" y="197291"/>
                      <a:pt x="51541" y="294739"/>
                    </a:cubicBezTo>
                    <a:cubicBezTo>
                      <a:pt x="70904" y="406692"/>
                      <a:pt x="89422" y="518786"/>
                      <a:pt x="109348" y="630598"/>
                    </a:cubicBezTo>
                    <a:cubicBezTo>
                      <a:pt x="111460" y="642568"/>
                      <a:pt x="113009" y="654467"/>
                      <a:pt x="113925" y="666156"/>
                    </a:cubicBezTo>
                    <a:lnTo>
                      <a:pt x="321073" y="4305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4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705056C-8139-4597-A169-E2059E284FB1}"/>
                  </a:ext>
                </a:extLst>
              </p:cNvPr>
              <p:cNvSpPr/>
              <p:nvPr/>
            </p:nvSpPr>
            <p:spPr>
              <a:xfrm>
                <a:off x="5708921" y="5541320"/>
                <a:ext cx="563106" cy="1317400"/>
              </a:xfrm>
              <a:custGeom>
                <a:avLst/>
                <a:gdLst>
                  <a:gd name="connsiteX0" fmla="*/ 158736 w 563106"/>
                  <a:gd name="connsiteY0" fmla="*/ 235664 h 1317400"/>
                  <a:gd name="connsiteX1" fmla="*/ 110504 w 563106"/>
                  <a:gd name="connsiteY1" fmla="*/ 420281 h 1317400"/>
                  <a:gd name="connsiteX2" fmla="*/ 61991 w 563106"/>
                  <a:gd name="connsiteY2" fmla="*/ 497029 h 1317400"/>
                  <a:gd name="connsiteX3" fmla="*/ 45163 w 563106"/>
                  <a:gd name="connsiteY3" fmla="*/ 648412 h 1317400"/>
                  <a:gd name="connsiteX4" fmla="*/ 55302 w 563106"/>
                  <a:gd name="connsiteY4" fmla="*/ 675661 h 1317400"/>
                  <a:gd name="connsiteX5" fmla="*/ 54598 w 563106"/>
                  <a:gd name="connsiteY5" fmla="*/ 807611 h 1317400"/>
                  <a:gd name="connsiteX6" fmla="*/ 945 w 563106"/>
                  <a:gd name="connsiteY6" fmla="*/ 1083621 h 1317400"/>
                  <a:gd name="connsiteX7" fmla="*/ 137190 w 563106"/>
                  <a:gd name="connsiteY7" fmla="*/ 1285276 h 1317400"/>
                  <a:gd name="connsiteX8" fmla="*/ 330115 w 563106"/>
                  <a:gd name="connsiteY8" fmla="*/ 1316821 h 1317400"/>
                  <a:gd name="connsiteX9" fmla="*/ 377924 w 563106"/>
                  <a:gd name="connsiteY9" fmla="*/ 1235637 h 1317400"/>
                  <a:gd name="connsiteX10" fmla="*/ 373418 w 563106"/>
                  <a:gd name="connsiteY10" fmla="*/ 1226906 h 1317400"/>
                  <a:gd name="connsiteX11" fmla="*/ 336664 w 563106"/>
                  <a:gd name="connsiteY11" fmla="*/ 1154454 h 1317400"/>
                  <a:gd name="connsiteX12" fmla="*/ 369897 w 563106"/>
                  <a:gd name="connsiteY12" fmla="*/ 1156777 h 1317400"/>
                  <a:gd name="connsiteX13" fmla="*/ 500157 w 563106"/>
                  <a:gd name="connsiteY13" fmla="*/ 1163325 h 1317400"/>
                  <a:gd name="connsiteX14" fmla="*/ 560992 w 563106"/>
                  <a:gd name="connsiteY14" fmla="*/ 1108898 h 1317400"/>
                  <a:gd name="connsiteX15" fmla="*/ 558105 w 563106"/>
                  <a:gd name="connsiteY15" fmla="*/ 1024264 h 1317400"/>
                  <a:gd name="connsiteX16" fmla="*/ 535151 w 563106"/>
                  <a:gd name="connsiteY16" fmla="*/ 764660 h 1317400"/>
                  <a:gd name="connsiteX17" fmla="*/ 522900 w 563106"/>
                  <a:gd name="connsiteY17" fmla="*/ 595886 h 1317400"/>
                  <a:gd name="connsiteX18" fmla="*/ 452982 w 563106"/>
                  <a:gd name="connsiteY18" fmla="*/ 348814 h 1317400"/>
                  <a:gd name="connsiteX19" fmla="*/ 451503 w 563106"/>
                  <a:gd name="connsiteY19" fmla="*/ 326213 h 1317400"/>
                  <a:gd name="connsiteX20" fmla="*/ 492130 w 563106"/>
                  <a:gd name="connsiteY20" fmla="*/ 169408 h 1317400"/>
                  <a:gd name="connsiteX21" fmla="*/ 365884 w 563106"/>
                  <a:gd name="connsiteY21" fmla="*/ 0 h 1317400"/>
                  <a:gd name="connsiteX22" fmla="*/ 158736 w 563106"/>
                  <a:gd name="connsiteY22" fmla="*/ 235664 h 131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106" h="1317400">
                    <a:moveTo>
                      <a:pt x="158736" y="235664"/>
                    </a:moveTo>
                    <a:cubicBezTo>
                      <a:pt x="164087" y="301569"/>
                      <a:pt x="150287" y="363249"/>
                      <a:pt x="110504" y="420281"/>
                    </a:cubicBezTo>
                    <a:cubicBezTo>
                      <a:pt x="93183" y="445066"/>
                      <a:pt x="78116" y="471400"/>
                      <a:pt x="61991" y="497029"/>
                    </a:cubicBezTo>
                    <a:cubicBezTo>
                      <a:pt x="31997" y="544767"/>
                      <a:pt x="21646" y="594689"/>
                      <a:pt x="45163" y="648412"/>
                    </a:cubicBezTo>
                    <a:cubicBezTo>
                      <a:pt x="49036" y="657284"/>
                      <a:pt x="51712" y="666648"/>
                      <a:pt x="55302" y="675661"/>
                    </a:cubicBezTo>
                    <a:cubicBezTo>
                      <a:pt x="72976" y="719808"/>
                      <a:pt x="70018" y="763252"/>
                      <a:pt x="54598" y="807611"/>
                    </a:cubicBezTo>
                    <a:cubicBezTo>
                      <a:pt x="23547" y="896962"/>
                      <a:pt x="-5673" y="986806"/>
                      <a:pt x="945" y="1083621"/>
                    </a:cubicBezTo>
                    <a:cubicBezTo>
                      <a:pt x="7282" y="1177478"/>
                      <a:pt x="47628" y="1248241"/>
                      <a:pt x="137190" y="1285276"/>
                    </a:cubicBezTo>
                    <a:cubicBezTo>
                      <a:pt x="198870" y="1310765"/>
                      <a:pt x="263577" y="1319919"/>
                      <a:pt x="330115" y="1316821"/>
                    </a:cubicBezTo>
                    <a:cubicBezTo>
                      <a:pt x="386022" y="1314216"/>
                      <a:pt x="402709" y="1285981"/>
                      <a:pt x="377924" y="1235637"/>
                    </a:cubicBezTo>
                    <a:cubicBezTo>
                      <a:pt x="376446" y="1232680"/>
                      <a:pt x="374897" y="1229793"/>
                      <a:pt x="373418" y="1226906"/>
                    </a:cubicBezTo>
                    <a:cubicBezTo>
                      <a:pt x="361659" y="1203671"/>
                      <a:pt x="349830" y="1180435"/>
                      <a:pt x="336664" y="1154454"/>
                    </a:cubicBezTo>
                    <a:cubicBezTo>
                      <a:pt x="350253" y="1155439"/>
                      <a:pt x="360040" y="1156354"/>
                      <a:pt x="369897" y="1156777"/>
                    </a:cubicBezTo>
                    <a:cubicBezTo>
                      <a:pt x="413341" y="1158678"/>
                      <a:pt x="456573" y="1164733"/>
                      <a:pt x="500157" y="1163325"/>
                    </a:cubicBezTo>
                    <a:cubicBezTo>
                      <a:pt x="536841" y="1162128"/>
                      <a:pt x="555359" y="1144596"/>
                      <a:pt x="560992" y="1108898"/>
                    </a:cubicBezTo>
                    <a:cubicBezTo>
                      <a:pt x="565498" y="1080382"/>
                      <a:pt x="561978" y="1052217"/>
                      <a:pt x="558105" y="1024264"/>
                    </a:cubicBezTo>
                    <a:cubicBezTo>
                      <a:pt x="545995" y="938081"/>
                      <a:pt x="535996" y="851969"/>
                      <a:pt x="535151" y="764660"/>
                    </a:cubicBezTo>
                    <a:cubicBezTo>
                      <a:pt x="534659" y="708331"/>
                      <a:pt x="529730" y="651792"/>
                      <a:pt x="522900" y="595886"/>
                    </a:cubicBezTo>
                    <a:cubicBezTo>
                      <a:pt x="512409" y="510196"/>
                      <a:pt x="487624" y="427956"/>
                      <a:pt x="452982" y="348814"/>
                    </a:cubicBezTo>
                    <a:cubicBezTo>
                      <a:pt x="449602" y="341140"/>
                      <a:pt x="449532" y="334451"/>
                      <a:pt x="451503" y="326213"/>
                    </a:cubicBezTo>
                    <a:cubicBezTo>
                      <a:pt x="464389" y="273757"/>
                      <a:pt x="477978" y="221442"/>
                      <a:pt x="492130" y="169408"/>
                    </a:cubicBezTo>
                    <a:lnTo>
                      <a:pt x="365884" y="0"/>
                    </a:lnTo>
                    <a:lnTo>
                      <a:pt x="158736" y="235664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: Shape 4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71F2CD0-81A2-4BAD-817B-6CF9C09EADAD}"/>
                  </a:ext>
                </a:extLst>
              </p:cNvPr>
              <p:cNvSpPr/>
              <p:nvPr/>
            </p:nvSpPr>
            <p:spPr>
              <a:xfrm>
                <a:off x="5266243" y="3268014"/>
                <a:ext cx="1605560" cy="1944858"/>
              </a:xfrm>
              <a:custGeom>
                <a:avLst/>
                <a:gdLst>
                  <a:gd name="connsiteX0" fmla="*/ 486574 w 1605560"/>
                  <a:gd name="connsiteY0" fmla="*/ 1826198 h 1944858"/>
                  <a:gd name="connsiteX1" fmla="*/ 680063 w 1605560"/>
                  <a:gd name="connsiteY1" fmla="*/ 1826550 h 1944858"/>
                  <a:gd name="connsiteX2" fmla="*/ 713156 w 1605560"/>
                  <a:gd name="connsiteY2" fmla="*/ 1851617 h 1944858"/>
                  <a:gd name="connsiteX3" fmla="*/ 725267 w 1605560"/>
                  <a:gd name="connsiteY3" fmla="*/ 1863587 h 1944858"/>
                  <a:gd name="connsiteX4" fmla="*/ 1082390 w 1605560"/>
                  <a:gd name="connsiteY4" fmla="*/ 1944840 h 1944858"/>
                  <a:gd name="connsiteX5" fmla="*/ 1233139 w 1605560"/>
                  <a:gd name="connsiteY5" fmla="*/ 1516251 h 1944858"/>
                  <a:gd name="connsiteX6" fmla="*/ 1280455 w 1605560"/>
                  <a:gd name="connsiteY6" fmla="*/ 1207288 h 1944858"/>
                  <a:gd name="connsiteX7" fmla="*/ 1301367 w 1605560"/>
                  <a:gd name="connsiteY7" fmla="*/ 970850 h 1944858"/>
                  <a:gd name="connsiteX8" fmla="*/ 1313830 w 1605560"/>
                  <a:gd name="connsiteY8" fmla="*/ 749760 h 1944858"/>
                  <a:gd name="connsiteX9" fmla="*/ 1327278 w 1605560"/>
                  <a:gd name="connsiteY9" fmla="*/ 722159 h 1944858"/>
                  <a:gd name="connsiteX10" fmla="*/ 1408673 w 1605560"/>
                  <a:gd name="connsiteY10" fmla="*/ 635765 h 1944858"/>
                  <a:gd name="connsiteX11" fmla="*/ 1529991 w 1605560"/>
                  <a:gd name="connsiteY11" fmla="*/ 492339 h 1944858"/>
                  <a:gd name="connsiteX12" fmla="*/ 1575335 w 1605560"/>
                  <a:gd name="connsiteY12" fmla="*/ 422843 h 1944858"/>
                  <a:gd name="connsiteX13" fmla="*/ 1605471 w 1605560"/>
                  <a:gd name="connsiteY13" fmla="*/ 329901 h 1944858"/>
                  <a:gd name="connsiteX14" fmla="*/ 1580334 w 1605560"/>
                  <a:gd name="connsiteY14" fmla="*/ 252309 h 1944858"/>
                  <a:gd name="connsiteX15" fmla="*/ 1514289 w 1605560"/>
                  <a:gd name="connsiteY15" fmla="*/ 187672 h 1944858"/>
                  <a:gd name="connsiteX16" fmla="*/ 1330517 w 1605560"/>
                  <a:gd name="connsiteY16" fmla="*/ 106418 h 1944858"/>
                  <a:gd name="connsiteX17" fmla="*/ 1012331 w 1605560"/>
                  <a:gd name="connsiteY17" fmla="*/ 89237 h 1944858"/>
                  <a:gd name="connsiteX18" fmla="*/ 970155 w 1605560"/>
                  <a:gd name="connsiteY18" fmla="*/ 98743 h 1944858"/>
                  <a:gd name="connsiteX19" fmla="*/ 847359 w 1605560"/>
                  <a:gd name="connsiteY19" fmla="*/ 153593 h 1944858"/>
                  <a:gd name="connsiteX20" fmla="*/ 812224 w 1605560"/>
                  <a:gd name="connsiteY20" fmla="*/ 146974 h 1944858"/>
                  <a:gd name="connsiteX21" fmla="*/ 711185 w 1605560"/>
                  <a:gd name="connsiteY21" fmla="*/ 67832 h 1944858"/>
                  <a:gd name="connsiteX22" fmla="*/ 483265 w 1605560"/>
                  <a:gd name="connsiteY22" fmla="*/ 27 h 1944858"/>
                  <a:gd name="connsiteX23" fmla="*/ 168388 w 1605560"/>
                  <a:gd name="connsiteY23" fmla="*/ 86984 h 1944858"/>
                  <a:gd name="connsiteX24" fmla="*/ 48197 w 1605560"/>
                  <a:gd name="connsiteY24" fmla="*/ 179222 h 1944858"/>
                  <a:gd name="connsiteX25" fmla="*/ 13555 w 1605560"/>
                  <a:gd name="connsiteY25" fmla="*/ 369049 h 1944858"/>
                  <a:gd name="connsiteX26" fmla="*/ 103681 w 1605560"/>
                  <a:gd name="connsiteY26" fmla="*/ 499943 h 1944858"/>
                  <a:gd name="connsiteX27" fmla="*/ 213733 w 1605560"/>
                  <a:gd name="connsiteY27" fmla="*/ 583028 h 1944858"/>
                  <a:gd name="connsiteX28" fmla="*/ 320264 w 1605560"/>
                  <a:gd name="connsiteY28" fmla="*/ 647735 h 1944858"/>
                  <a:gd name="connsiteX29" fmla="*/ 382437 w 1605560"/>
                  <a:gd name="connsiteY29" fmla="*/ 759477 h 1944858"/>
                  <a:gd name="connsiteX30" fmla="*/ 375185 w 1605560"/>
                  <a:gd name="connsiteY30" fmla="*/ 848053 h 1944858"/>
                  <a:gd name="connsiteX31" fmla="*/ 348006 w 1605560"/>
                  <a:gd name="connsiteY31" fmla="*/ 1024080 h 1944858"/>
                  <a:gd name="connsiteX32" fmla="*/ 341669 w 1605560"/>
                  <a:gd name="connsiteY32" fmla="*/ 1264814 h 1944858"/>
                  <a:gd name="connsiteX33" fmla="*/ 380888 w 1605560"/>
                  <a:gd name="connsiteY33" fmla="*/ 1500761 h 1944858"/>
                  <a:gd name="connsiteX34" fmla="*/ 486574 w 1605560"/>
                  <a:gd name="connsiteY34" fmla="*/ 1826198 h 194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05560" h="1944858">
                    <a:moveTo>
                      <a:pt x="486574" y="1826198"/>
                    </a:moveTo>
                    <a:cubicBezTo>
                      <a:pt x="545931" y="1827184"/>
                      <a:pt x="620707" y="1826621"/>
                      <a:pt x="680063" y="1826550"/>
                    </a:cubicBezTo>
                    <a:cubicBezTo>
                      <a:pt x="697454" y="1826550"/>
                      <a:pt x="713508" y="1827959"/>
                      <a:pt x="713156" y="1851617"/>
                    </a:cubicBezTo>
                    <a:cubicBezTo>
                      <a:pt x="713015" y="1859432"/>
                      <a:pt x="717310" y="1861756"/>
                      <a:pt x="725267" y="1863587"/>
                    </a:cubicBezTo>
                    <a:cubicBezTo>
                      <a:pt x="839543" y="1889357"/>
                      <a:pt x="968043" y="1919352"/>
                      <a:pt x="1082390" y="1944840"/>
                    </a:cubicBezTo>
                    <a:cubicBezTo>
                      <a:pt x="1096824" y="1948079"/>
                      <a:pt x="1230393" y="1530192"/>
                      <a:pt x="1233139" y="1516251"/>
                    </a:cubicBezTo>
                    <a:cubicBezTo>
                      <a:pt x="1253558" y="1414015"/>
                      <a:pt x="1269471" y="1311004"/>
                      <a:pt x="1280455" y="1207288"/>
                    </a:cubicBezTo>
                    <a:cubicBezTo>
                      <a:pt x="1288834" y="1128569"/>
                      <a:pt x="1295734" y="1049780"/>
                      <a:pt x="1301367" y="970850"/>
                    </a:cubicBezTo>
                    <a:cubicBezTo>
                      <a:pt x="1306577" y="897200"/>
                      <a:pt x="1310802" y="823480"/>
                      <a:pt x="1313830" y="749760"/>
                    </a:cubicBezTo>
                    <a:cubicBezTo>
                      <a:pt x="1314323" y="738283"/>
                      <a:pt x="1319463" y="729623"/>
                      <a:pt x="1327278" y="722159"/>
                    </a:cubicBezTo>
                    <a:cubicBezTo>
                      <a:pt x="1356006" y="694910"/>
                      <a:pt x="1381635" y="664634"/>
                      <a:pt x="1408673" y="635765"/>
                    </a:cubicBezTo>
                    <a:cubicBezTo>
                      <a:pt x="1451412" y="590069"/>
                      <a:pt x="1494152" y="544090"/>
                      <a:pt x="1529991" y="492339"/>
                    </a:cubicBezTo>
                    <a:cubicBezTo>
                      <a:pt x="1546044" y="469737"/>
                      <a:pt x="1561605" y="446924"/>
                      <a:pt x="1575335" y="422843"/>
                    </a:cubicBezTo>
                    <a:cubicBezTo>
                      <a:pt x="1591811" y="393975"/>
                      <a:pt x="1604415" y="363769"/>
                      <a:pt x="1605471" y="329901"/>
                    </a:cubicBezTo>
                    <a:cubicBezTo>
                      <a:pt x="1606597" y="300962"/>
                      <a:pt x="1597022" y="275262"/>
                      <a:pt x="1580334" y="252309"/>
                    </a:cubicBezTo>
                    <a:cubicBezTo>
                      <a:pt x="1561957" y="227172"/>
                      <a:pt x="1540904" y="204570"/>
                      <a:pt x="1514289" y="187672"/>
                    </a:cubicBezTo>
                    <a:cubicBezTo>
                      <a:pt x="1457116" y="151269"/>
                      <a:pt x="1396069" y="123175"/>
                      <a:pt x="1330517" y="106418"/>
                    </a:cubicBezTo>
                    <a:cubicBezTo>
                      <a:pt x="1225816" y="79591"/>
                      <a:pt x="1119144" y="80295"/>
                      <a:pt x="1012331" y="89237"/>
                    </a:cubicBezTo>
                    <a:cubicBezTo>
                      <a:pt x="998038" y="90434"/>
                      <a:pt x="983815" y="92687"/>
                      <a:pt x="970155" y="98743"/>
                    </a:cubicBezTo>
                    <a:cubicBezTo>
                      <a:pt x="929176" y="116909"/>
                      <a:pt x="888197" y="135216"/>
                      <a:pt x="847359" y="153593"/>
                    </a:cubicBezTo>
                    <a:cubicBezTo>
                      <a:pt x="832995" y="160071"/>
                      <a:pt x="823349" y="157465"/>
                      <a:pt x="812224" y="146974"/>
                    </a:cubicBezTo>
                    <a:cubicBezTo>
                      <a:pt x="780962" y="117613"/>
                      <a:pt x="747869" y="90364"/>
                      <a:pt x="711185" y="67832"/>
                    </a:cubicBezTo>
                    <a:cubicBezTo>
                      <a:pt x="641196" y="24952"/>
                      <a:pt x="566772" y="-959"/>
                      <a:pt x="483265" y="27"/>
                    </a:cubicBezTo>
                    <a:cubicBezTo>
                      <a:pt x="370326" y="1365"/>
                      <a:pt x="266330" y="32557"/>
                      <a:pt x="168388" y="86984"/>
                    </a:cubicBezTo>
                    <a:cubicBezTo>
                      <a:pt x="123748" y="111769"/>
                      <a:pt x="81502" y="139792"/>
                      <a:pt x="48197" y="179222"/>
                    </a:cubicBezTo>
                    <a:cubicBezTo>
                      <a:pt x="459" y="235762"/>
                      <a:pt x="-13271" y="298216"/>
                      <a:pt x="13555" y="369049"/>
                    </a:cubicBezTo>
                    <a:cubicBezTo>
                      <a:pt x="32989" y="420379"/>
                      <a:pt x="65800" y="461780"/>
                      <a:pt x="103681" y="499943"/>
                    </a:cubicBezTo>
                    <a:cubicBezTo>
                      <a:pt x="135507" y="534092"/>
                      <a:pt x="173528" y="560074"/>
                      <a:pt x="213733" y="583028"/>
                    </a:cubicBezTo>
                    <a:cubicBezTo>
                      <a:pt x="249854" y="603658"/>
                      <a:pt x="285129" y="625555"/>
                      <a:pt x="320264" y="647735"/>
                    </a:cubicBezTo>
                    <a:cubicBezTo>
                      <a:pt x="360821" y="673365"/>
                      <a:pt x="383845" y="709274"/>
                      <a:pt x="382437" y="759477"/>
                    </a:cubicBezTo>
                    <a:cubicBezTo>
                      <a:pt x="381592" y="789190"/>
                      <a:pt x="379973" y="818622"/>
                      <a:pt x="375185" y="848053"/>
                    </a:cubicBezTo>
                    <a:cubicBezTo>
                      <a:pt x="365750" y="906635"/>
                      <a:pt x="356455" y="965287"/>
                      <a:pt x="348006" y="1024080"/>
                    </a:cubicBezTo>
                    <a:cubicBezTo>
                      <a:pt x="336529" y="1104137"/>
                      <a:pt x="335896" y="1184335"/>
                      <a:pt x="341669" y="1264814"/>
                    </a:cubicBezTo>
                    <a:cubicBezTo>
                      <a:pt x="347443" y="1344730"/>
                      <a:pt x="363637" y="1422816"/>
                      <a:pt x="380888" y="1500761"/>
                    </a:cubicBezTo>
                    <a:cubicBezTo>
                      <a:pt x="386591" y="1526953"/>
                      <a:pt x="471084" y="1825917"/>
                      <a:pt x="486574" y="1826198"/>
                    </a:cubicBezTo>
                    <a:close/>
                  </a:path>
                </a:pathLst>
              </a:custGeom>
              <a:solidFill>
                <a:srgbClr val="010100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4" name="Group 22">
            <a:extLst>
              <a:ext uri="{FF2B5EF4-FFF2-40B4-BE49-F238E27FC236}">
                <a16:creationId xmlns="" xmlns:a16="http://schemas.microsoft.com/office/drawing/2014/main" xmlns:lc="http://schemas.openxmlformats.org/drawingml/2006/lockedCanvas" id="{C63EF9C6-1D63-4827-A913-758EC151C540}"/>
              </a:ext>
            </a:extLst>
          </p:cNvPr>
          <p:cNvGrpSpPr/>
          <p:nvPr/>
        </p:nvGrpSpPr>
        <p:grpSpPr>
          <a:xfrm>
            <a:off x="8138003" y="1690688"/>
            <a:ext cx="4053997" cy="5420811"/>
            <a:chOff x="6641219" y="0"/>
            <a:chExt cx="5552795" cy="7251483"/>
          </a:xfrm>
        </p:grpSpPr>
        <p:grpSp>
          <p:nvGrpSpPr>
            <p:cNvPr id="35" name="Group 2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F826515-E6F1-41AE-9793-34803159D71A}"/>
                </a:ext>
              </a:extLst>
            </p:cNvPr>
            <p:cNvGrpSpPr/>
            <p:nvPr/>
          </p:nvGrpSpPr>
          <p:grpSpPr>
            <a:xfrm>
              <a:off x="9294736" y="0"/>
              <a:ext cx="2899278" cy="6855505"/>
              <a:chOff x="9294736" y="0"/>
              <a:chExt cx="2899278" cy="6855505"/>
            </a:xfrm>
          </p:grpSpPr>
          <p:sp>
            <p:nvSpPr>
              <p:cNvPr id="57" name="Freeform: Shape 4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F80A74E-DD5E-44CB-BE4E-BAB096DC2D27}"/>
                  </a:ext>
                </a:extLst>
              </p:cNvPr>
              <p:cNvSpPr/>
              <p:nvPr/>
            </p:nvSpPr>
            <p:spPr>
              <a:xfrm>
                <a:off x="9294736" y="0"/>
                <a:ext cx="2899278" cy="6855505"/>
              </a:xfrm>
              <a:custGeom>
                <a:avLst/>
                <a:gdLst>
                  <a:gd name="connsiteX0" fmla="*/ 0 w 2218926"/>
                  <a:gd name="connsiteY0" fmla="*/ 0 h 2285893"/>
                  <a:gd name="connsiteX1" fmla="*/ 2218926 w 2218926"/>
                  <a:gd name="connsiteY1" fmla="*/ 0 h 2285893"/>
                  <a:gd name="connsiteX2" fmla="*/ 2218926 w 2218926"/>
                  <a:gd name="connsiteY2" fmla="*/ 2285893 h 2285893"/>
                  <a:gd name="connsiteX3" fmla="*/ 0 w 2218926"/>
                  <a:gd name="connsiteY3" fmla="*/ 2285893 h 228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8926" h="2285893">
                    <a:moveTo>
                      <a:pt x="0" y="0"/>
                    </a:moveTo>
                    <a:lnTo>
                      <a:pt x="2218926" y="0"/>
                    </a:lnTo>
                    <a:lnTo>
                      <a:pt x="2218926" y="2285893"/>
                    </a:lnTo>
                    <a:lnTo>
                      <a:pt x="0" y="2285893"/>
                    </a:lnTo>
                    <a:close/>
                  </a:path>
                </a:pathLst>
              </a:custGeom>
              <a:solidFill>
                <a:srgbClr val="9D4E2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Rectangle 4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3680E9B-6603-4CD5-BD49-308A0D434B03}"/>
                  </a:ext>
                </a:extLst>
              </p:cNvPr>
              <p:cNvSpPr/>
              <p:nvPr/>
            </p:nvSpPr>
            <p:spPr>
              <a:xfrm>
                <a:off x="9513787" y="0"/>
                <a:ext cx="2461096" cy="2416804"/>
              </a:xfrm>
              <a:prstGeom prst="rect">
                <a:avLst/>
              </a:pr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Freeform: Shape 4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A7836AD-C003-45B8-B933-62B55B91D188}"/>
                  </a:ext>
                </a:extLst>
              </p:cNvPr>
              <p:cNvSpPr/>
              <p:nvPr/>
            </p:nvSpPr>
            <p:spPr>
              <a:xfrm>
                <a:off x="9493161" y="2551316"/>
                <a:ext cx="2495913" cy="3376237"/>
              </a:xfrm>
              <a:custGeom>
                <a:avLst/>
                <a:gdLst>
                  <a:gd name="connsiteX0" fmla="*/ 113 w 1325788"/>
                  <a:gd name="connsiteY0" fmla="*/ 3493 h 1793402"/>
                  <a:gd name="connsiteX1" fmla="*/ 0 w 1325788"/>
                  <a:gd name="connsiteY1" fmla="*/ 1489248 h 1793402"/>
                  <a:gd name="connsiteX2" fmla="*/ 1325789 w 1325788"/>
                  <a:gd name="connsiteY2" fmla="*/ 1793403 h 1793402"/>
                  <a:gd name="connsiteX3" fmla="*/ 1314323 w 1325788"/>
                  <a:gd name="connsiteY3" fmla="*/ 0 h 179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788" h="1793402">
                    <a:moveTo>
                      <a:pt x="113" y="3493"/>
                    </a:moveTo>
                    <a:lnTo>
                      <a:pt x="0" y="1489248"/>
                    </a:lnTo>
                    <a:lnTo>
                      <a:pt x="1325789" y="1793403"/>
                    </a:lnTo>
                    <a:lnTo>
                      <a:pt x="1314323" y="0"/>
                    </a:ln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60" name="Freeform: Shape 4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9A28735-F5B6-4063-B104-B221E312A363}"/>
                  </a:ext>
                </a:extLst>
              </p:cNvPr>
              <p:cNvSpPr/>
              <p:nvPr/>
            </p:nvSpPr>
            <p:spPr>
              <a:xfrm>
                <a:off x="9495178" y="5565439"/>
                <a:ext cx="2479705" cy="1290066"/>
              </a:xfrm>
              <a:custGeom>
                <a:avLst/>
                <a:gdLst>
                  <a:gd name="connsiteX0" fmla="*/ 1313674 w 1317179"/>
                  <a:gd name="connsiteY0" fmla="*/ 685263 h 685262"/>
                  <a:gd name="connsiteX1" fmla="*/ 3662 w 1317179"/>
                  <a:gd name="connsiteY1" fmla="*/ 685263 h 685262"/>
                  <a:gd name="connsiteX2" fmla="*/ 56 w 1317179"/>
                  <a:gd name="connsiteY2" fmla="*/ 675486 h 685262"/>
                  <a:gd name="connsiteX3" fmla="*/ 0 w 1317179"/>
                  <a:gd name="connsiteY3" fmla="*/ 666556 h 685262"/>
                  <a:gd name="connsiteX4" fmla="*/ 0 w 1317179"/>
                  <a:gd name="connsiteY4" fmla="*/ 21086 h 685262"/>
                  <a:gd name="connsiteX5" fmla="*/ 23496 w 1317179"/>
                  <a:gd name="connsiteY5" fmla="*/ 2943 h 685262"/>
                  <a:gd name="connsiteX6" fmla="*/ 1076628 w 1317179"/>
                  <a:gd name="connsiteY6" fmla="*/ 280164 h 685262"/>
                  <a:gd name="connsiteX7" fmla="*/ 1300630 w 1317179"/>
                  <a:gd name="connsiteY7" fmla="*/ 339017 h 685262"/>
                  <a:gd name="connsiteX8" fmla="*/ 1317112 w 1317179"/>
                  <a:gd name="connsiteY8" fmla="*/ 360654 h 685262"/>
                  <a:gd name="connsiteX9" fmla="*/ 1317083 w 1317179"/>
                  <a:gd name="connsiteY9" fmla="*/ 670049 h 685262"/>
                  <a:gd name="connsiteX10" fmla="*/ 1313674 w 1317179"/>
                  <a:gd name="connsiteY10" fmla="*/ 685263 h 68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179" h="685262">
                    <a:moveTo>
                      <a:pt x="1313674" y="685263"/>
                    </a:moveTo>
                    <a:cubicBezTo>
                      <a:pt x="876994" y="685263"/>
                      <a:pt x="440343" y="685263"/>
                      <a:pt x="3662" y="685263"/>
                    </a:cubicBezTo>
                    <a:cubicBezTo>
                      <a:pt x="901" y="682586"/>
                      <a:pt x="84" y="679177"/>
                      <a:pt x="56" y="675486"/>
                    </a:cubicBezTo>
                    <a:cubicBezTo>
                      <a:pt x="28" y="672500"/>
                      <a:pt x="0" y="669514"/>
                      <a:pt x="0" y="666556"/>
                    </a:cubicBezTo>
                    <a:cubicBezTo>
                      <a:pt x="0" y="451399"/>
                      <a:pt x="0" y="236243"/>
                      <a:pt x="0" y="21086"/>
                    </a:cubicBezTo>
                    <a:cubicBezTo>
                      <a:pt x="0" y="-1649"/>
                      <a:pt x="1549" y="-2861"/>
                      <a:pt x="23496" y="2943"/>
                    </a:cubicBezTo>
                    <a:cubicBezTo>
                      <a:pt x="52852" y="10690"/>
                      <a:pt x="953258" y="247709"/>
                      <a:pt x="1076628" y="280164"/>
                    </a:cubicBezTo>
                    <a:cubicBezTo>
                      <a:pt x="1151286" y="299801"/>
                      <a:pt x="1225944" y="319437"/>
                      <a:pt x="1300630" y="339017"/>
                    </a:cubicBezTo>
                    <a:cubicBezTo>
                      <a:pt x="1315675" y="342962"/>
                      <a:pt x="1317112" y="344708"/>
                      <a:pt x="1317112" y="360654"/>
                    </a:cubicBezTo>
                    <a:cubicBezTo>
                      <a:pt x="1317140" y="463795"/>
                      <a:pt x="1317140" y="566936"/>
                      <a:pt x="1317083" y="670049"/>
                    </a:cubicBezTo>
                    <a:cubicBezTo>
                      <a:pt x="1317112" y="675317"/>
                      <a:pt x="1318013" y="680896"/>
                      <a:pt x="1313674" y="685263"/>
                    </a:cubicBez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: Shape 4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D71C3E1-45DA-43FE-A2D1-F63368E31D3D}"/>
                  </a:ext>
                </a:extLst>
              </p:cNvPr>
              <p:cNvSpPr/>
              <p:nvPr/>
            </p:nvSpPr>
            <p:spPr>
              <a:xfrm>
                <a:off x="11364923" y="3015604"/>
                <a:ext cx="512661" cy="2848066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: Shape 5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BD99EE7-07E8-4C0B-B893-0913FC2905EE}"/>
                  </a:ext>
                </a:extLst>
              </p:cNvPr>
              <p:cNvSpPr/>
              <p:nvPr/>
            </p:nvSpPr>
            <p:spPr>
              <a:xfrm>
                <a:off x="10771548" y="2760809"/>
                <a:ext cx="1185547" cy="2942500"/>
              </a:xfrm>
              <a:custGeom>
                <a:avLst/>
                <a:gdLst>
                  <a:gd name="connsiteX0" fmla="*/ 569171 w 629743"/>
                  <a:gd name="connsiteY0" fmla="*/ 142671 h 1563008"/>
                  <a:gd name="connsiteX1" fmla="*/ 491780 w 629743"/>
                  <a:gd name="connsiteY1" fmla="*/ 138868 h 1563008"/>
                  <a:gd name="connsiteX2" fmla="*/ 428475 w 629743"/>
                  <a:gd name="connsiteY2" fmla="*/ 145545 h 1563008"/>
                  <a:gd name="connsiteX3" fmla="*/ 397147 w 629743"/>
                  <a:gd name="connsiteY3" fmla="*/ 150419 h 1563008"/>
                  <a:gd name="connsiteX4" fmla="*/ 335195 w 629743"/>
                  <a:gd name="connsiteY4" fmla="*/ 159913 h 1563008"/>
                  <a:gd name="connsiteX5" fmla="*/ 332574 w 629743"/>
                  <a:gd name="connsiteY5" fmla="*/ 160307 h 1563008"/>
                  <a:gd name="connsiteX6" fmla="*/ 318009 w 629743"/>
                  <a:gd name="connsiteY6" fmla="*/ 174929 h 1563008"/>
                  <a:gd name="connsiteX7" fmla="*/ 308430 w 629743"/>
                  <a:gd name="connsiteY7" fmla="*/ 178676 h 1563008"/>
                  <a:gd name="connsiteX8" fmla="*/ 264650 w 629743"/>
                  <a:gd name="connsiteY8" fmla="*/ 178113 h 1563008"/>
                  <a:gd name="connsiteX9" fmla="*/ 262959 w 629743"/>
                  <a:gd name="connsiteY9" fmla="*/ 177690 h 1563008"/>
                  <a:gd name="connsiteX10" fmla="*/ 232645 w 629743"/>
                  <a:gd name="connsiteY10" fmla="*/ 182508 h 1563008"/>
                  <a:gd name="connsiteX11" fmla="*/ 226137 w 629743"/>
                  <a:gd name="connsiteY11" fmla="*/ 189579 h 1563008"/>
                  <a:gd name="connsiteX12" fmla="*/ 225968 w 629743"/>
                  <a:gd name="connsiteY12" fmla="*/ 202088 h 1563008"/>
                  <a:gd name="connsiteX13" fmla="*/ 225968 w 629743"/>
                  <a:gd name="connsiteY13" fmla="*/ 925568 h 1563008"/>
                  <a:gd name="connsiteX14" fmla="*/ 225799 w 629743"/>
                  <a:gd name="connsiteY14" fmla="*/ 938978 h 1563008"/>
                  <a:gd name="connsiteX15" fmla="*/ 219742 w 629743"/>
                  <a:gd name="connsiteY15" fmla="*/ 948670 h 1563008"/>
                  <a:gd name="connsiteX16" fmla="*/ 219601 w 629743"/>
                  <a:gd name="connsiteY16" fmla="*/ 900438 h 1563008"/>
                  <a:gd name="connsiteX17" fmla="*/ 221883 w 629743"/>
                  <a:gd name="connsiteY17" fmla="*/ 952248 h 1563008"/>
                  <a:gd name="connsiteX18" fmla="*/ 222362 w 629743"/>
                  <a:gd name="connsiteY18" fmla="*/ 961151 h 1563008"/>
                  <a:gd name="connsiteX19" fmla="*/ 222362 w 629743"/>
                  <a:gd name="connsiteY19" fmla="*/ 1528130 h 1563008"/>
                  <a:gd name="connsiteX20" fmla="*/ 220953 w 629743"/>
                  <a:gd name="connsiteY20" fmla="*/ 1540470 h 1563008"/>
                  <a:gd name="connsiteX21" fmla="*/ 210360 w 629743"/>
                  <a:gd name="connsiteY21" fmla="*/ 1547795 h 1563008"/>
                  <a:gd name="connsiteX22" fmla="*/ 142745 w 629743"/>
                  <a:gd name="connsiteY22" fmla="*/ 1562163 h 1563008"/>
                  <a:gd name="connsiteX23" fmla="*/ 125194 w 629743"/>
                  <a:gd name="connsiteY23" fmla="*/ 1563008 h 1563008"/>
                  <a:gd name="connsiteX24" fmla="*/ 112657 w 629743"/>
                  <a:gd name="connsiteY24" fmla="*/ 1559599 h 1563008"/>
                  <a:gd name="connsiteX25" fmla="*/ 58875 w 629743"/>
                  <a:gd name="connsiteY25" fmla="*/ 1549739 h 1563008"/>
                  <a:gd name="connsiteX26" fmla="*/ 40900 w 629743"/>
                  <a:gd name="connsiteY26" fmla="*/ 1546640 h 1563008"/>
                  <a:gd name="connsiteX27" fmla="*/ 31913 w 629743"/>
                  <a:gd name="connsiteY27" fmla="*/ 1534497 h 1563008"/>
                  <a:gd name="connsiteX28" fmla="*/ 29913 w 629743"/>
                  <a:gd name="connsiteY28" fmla="*/ 1527229 h 1563008"/>
                  <a:gd name="connsiteX29" fmla="*/ 25236 w 629743"/>
                  <a:gd name="connsiteY29" fmla="*/ 1499366 h 1563008"/>
                  <a:gd name="connsiteX30" fmla="*/ 24616 w 629743"/>
                  <a:gd name="connsiteY30" fmla="*/ 1315256 h 1563008"/>
                  <a:gd name="connsiteX31" fmla="*/ 20982 w 629743"/>
                  <a:gd name="connsiteY31" fmla="*/ 1102043 h 1563008"/>
                  <a:gd name="connsiteX32" fmla="*/ 17827 w 629743"/>
                  <a:gd name="connsiteY32" fmla="*/ 899536 h 1563008"/>
                  <a:gd name="connsiteX33" fmla="*/ 13742 w 629743"/>
                  <a:gd name="connsiteY33" fmla="*/ 672942 h 1563008"/>
                  <a:gd name="connsiteX34" fmla="*/ 10389 w 629743"/>
                  <a:gd name="connsiteY34" fmla="*/ 452573 h 1563008"/>
                  <a:gd name="connsiteX35" fmla="*/ 6783 w 629743"/>
                  <a:gd name="connsiteY35" fmla="*/ 271534 h 1563008"/>
                  <a:gd name="connsiteX36" fmla="*/ 3881 w 629743"/>
                  <a:gd name="connsiteY36" fmla="*/ 215611 h 1563008"/>
                  <a:gd name="connsiteX37" fmla="*/ 4445 w 629743"/>
                  <a:gd name="connsiteY37" fmla="*/ 204032 h 1563008"/>
                  <a:gd name="connsiteX38" fmla="*/ 4247 w 629743"/>
                  <a:gd name="connsiteY38" fmla="*/ 94186 h 1563008"/>
                  <a:gd name="connsiteX39" fmla="*/ 303 w 629743"/>
                  <a:gd name="connsiteY39" fmla="*/ 32064 h 1563008"/>
                  <a:gd name="connsiteX40" fmla="*/ 9572 w 629743"/>
                  <a:gd name="connsiteY40" fmla="*/ 15442 h 1563008"/>
                  <a:gd name="connsiteX41" fmla="*/ 19602 w 629743"/>
                  <a:gd name="connsiteY41" fmla="*/ 14259 h 1563008"/>
                  <a:gd name="connsiteX42" fmla="*/ 44507 w 629743"/>
                  <a:gd name="connsiteY42" fmla="*/ 11357 h 1563008"/>
                  <a:gd name="connsiteX43" fmla="*/ 112460 w 629743"/>
                  <a:gd name="connsiteY43" fmla="*/ 2624 h 1563008"/>
                  <a:gd name="connsiteX44" fmla="*/ 187907 w 629743"/>
                  <a:gd name="connsiteY44" fmla="*/ 3074 h 1563008"/>
                  <a:gd name="connsiteX45" fmla="*/ 199514 w 629743"/>
                  <a:gd name="connsiteY45" fmla="*/ 3328 h 1563008"/>
                  <a:gd name="connsiteX46" fmla="*/ 348859 w 629743"/>
                  <a:gd name="connsiteY46" fmla="*/ 3553 h 1563008"/>
                  <a:gd name="connsiteX47" fmla="*/ 546238 w 629743"/>
                  <a:gd name="connsiteY47" fmla="*/ 6991 h 1563008"/>
                  <a:gd name="connsiteX48" fmla="*/ 555028 w 629743"/>
                  <a:gd name="connsiteY48" fmla="*/ 8343 h 1563008"/>
                  <a:gd name="connsiteX49" fmla="*/ 568579 w 629743"/>
                  <a:gd name="connsiteY49" fmla="*/ 11526 h 1563008"/>
                  <a:gd name="connsiteX50" fmla="*/ 623685 w 629743"/>
                  <a:gd name="connsiteY50" fmla="*/ 11526 h 1563008"/>
                  <a:gd name="connsiteX51" fmla="*/ 628446 w 629743"/>
                  <a:gd name="connsiteY51" fmla="*/ 23246 h 1563008"/>
                  <a:gd name="connsiteX52" fmla="*/ 584469 w 629743"/>
                  <a:gd name="connsiteY52" fmla="*/ 42066 h 1563008"/>
                  <a:gd name="connsiteX53" fmla="*/ 573988 w 629743"/>
                  <a:gd name="connsiteY53" fmla="*/ 48320 h 1563008"/>
                  <a:gd name="connsiteX54" fmla="*/ 572213 w 629743"/>
                  <a:gd name="connsiteY54" fmla="*/ 59674 h 1563008"/>
                  <a:gd name="connsiteX55" fmla="*/ 572185 w 629743"/>
                  <a:gd name="connsiteY55" fmla="*/ 131149 h 1563008"/>
                  <a:gd name="connsiteX56" fmla="*/ 569171 w 629743"/>
                  <a:gd name="connsiteY56" fmla="*/ 142671 h 156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29743" h="1563008">
                    <a:moveTo>
                      <a:pt x="569171" y="142671"/>
                    </a:moveTo>
                    <a:cubicBezTo>
                      <a:pt x="543252" y="143967"/>
                      <a:pt x="517727" y="138502"/>
                      <a:pt x="491780" y="138868"/>
                    </a:cubicBezTo>
                    <a:cubicBezTo>
                      <a:pt x="470340" y="139150"/>
                      <a:pt x="449520" y="142446"/>
                      <a:pt x="428475" y="145545"/>
                    </a:cubicBezTo>
                    <a:cubicBezTo>
                      <a:pt x="418051" y="147066"/>
                      <a:pt x="407627" y="149066"/>
                      <a:pt x="397147" y="150419"/>
                    </a:cubicBezTo>
                    <a:cubicBezTo>
                      <a:pt x="376440" y="153123"/>
                      <a:pt x="355592" y="155067"/>
                      <a:pt x="335195" y="159913"/>
                    </a:cubicBezTo>
                    <a:cubicBezTo>
                      <a:pt x="334321" y="160110"/>
                      <a:pt x="333392" y="160448"/>
                      <a:pt x="332574" y="160307"/>
                    </a:cubicBezTo>
                    <a:cubicBezTo>
                      <a:pt x="320770" y="158307"/>
                      <a:pt x="316967" y="164167"/>
                      <a:pt x="318009" y="174929"/>
                    </a:cubicBezTo>
                    <a:cubicBezTo>
                      <a:pt x="315643" y="178282"/>
                      <a:pt x="312037" y="178704"/>
                      <a:pt x="308430" y="178676"/>
                    </a:cubicBezTo>
                    <a:cubicBezTo>
                      <a:pt x="293837" y="178564"/>
                      <a:pt x="279215" y="179493"/>
                      <a:pt x="264650" y="178113"/>
                    </a:cubicBezTo>
                    <a:cubicBezTo>
                      <a:pt x="264058" y="178056"/>
                      <a:pt x="263241" y="177465"/>
                      <a:pt x="262959" y="177690"/>
                    </a:cubicBezTo>
                    <a:cubicBezTo>
                      <a:pt x="253888" y="185832"/>
                      <a:pt x="242759" y="181043"/>
                      <a:pt x="232645" y="182508"/>
                    </a:cubicBezTo>
                    <a:cubicBezTo>
                      <a:pt x="228335" y="183128"/>
                      <a:pt x="226391" y="185438"/>
                      <a:pt x="226137" y="189579"/>
                    </a:cubicBezTo>
                    <a:cubicBezTo>
                      <a:pt x="225884" y="193749"/>
                      <a:pt x="225968" y="197918"/>
                      <a:pt x="225968" y="202088"/>
                    </a:cubicBezTo>
                    <a:cubicBezTo>
                      <a:pt x="225968" y="443248"/>
                      <a:pt x="225968" y="684408"/>
                      <a:pt x="225968" y="925568"/>
                    </a:cubicBezTo>
                    <a:cubicBezTo>
                      <a:pt x="225968" y="930048"/>
                      <a:pt x="226109" y="934527"/>
                      <a:pt x="225799" y="938978"/>
                    </a:cubicBezTo>
                    <a:cubicBezTo>
                      <a:pt x="225546" y="942500"/>
                      <a:pt x="224982" y="945965"/>
                      <a:pt x="219742" y="948670"/>
                    </a:cubicBezTo>
                    <a:cubicBezTo>
                      <a:pt x="219460" y="931175"/>
                      <a:pt x="219714" y="914806"/>
                      <a:pt x="219601" y="900438"/>
                    </a:cubicBezTo>
                    <a:cubicBezTo>
                      <a:pt x="221094" y="916356"/>
                      <a:pt x="216812" y="934414"/>
                      <a:pt x="221883" y="952248"/>
                    </a:cubicBezTo>
                    <a:cubicBezTo>
                      <a:pt x="222700" y="955121"/>
                      <a:pt x="222362" y="958164"/>
                      <a:pt x="222362" y="961151"/>
                    </a:cubicBezTo>
                    <a:cubicBezTo>
                      <a:pt x="222390" y="1150134"/>
                      <a:pt x="222390" y="1339118"/>
                      <a:pt x="222362" y="1528130"/>
                    </a:cubicBezTo>
                    <a:cubicBezTo>
                      <a:pt x="222362" y="1532272"/>
                      <a:pt x="222728" y="1536498"/>
                      <a:pt x="220953" y="1540470"/>
                    </a:cubicBezTo>
                    <a:cubicBezTo>
                      <a:pt x="218643" y="1544668"/>
                      <a:pt x="214812" y="1546950"/>
                      <a:pt x="210360" y="1547795"/>
                    </a:cubicBezTo>
                    <a:cubicBezTo>
                      <a:pt x="187709" y="1552077"/>
                      <a:pt x="165340" y="1557684"/>
                      <a:pt x="142745" y="1562163"/>
                    </a:cubicBezTo>
                    <a:cubicBezTo>
                      <a:pt x="136942" y="1563318"/>
                      <a:pt x="130941" y="1560445"/>
                      <a:pt x="125194" y="1563008"/>
                    </a:cubicBezTo>
                    <a:cubicBezTo>
                      <a:pt x="121390" y="1560445"/>
                      <a:pt x="116967" y="1560445"/>
                      <a:pt x="112657" y="1559599"/>
                    </a:cubicBezTo>
                    <a:cubicBezTo>
                      <a:pt x="94767" y="1556162"/>
                      <a:pt x="76511" y="1554725"/>
                      <a:pt x="58875" y="1549739"/>
                    </a:cubicBezTo>
                    <a:cubicBezTo>
                      <a:pt x="53015" y="1548077"/>
                      <a:pt x="46591" y="1547063"/>
                      <a:pt x="40900" y="1546640"/>
                    </a:cubicBezTo>
                    <a:cubicBezTo>
                      <a:pt x="31096" y="1545907"/>
                      <a:pt x="31998" y="1540695"/>
                      <a:pt x="31913" y="1534497"/>
                    </a:cubicBezTo>
                    <a:cubicBezTo>
                      <a:pt x="31885" y="1531962"/>
                      <a:pt x="32787" y="1529032"/>
                      <a:pt x="29913" y="1527229"/>
                    </a:cubicBezTo>
                    <a:cubicBezTo>
                      <a:pt x="25743" y="1518383"/>
                      <a:pt x="25236" y="1509001"/>
                      <a:pt x="25236" y="1499366"/>
                    </a:cubicBezTo>
                    <a:cubicBezTo>
                      <a:pt x="25405" y="1437977"/>
                      <a:pt x="27997" y="1376447"/>
                      <a:pt x="24616" y="1315256"/>
                    </a:cubicBezTo>
                    <a:cubicBezTo>
                      <a:pt x="20672" y="1244119"/>
                      <a:pt x="25687" y="1172898"/>
                      <a:pt x="20982" y="1102043"/>
                    </a:cubicBezTo>
                    <a:cubicBezTo>
                      <a:pt x="16503" y="1034456"/>
                      <a:pt x="21517" y="966926"/>
                      <a:pt x="17827" y="899536"/>
                    </a:cubicBezTo>
                    <a:cubicBezTo>
                      <a:pt x="13685" y="823977"/>
                      <a:pt x="17996" y="748276"/>
                      <a:pt x="13742" y="672942"/>
                    </a:cubicBezTo>
                    <a:cubicBezTo>
                      <a:pt x="9572" y="599382"/>
                      <a:pt x="15150" y="525851"/>
                      <a:pt x="10389" y="452573"/>
                    </a:cubicBezTo>
                    <a:cubicBezTo>
                      <a:pt x="6473" y="392142"/>
                      <a:pt x="9966" y="331768"/>
                      <a:pt x="6783" y="271534"/>
                    </a:cubicBezTo>
                    <a:cubicBezTo>
                      <a:pt x="5797" y="252940"/>
                      <a:pt x="4078" y="234290"/>
                      <a:pt x="3881" y="215611"/>
                    </a:cubicBezTo>
                    <a:cubicBezTo>
                      <a:pt x="3825" y="211723"/>
                      <a:pt x="3881" y="207863"/>
                      <a:pt x="4445" y="204032"/>
                    </a:cubicBezTo>
                    <a:cubicBezTo>
                      <a:pt x="3261" y="167407"/>
                      <a:pt x="3346" y="130782"/>
                      <a:pt x="4247" y="94186"/>
                    </a:cubicBezTo>
                    <a:cubicBezTo>
                      <a:pt x="4755" y="73225"/>
                      <a:pt x="-1415" y="52969"/>
                      <a:pt x="303" y="32064"/>
                    </a:cubicBezTo>
                    <a:cubicBezTo>
                      <a:pt x="895" y="24908"/>
                      <a:pt x="1627" y="18288"/>
                      <a:pt x="9572" y="15442"/>
                    </a:cubicBezTo>
                    <a:cubicBezTo>
                      <a:pt x="12868" y="14710"/>
                      <a:pt x="16165" y="13808"/>
                      <a:pt x="19602" y="14259"/>
                    </a:cubicBezTo>
                    <a:cubicBezTo>
                      <a:pt x="28194" y="15780"/>
                      <a:pt x="36590" y="15696"/>
                      <a:pt x="44507" y="11357"/>
                    </a:cubicBezTo>
                    <a:cubicBezTo>
                      <a:pt x="67383" y="10202"/>
                      <a:pt x="89921" y="5892"/>
                      <a:pt x="112460" y="2624"/>
                    </a:cubicBezTo>
                    <a:cubicBezTo>
                      <a:pt x="137900" y="-1095"/>
                      <a:pt x="162776" y="-785"/>
                      <a:pt x="187907" y="3074"/>
                    </a:cubicBezTo>
                    <a:cubicBezTo>
                      <a:pt x="191738" y="3666"/>
                      <a:pt x="195654" y="3328"/>
                      <a:pt x="199514" y="3328"/>
                    </a:cubicBezTo>
                    <a:cubicBezTo>
                      <a:pt x="249295" y="3328"/>
                      <a:pt x="299077" y="2483"/>
                      <a:pt x="348859" y="3553"/>
                    </a:cubicBezTo>
                    <a:cubicBezTo>
                      <a:pt x="414642" y="4962"/>
                      <a:pt x="480398" y="8286"/>
                      <a:pt x="546238" y="6991"/>
                    </a:cubicBezTo>
                    <a:cubicBezTo>
                      <a:pt x="549224" y="6934"/>
                      <a:pt x="552183" y="7244"/>
                      <a:pt x="555028" y="8343"/>
                    </a:cubicBezTo>
                    <a:cubicBezTo>
                      <a:pt x="559113" y="11188"/>
                      <a:pt x="563762" y="11526"/>
                      <a:pt x="568579" y="11526"/>
                    </a:cubicBezTo>
                    <a:cubicBezTo>
                      <a:pt x="586948" y="11442"/>
                      <a:pt x="605317" y="11442"/>
                      <a:pt x="623685" y="11526"/>
                    </a:cubicBezTo>
                    <a:cubicBezTo>
                      <a:pt x="627460" y="11555"/>
                      <a:pt x="632024" y="21669"/>
                      <a:pt x="628446" y="23246"/>
                    </a:cubicBezTo>
                    <a:cubicBezTo>
                      <a:pt x="613825" y="29642"/>
                      <a:pt x="599316" y="36234"/>
                      <a:pt x="584469" y="42066"/>
                    </a:cubicBezTo>
                    <a:cubicBezTo>
                      <a:pt x="580665" y="43559"/>
                      <a:pt x="576524" y="44630"/>
                      <a:pt x="573988" y="48320"/>
                    </a:cubicBezTo>
                    <a:cubicBezTo>
                      <a:pt x="571904" y="51898"/>
                      <a:pt x="572213" y="55814"/>
                      <a:pt x="572213" y="59674"/>
                    </a:cubicBezTo>
                    <a:cubicBezTo>
                      <a:pt x="572213" y="83508"/>
                      <a:pt x="572270" y="107314"/>
                      <a:pt x="572185" y="131149"/>
                    </a:cubicBezTo>
                    <a:cubicBezTo>
                      <a:pt x="572072" y="135093"/>
                      <a:pt x="573002" y="139516"/>
                      <a:pt x="569171" y="142671"/>
                    </a:cubicBezTo>
                    <a:close/>
                  </a:path>
                </a:pathLst>
              </a:cu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" name="Freeform: Shape 5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B9AA312-2A14-494A-A2B7-A6F953AD6F83}"/>
                  </a:ext>
                </a:extLst>
              </p:cNvPr>
              <p:cNvSpPr/>
              <p:nvPr/>
            </p:nvSpPr>
            <p:spPr>
              <a:xfrm>
                <a:off x="10569416" y="3133761"/>
                <a:ext cx="262834" cy="2516787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solidFill>
                <a:srgbClr val="ED1F32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: Shape 5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D1B9009-86DF-4839-ACCC-9360217F4950}"/>
                  </a:ext>
                </a:extLst>
              </p:cNvPr>
              <p:cNvSpPr/>
              <p:nvPr/>
            </p:nvSpPr>
            <p:spPr>
              <a:xfrm>
                <a:off x="11845289" y="2787165"/>
                <a:ext cx="152437" cy="3134607"/>
              </a:xfrm>
              <a:custGeom>
                <a:avLst/>
                <a:gdLst>
                  <a:gd name="connsiteX0" fmla="*/ 733 w 80972"/>
                  <a:gd name="connsiteY0" fmla="*/ 30742 h 1665052"/>
                  <a:gd name="connsiteX1" fmla="*/ 66291 w 80972"/>
                  <a:gd name="connsiteY1" fmla="*/ 2119 h 1665052"/>
                  <a:gd name="connsiteX2" fmla="*/ 73616 w 80972"/>
                  <a:gd name="connsiteY2" fmla="*/ 5556 h 1665052"/>
                  <a:gd name="connsiteX3" fmla="*/ 78574 w 80972"/>
                  <a:gd name="connsiteY3" fmla="*/ 1357574 h 1665052"/>
                  <a:gd name="connsiteX4" fmla="*/ 80969 w 80972"/>
                  <a:gd name="connsiteY4" fmla="*/ 1655277 h 1665052"/>
                  <a:gd name="connsiteX5" fmla="*/ 70629 w 80972"/>
                  <a:gd name="connsiteY5" fmla="*/ 1664630 h 1665052"/>
                  <a:gd name="connsiteX6" fmla="*/ 20960 w 80972"/>
                  <a:gd name="connsiteY6" fmla="*/ 1658883 h 1665052"/>
                  <a:gd name="connsiteX7" fmla="*/ 13185 w 80972"/>
                  <a:gd name="connsiteY7" fmla="*/ 1649388 h 1665052"/>
                  <a:gd name="connsiteX8" fmla="*/ 12762 w 80972"/>
                  <a:gd name="connsiteY8" fmla="*/ 1613637 h 1665052"/>
                  <a:gd name="connsiteX9" fmla="*/ 12565 w 80972"/>
                  <a:gd name="connsiteY9" fmla="*/ 1513595 h 1665052"/>
                  <a:gd name="connsiteX10" fmla="*/ 0 w 80972"/>
                  <a:gd name="connsiteY10" fmla="*/ 34179 h 1665052"/>
                  <a:gd name="connsiteX11" fmla="*/ 733 w 80972"/>
                  <a:gd name="connsiteY11" fmla="*/ 30742 h 166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972" h="1665052">
                    <a:moveTo>
                      <a:pt x="733" y="30742"/>
                    </a:moveTo>
                    <a:cubicBezTo>
                      <a:pt x="22595" y="21192"/>
                      <a:pt x="44457" y="11669"/>
                      <a:pt x="66291" y="2119"/>
                    </a:cubicBezTo>
                    <a:cubicBezTo>
                      <a:pt x="71559" y="-2784"/>
                      <a:pt x="72883" y="1865"/>
                      <a:pt x="73616" y="5556"/>
                    </a:cubicBezTo>
                    <a:cubicBezTo>
                      <a:pt x="75081" y="12852"/>
                      <a:pt x="77306" y="1145685"/>
                      <a:pt x="78574" y="1357574"/>
                    </a:cubicBezTo>
                    <a:cubicBezTo>
                      <a:pt x="79166" y="1456798"/>
                      <a:pt x="80039" y="1556052"/>
                      <a:pt x="80969" y="1655277"/>
                    </a:cubicBezTo>
                    <a:cubicBezTo>
                      <a:pt x="81054" y="1663165"/>
                      <a:pt x="79870" y="1666264"/>
                      <a:pt x="70629" y="1664630"/>
                    </a:cubicBezTo>
                    <a:cubicBezTo>
                      <a:pt x="54261" y="1661700"/>
                      <a:pt x="37583" y="1660122"/>
                      <a:pt x="20960" y="1658883"/>
                    </a:cubicBezTo>
                    <a:cubicBezTo>
                      <a:pt x="13861" y="1658347"/>
                      <a:pt x="13016" y="1655502"/>
                      <a:pt x="13185" y="1649388"/>
                    </a:cubicBezTo>
                    <a:cubicBezTo>
                      <a:pt x="13551" y="1637500"/>
                      <a:pt x="12959" y="1625554"/>
                      <a:pt x="12762" y="1613637"/>
                    </a:cubicBezTo>
                    <a:cubicBezTo>
                      <a:pt x="12847" y="1580280"/>
                      <a:pt x="14932" y="1546783"/>
                      <a:pt x="12565" y="1513595"/>
                    </a:cubicBezTo>
                    <a:cubicBezTo>
                      <a:pt x="8114" y="1451164"/>
                      <a:pt x="0" y="64409"/>
                      <a:pt x="0" y="34179"/>
                    </a:cubicBezTo>
                    <a:cubicBezTo>
                      <a:pt x="28" y="32968"/>
                      <a:pt x="197" y="31841"/>
                      <a:pt x="733" y="30742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: Shape 5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74C6EC6-8E95-4333-851A-70A5BBC3D4BD}"/>
                  </a:ext>
                </a:extLst>
              </p:cNvPr>
              <p:cNvSpPr/>
              <p:nvPr/>
            </p:nvSpPr>
            <p:spPr>
              <a:xfrm>
                <a:off x="10118423" y="2782080"/>
                <a:ext cx="674644" cy="1199881"/>
              </a:xfrm>
              <a:custGeom>
                <a:avLst/>
                <a:gdLst>
                  <a:gd name="connsiteX0" fmla="*/ 354304 w 358360"/>
                  <a:gd name="connsiteY0" fmla="*/ 192310 h 637357"/>
                  <a:gd name="connsiteX1" fmla="*/ 319792 w 358360"/>
                  <a:gd name="connsiteY1" fmla="*/ 190084 h 637357"/>
                  <a:gd name="connsiteX2" fmla="*/ 306184 w 358360"/>
                  <a:gd name="connsiteY2" fmla="*/ 192789 h 637357"/>
                  <a:gd name="connsiteX3" fmla="*/ 247979 w 358360"/>
                  <a:gd name="connsiteY3" fmla="*/ 210510 h 637357"/>
                  <a:gd name="connsiteX4" fmla="*/ 243387 w 358360"/>
                  <a:gd name="connsiteY4" fmla="*/ 216003 h 637357"/>
                  <a:gd name="connsiteX5" fmla="*/ 243331 w 358360"/>
                  <a:gd name="connsiteY5" fmla="*/ 224033 h 637357"/>
                  <a:gd name="connsiteX6" fmla="*/ 244711 w 358360"/>
                  <a:gd name="connsiteY6" fmla="*/ 501029 h 637357"/>
                  <a:gd name="connsiteX7" fmla="*/ 246852 w 358360"/>
                  <a:gd name="connsiteY7" fmla="*/ 627553 h 637357"/>
                  <a:gd name="connsiteX8" fmla="*/ 246514 w 358360"/>
                  <a:gd name="connsiteY8" fmla="*/ 637357 h 637357"/>
                  <a:gd name="connsiteX9" fmla="*/ 245500 w 358360"/>
                  <a:gd name="connsiteY9" fmla="*/ 583068 h 637357"/>
                  <a:gd name="connsiteX10" fmla="*/ 236034 w 358360"/>
                  <a:gd name="connsiteY10" fmla="*/ 541710 h 637357"/>
                  <a:gd name="connsiteX11" fmla="*/ 160756 w 358360"/>
                  <a:gd name="connsiteY11" fmla="*/ 327371 h 637357"/>
                  <a:gd name="connsiteX12" fmla="*/ 147177 w 358360"/>
                  <a:gd name="connsiteY12" fmla="*/ 320694 h 637357"/>
                  <a:gd name="connsiteX13" fmla="*/ 12792 w 358360"/>
                  <a:gd name="connsiteY13" fmla="*/ 368306 h 637357"/>
                  <a:gd name="connsiteX14" fmla="*/ 7608 w 358360"/>
                  <a:gd name="connsiteY14" fmla="*/ 369377 h 637357"/>
                  <a:gd name="connsiteX15" fmla="*/ 3636 w 358360"/>
                  <a:gd name="connsiteY15" fmla="*/ 355488 h 637357"/>
                  <a:gd name="connsiteX16" fmla="*/ 2988 w 358360"/>
                  <a:gd name="connsiteY16" fmla="*/ 241472 h 637357"/>
                  <a:gd name="connsiteX17" fmla="*/ 1 w 358360"/>
                  <a:gd name="connsiteY17" fmla="*/ 151854 h 637357"/>
                  <a:gd name="connsiteX18" fmla="*/ 3438 w 358360"/>
                  <a:gd name="connsiteY18" fmla="*/ 138443 h 637357"/>
                  <a:gd name="connsiteX19" fmla="*/ 2171 w 358360"/>
                  <a:gd name="connsiteY19" fmla="*/ 26794 h 637357"/>
                  <a:gd name="connsiteX20" fmla="*/ 19469 w 358360"/>
                  <a:gd name="connsiteY20" fmla="*/ 14004 h 637357"/>
                  <a:gd name="connsiteX21" fmla="*/ 85252 w 358360"/>
                  <a:gd name="connsiteY21" fmla="*/ 5552 h 637357"/>
                  <a:gd name="connsiteX22" fmla="*/ 134752 w 358360"/>
                  <a:gd name="connsiteY22" fmla="*/ 565 h 637357"/>
                  <a:gd name="connsiteX23" fmla="*/ 179125 w 358360"/>
                  <a:gd name="connsiteY23" fmla="*/ 2594 h 637357"/>
                  <a:gd name="connsiteX24" fmla="*/ 349092 w 358360"/>
                  <a:gd name="connsiteY24" fmla="*/ 3101 h 637357"/>
                  <a:gd name="connsiteX25" fmla="*/ 358361 w 358360"/>
                  <a:gd name="connsiteY25" fmla="*/ 6200 h 637357"/>
                  <a:gd name="connsiteX26" fmla="*/ 351205 w 358360"/>
                  <a:gd name="connsiteY26" fmla="*/ 19667 h 637357"/>
                  <a:gd name="connsiteX27" fmla="*/ 354445 w 358360"/>
                  <a:gd name="connsiteY27" fmla="*/ 183379 h 637357"/>
                  <a:gd name="connsiteX28" fmla="*/ 354304 w 358360"/>
                  <a:gd name="connsiteY28" fmla="*/ 192310 h 63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8360" h="637357">
                    <a:moveTo>
                      <a:pt x="354304" y="192310"/>
                    </a:moveTo>
                    <a:cubicBezTo>
                      <a:pt x="342866" y="191240"/>
                      <a:pt x="331287" y="193493"/>
                      <a:pt x="319792" y="190084"/>
                    </a:cubicBezTo>
                    <a:cubicBezTo>
                      <a:pt x="315848" y="188929"/>
                      <a:pt x="310608" y="191352"/>
                      <a:pt x="306184" y="192789"/>
                    </a:cubicBezTo>
                    <a:cubicBezTo>
                      <a:pt x="286886" y="199100"/>
                      <a:pt x="267672" y="205608"/>
                      <a:pt x="247979" y="210510"/>
                    </a:cubicBezTo>
                    <a:cubicBezTo>
                      <a:pt x="244711" y="211327"/>
                      <a:pt x="243472" y="213017"/>
                      <a:pt x="243387" y="216003"/>
                    </a:cubicBezTo>
                    <a:cubicBezTo>
                      <a:pt x="243303" y="218680"/>
                      <a:pt x="243331" y="221356"/>
                      <a:pt x="243331" y="224033"/>
                    </a:cubicBezTo>
                    <a:cubicBezTo>
                      <a:pt x="243584" y="316384"/>
                      <a:pt x="242485" y="408734"/>
                      <a:pt x="244711" y="501029"/>
                    </a:cubicBezTo>
                    <a:cubicBezTo>
                      <a:pt x="245725" y="543204"/>
                      <a:pt x="245754" y="585378"/>
                      <a:pt x="246852" y="627553"/>
                    </a:cubicBezTo>
                    <a:cubicBezTo>
                      <a:pt x="246937" y="630821"/>
                      <a:pt x="246655" y="634089"/>
                      <a:pt x="246514" y="637357"/>
                    </a:cubicBezTo>
                    <a:cubicBezTo>
                      <a:pt x="244260" y="619299"/>
                      <a:pt x="244937" y="601127"/>
                      <a:pt x="245500" y="583068"/>
                    </a:cubicBezTo>
                    <a:cubicBezTo>
                      <a:pt x="245951" y="568165"/>
                      <a:pt x="240711" y="555093"/>
                      <a:pt x="236034" y="541710"/>
                    </a:cubicBezTo>
                    <a:cubicBezTo>
                      <a:pt x="210988" y="470236"/>
                      <a:pt x="185633" y="398902"/>
                      <a:pt x="160756" y="327371"/>
                    </a:cubicBezTo>
                    <a:cubicBezTo>
                      <a:pt x="158051" y="319567"/>
                      <a:pt x="155600" y="317595"/>
                      <a:pt x="147177" y="320694"/>
                    </a:cubicBezTo>
                    <a:cubicBezTo>
                      <a:pt x="102551" y="337006"/>
                      <a:pt x="57643" y="352529"/>
                      <a:pt x="12792" y="368306"/>
                    </a:cubicBezTo>
                    <a:cubicBezTo>
                      <a:pt x="11158" y="368898"/>
                      <a:pt x="9355" y="369039"/>
                      <a:pt x="7608" y="369377"/>
                    </a:cubicBezTo>
                    <a:cubicBezTo>
                      <a:pt x="2650" y="365799"/>
                      <a:pt x="3664" y="360418"/>
                      <a:pt x="3636" y="355488"/>
                    </a:cubicBezTo>
                    <a:cubicBezTo>
                      <a:pt x="3523" y="317454"/>
                      <a:pt x="5411" y="279336"/>
                      <a:pt x="2988" y="241472"/>
                    </a:cubicBezTo>
                    <a:cubicBezTo>
                      <a:pt x="1100" y="211580"/>
                      <a:pt x="58" y="181773"/>
                      <a:pt x="1" y="151854"/>
                    </a:cubicBezTo>
                    <a:cubicBezTo>
                      <a:pt x="1" y="147093"/>
                      <a:pt x="-168" y="142275"/>
                      <a:pt x="3438" y="138443"/>
                    </a:cubicBezTo>
                    <a:cubicBezTo>
                      <a:pt x="3213" y="101227"/>
                      <a:pt x="4791" y="63982"/>
                      <a:pt x="2171" y="26794"/>
                    </a:cubicBezTo>
                    <a:cubicBezTo>
                      <a:pt x="1635" y="19075"/>
                      <a:pt x="6735" y="14314"/>
                      <a:pt x="19469" y="14004"/>
                    </a:cubicBezTo>
                    <a:cubicBezTo>
                      <a:pt x="41725" y="13440"/>
                      <a:pt x="63531" y="9045"/>
                      <a:pt x="85252" y="5552"/>
                    </a:cubicBezTo>
                    <a:cubicBezTo>
                      <a:pt x="101734" y="2904"/>
                      <a:pt x="118327" y="2875"/>
                      <a:pt x="134752" y="565"/>
                    </a:cubicBezTo>
                    <a:cubicBezTo>
                      <a:pt x="149261" y="-1463"/>
                      <a:pt x="164221" y="2622"/>
                      <a:pt x="179125" y="2594"/>
                    </a:cubicBezTo>
                    <a:cubicBezTo>
                      <a:pt x="235780" y="2509"/>
                      <a:pt x="292436" y="2847"/>
                      <a:pt x="349092" y="3101"/>
                    </a:cubicBezTo>
                    <a:cubicBezTo>
                      <a:pt x="352388" y="3129"/>
                      <a:pt x="356501" y="1495"/>
                      <a:pt x="358361" y="6200"/>
                    </a:cubicBezTo>
                    <a:cubicBezTo>
                      <a:pt x="351796" y="8482"/>
                      <a:pt x="350782" y="13497"/>
                      <a:pt x="351205" y="19667"/>
                    </a:cubicBezTo>
                    <a:cubicBezTo>
                      <a:pt x="355121" y="74181"/>
                      <a:pt x="354276" y="128780"/>
                      <a:pt x="354445" y="183379"/>
                    </a:cubicBezTo>
                    <a:cubicBezTo>
                      <a:pt x="354557" y="186366"/>
                      <a:pt x="354388" y="189324"/>
                      <a:pt x="354304" y="192310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: Shape 5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8A9EA29-24A3-469A-B241-109602301EB2}"/>
                  </a:ext>
                </a:extLst>
              </p:cNvPr>
              <p:cNvSpPr/>
              <p:nvPr/>
            </p:nvSpPr>
            <p:spPr>
              <a:xfrm>
                <a:off x="10063796" y="3042687"/>
                <a:ext cx="68950" cy="458431"/>
              </a:xfrm>
              <a:custGeom>
                <a:avLst/>
                <a:gdLst>
                  <a:gd name="connsiteX0" fmla="*/ 32484 w 36625"/>
                  <a:gd name="connsiteY0" fmla="*/ 14 h 243511"/>
                  <a:gd name="connsiteX1" fmla="*/ 33329 w 36625"/>
                  <a:gd name="connsiteY1" fmla="*/ 69713 h 243511"/>
                  <a:gd name="connsiteX2" fmla="*/ 36625 w 36625"/>
                  <a:gd name="connsiteY2" fmla="*/ 230975 h 243511"/>
                  <a:gd name="connsiteX3" fmla="*/ 564 w 36625"/>
                  <a:gd name="connsiteY3" fmla="*/ 243512 h 243511"/>
                  <a:gd name="connsiteX4" fmla="*/ 0 w 36625"/>
                  <a:gd name="connsiteY4" fmla="*/ 18185 h 243511"/>
                  <a:gd name="connsiteX5" fmla="*/ 8509 w 36625"/>
                  <a:gd name="connsiteY5" fmla="*/ 5310 h 243511"/>
                  <a:gd name="connsiteX6" fmla="*/ 32484 w 36625"/>
                  <a:gd name="connsiteY6" fmla="*/ 14 h 24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5" h="243511">
                    <a:moveTo>
                      <a:pt x="32484" y="14"/>
                    </a:moveTo>
                    <a:cubicBezTo>
                      <a:pt x="32653" y="23256"/>
                      <a:pt x="31131" y="46668"/>
                      <a:pt x="33329" y="69713"/>
                    </a:cubicBezTo>
                    <a:cubicBezTo>
                      <a:pt x="38485" y="123439"/>
                      <a:pt x="34512" y="177249"/>
                      <a:pt x="36625" y="230975"/>
                    </a:cubicBezTo>
                    <a:cubicBezTo>
                      <a:pt x="24933" y="236102"/>
                      <a:pt x="13044" y="240695"/>
                      <a:pt x="564" y="243512"/>
                    </a:cubicBezTo>
                    <a:cubicBezTo>
                      <a:pt x="451" y="168403"/>
                      <a:pt x="451" y="93294"/>
                      <a:pt x="0" y="18185"/>
                    </a:cubicBezTo>
                    <a:cubicBezTo>
                      <a:pt x="-28" y="11085"/>
                      <a:pt x="2001" y="6437"/>
                      <a:pt x="8509" y="5310"/>
                    </a:cubicBezTo>
                    <a:cubicBezTo>
                      <a:pt x="16622" y="3930"/>
                      <a:pt x="24088" y="-268"/>
                      <a:pt x="32484" y="14"/>
                    </a:cubicBezTo>
                    <a:close/>
                  </a:path>
                </a:pathLst>
              </a:custGeom>
              <a:solidFill>
                <a:srgbClr val="506B3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: Shape 5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C7814E8-AB48-4CD1-9FBC-B442C7FF9B1E}"/>
                  </a:ext>
                </a:extLst>
              </p:cNvPr>
              <p:cNvSpPr/>
              <p:nvPr/>
            </p:nvSpPr>
            <p:spPr>
              <a:xfrm>
                <a:off x="11182581" y="3089578"/>
                <a:ext cx="209105" cy="2657539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Freeform: Shape 5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7B75404-C5FE-47EC-9767-60C09BB94694}"/>
                  </a:ext>
                </a:extLst>
              </p:cNvPr>
              <p:cNvSpPr/>
              <p:nvPr/>
            </p:nvSpPr>
            <p:spPr>
              <a:xfrm>
                <a:off x="11843115" y="2845039"/>
                <a:ext cx="4296" cy="184996"/>
              </a:xfrm>
              <a:custGeom>
                <a:avLst/>
                <a:gdLst>
                  <a:gd name="connsiteX0" fmla="*/ 1888 w 2282"/>
                  <a:gd name="connsiteY0" fmla="*/ 0 h 98267"/>
                  <a:gd name="connsiteX1" fmla="*/ 2282 w 2282"/>
                  <a:gd name="connsiteY1" fmla="*/ 98267 h 98267"/>
                  <a:gd name="connsiteX2" fmla="*/ 0 w 2282"/>
                  <a:gd name="connsiteY2" fmla="*/ 97929 h 98267"/>
                  <a:gd name="connsiteX3" fmla="*/ 338 w 2282"/>
                  <a:gd name="connsiteY3" fmla="*/ 2000 h 98267"/>
                  <a:gd name="connsiteX4" fmla="*/ 648 w 2282"/>
                  <a:gd name="connsiteY4" fmla="*/ 282 h 98267"/>
                  <a:gd name="connsiteX5" fmla="*/ 1888 w 2282"/>
                  <a:gd name="connsiteY5" fmla="*/ 0 h 9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2" h="98267">
                    <a:moveTo>
                      <a:pt x="1888" y="0"/>
                    </a:moveTo>
                    <a:cubicBezTo>
                      <a:pt x="2028" y="32765"/>
                      <a:pt x="2141" y="65502"/>
                      <a:pt x="2282" y="98267"/>
                    </a:cubicBezTo>
                    <a:cubicBezTo>
                      <a:pt x="1521" y="98154"/>
                      <a:pt x="761" y="98042"/>
                      <a:pt x="0" y="97929"/>
                    </a:cubicBezTo>
                    <a:cubicBezTo>
                      <a:pt x="113" y="65953"/>
                      <a:pt x="226" y="33977"/>
                      <a:pt x="338" y="2000"/>
                    </a:cubicBezTo>
                    <a:cubicBezTo>
                      <a:pt x="338" y="1409"/>
                      <a:pt x="394" y="789"/>
                      <a:pt x="648" y="282"/>
                    </a:cubicBezTo>
                    <a:cubicBezTo>
                      <a:pt x="789" y="28"/>
                      <a:pt x="1465" y="85"/>
                      <a:pt x="1888" y="0"/>
                    </a:cubicBezTo>
                    <a:close/>
                  </a:path>
                </a:pathLst>
              </a:custGeom>
              <a:solidFill>
                <a:srgbClr val="752A67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" name="Freeform: Shape 5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8ACCFC7-81F7-49E6-AE91-BD092F3825BA}"/>
                  </a:ext>
                </a:extLst>
              </p:cNvPr>
              <p:cNvSpPr/>
              <p:nvPr/>
            </p:nvSpPr>
            <p:spPr>
              <a:xfrm>
                <a:off x="10808981" y="2787602"/>
                <a:ext cx="43597" cy="6634"/>
              </a:xfrm>
              <a:custGeom>
                <a:avLst/>
                <a:gdLst>
                  <a:gd name="connsiteX0" fmla="*/ 0 w 23158"/>
                  <a:gd name="connsiteY0" fmla="*/ 3154 h 3524"/>
                  <a:gd name="connsiteX1" fmla="*/ 23158 w 23158"/>
                  <a:gd name="connsiteY1" fmla="*/ 365 h 3524"/>
                  <a:gd name="connsiteX2" fmla="*/ 0 w 23158"/>
                  <a:gd name="connsiteY2" fmla="*/ 3154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58" h="3524">
                    <a:moveTo>
                      <a:pt x="0" y="3154"/>
                    </a:moveTo>
                    <a:cubicBezTo>
                      <a:pt x="7494" y="336"/>
                      <a:pt x="15213" y="-593"/>
                      <a:pt x="23158" y="365"/>
                    </a:cubicBezTo>
                    <a:cubicBezTo>
                      <a:pt x="15918" y="5379"/>
                      <a:pt x="7776" y="2844"/>
                      <a:pt x="0" y="3154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Rectangle 5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E9A66E3-8D36-4C29-8669-719011688236}"/>
                  </a:ext>
                </a:extLst>
              </p:cNvPr>
              <p:cNvSpPr/>
              <p:nvPr/>
            </p:nvSpPr>
            <p:spPr>
              <a:xfrm>
                <a:off x="11734447" y="0"/>
                <a:ext cx="247531" cy="2416804"/>
              </a:xfrm>
              <a:prstGeom prst="rect">
                <a:avLst/>
              </a:pr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5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D3377C9-0BED-4390-B9E2-6A62E7CB40C1}"/>
                  </a:ext>
                </a:extLst>
              </p:cNvPr>
              <p:cNvSpPr/>
              <p:nvPr/>
            </p:nvSpPr>
            <p:spPr>
              <a:xfrm>
                <a:off x="10192910" y="169933"/>
                <a:ext cx="659668" cy="2227073"/>
              </a:xfrm>
              <a:prstGeom prst="rect">
                <a:avLst/>
              </a:pr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Freeform: Shape 6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1FF8813-1D9E-4A6B-B9B7-0677B9A43F96}"/>
                  </a:ext>
                </a:extLst>
              </p:cNvPr>
              <p:cNvSpPr/>
              <p:nvPr/>
            </p:nvSpPr>
            <p:spPr>
              <a:xfrm>
                <a:off x="11210233" y="15629"/>
                <a:ext cx="512661" cy="2416805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" name="Freeform: Shape 6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7E5B91E-306E-48C6-9909-686C8F396882}"/>
                  </a:ext>
                </a:extLst>
              </p:cNvPr>
              <p:cNvSpPr/>
              <p:nvPr/>
            </p:nvSpPr>
            <p:spPr>
              <a:xfrm>
                <a:off x="11023513" y="72828"/>
                <a:ext cx="209105" cy="2359607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74" name="Freeform: Shape 6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0EB6A64-D1C2-478C-8850-D796BFEFED8F}"/>
                  </a:ext>
                </a:extLst>
              </p:cNvPr>
              <p:cNvSpPr/>
              <p:nvPr/>
            </p:nvSpPr>
            <p:spPr>
              <a:xfrm>
                <a:off x="10826889" y="169933"/>
                <a:ext cx="262834" cy="2263743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5" name="Rectangle 6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35291A3-7368-4784-98CC-71DF3C36AFA3}"/>
                  </a:ext>
                </a:extLst>
              </p:cNvPr>
              <p:cNvSpPr/>
              <p:nvPr/>
            </p:nvSpPr>
            <p:spPr>
              <a:xfrm>
                <a:off x="10498641" y="255332"/>
                <a:ext cx="363177" cy="2141674"/>
              </a:xfrm>
              <a:prstGeom prst="rect">
                <a:avLst/>
              </a:pr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2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C2F34BB-645F-4EAA-BF33-0EE83A188CD7}"/>
                </a:ext>
              </a:extLst>
            </p:cNvPr>
            <p:cNvGrpSpPr/>
            <p:nvPr/>
          </p:nvGrpSpPr>
          <p:grpSpPr>
            <a:xfrm>
              <a:off x="9083213" y="3377138"/>
              <a:ext cx="1514606" cy="2377731"/>
              <a:chOff x="9083213" y="3377138"/>
              <a:chExt cx="1514606" cy="2377731"/>
            </a:xfrm>
          </p:grpSpPr>
          <p:sp>
            <p:nvSpPr>
              <p:cNvPr id="42" name="Freeform: Shape 3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8375877-9342-4EDF-834C-396A27E08F6D}"/>
                  </a:ext>
                </a:extLst>
              </p:cNvPr>
              <p:cNvSpPr/>
              <p:nvPr/>
            </p:nvSpPr>
            <p:spPr>
              <a:xfrm>
                <a:off x="9083213" y="3377138"/>
                <a:ext cx="1514606" cy="2377731"/>
              </a:xfrm>
              <a:custGeom>
                <a:avLst/>
                <a:gdLst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14180 w 804534"/>
                  <a:gd name="connsiteY18" fmla="*/ 170886 h 1263012"/>
                  <a:gd name="connsiteX19" fmla="*/ 254552 w 804534"/>
                  <a:gd name="connsiteY19" fmla="*/ 156433 h 1263012"/>
                  <a:gd name="connsiteX20" fmla="*/ 303432 w 804534"/>
                  <a:gd name="connsiteY20" fmla="*/ 139868 h 1263012"/>
                  <a:gd name="connsiteX21" fmla="*/ 520786 w 804534"/>
                  <a:gd name="connsiteY21" fmla="*/ 63688 h 1263012"/>
                  <a:gd name="connsiteX22" fmla="*/ 557326 w 804534"/>
                  <a:gd name="connsiteY22" fmla="*/ 50954 h 1263012"/>
                  <a:gd name="connsiteX23" fmla="*/ 676948 w 804534"/>
                  <a:gd name="connsiteY23" fmla="*/ 8610 h 1263012"/>
                  <a:gd name="connsiteX24" fmla="*/ 695430 w 804534"/>
                  <a:gd name="connsiteY24" fmla="*/ 1933 h 1263012"/>
                  <a:gd name="connsiteX25" fmla="*/ 713629 w 804534"/>
                  <a:gd name="connsiteY25" fmla="*/ 10498 h 1263012"/>
                  <a:gd name="connsiteX26" fmla="*/ 745183 w 804534"/>
                  <a:gd name="connsiteY26" fmla="*/ 99806 h 1263012"/>
                  <a:gd name="connsiteX27" fmla="*/ 789443 w 804534"/>
                  <a:gd name="connsiteY27" fmla="*/ 225372 h 1263012"/>
                  <a:gd name="connsiteX28" fmla="*/ 798176 w 804534"/>
                  <a:gd name="connsiteY28" fmla="*/ 273238 h 1263012"/>
                  <a:gd name="connsiteX29" fmla="*/ 800148 w 804534"/>
                  <a:gd name="connsiteY29" fmla="*/ 323921 h 1263012"/>
                  <a:gd name="connsiteX30" fmla="*/ 800543 w 804534"/>
                  <a:gd name="connsiteY30" fmla="*/ 458954 h 1263012"/>
                  <a:gd name="connsiteX31" fmla="*/ 799416 w 804534"/>
                  <a:gd name="connsiteY31" fmla="*/ 464138 h 1263012"/>
                  <a:gd name="connsiteX32" fmla="*/ 792682 w 804534"/>
                  <a:gd name="connsiteY32" fmla="*/ 464588 h 1263012"/>
                  <a:gd name="connsiteX33" fmla="*/ 788203 w 804534"/>
                  <a:gd name="connsiteY33" fmla="*/ 454897 h 1263012"/>
                  <a:gd name="connsiteX34" fmla="*/ 675906 w 804534"/>
                  <a:gd name="connsiteY34" fmla="*/ 155053 h 1263012"/>
                  <a:gd name="connsiteX35" fmla="*/ 659199 w 804534"/>
                  <a:gd name="connsiteY35" fmla="*/ 147390 h 1263012"/>
                  <a:gd name="connsiteX36" fmla="*/ 148058 w 804534"/>
                  <a:gd name="connsiteY36" fmla="*/ 338712 h 1263012"/>
                  <a:gd name="connsiteX37" fmla="*/ 125379 w 804534"/>
                  <a:gd name="connsiteY37" fmla="*/ 347023 h 1263012"/>
                  <a:gd name="connsiteX38" fmla="*/ 118674 w 804534"/>
                  <a:gd name="connsiteY38" fmla="*/ 361335 h 1263012"/>
                  <a:gd name="connsiteX39" fmla="*/ 156848 w 804534"/>
                  <a:gd name="connsiteY39" fmla="*/ 463574 h 1263012"/>
                  <a:gd name="connsiteX40" fmla="*/ 284866 w 804534"/>
                  <a:gd name="connsiteY40" fmla="*/ 805312 h 1263012"/>
                  <a:gd name="connsiteX41" fmla="*/ 388345 w 804534"/>
                  <a:gd name="connsiteY41" fmla="*/ 1081716 h 1263012"/>
                  <a:gd name="connsiteX42" fmla="*/ 406206 w 804534"/>
                  <a:gd name="connsiteY42" fmla="*/ 1089886 h 1263012"/>
                  <a:gd name="connsiteX43" fmla="*/ 669257 w 804534"/>
                  <a:gd name="connsiteY43" fmla="*/ 991225 h 1263012"/>
                  <a:gd name="connsiteX44" fmla="*/ 788344 w 804534"/>
                  <a:gd name="connsiteY44" fmla="*/ 946937 h 1263012"/>
                  <a:gd name="connsiteX45" fmla="*/ 802796 w 804534"/>
                  <a:gd name="connsiteY45" fmla="*/ 947867 h 1263012"/>
                  <a:gd name="connsiteX46" fmla="*/ 803839 w 804534"/>
                  <a:gd name="connsiteY46" fmla="*/ 990971 h 1263012"/>
                  <a:gd name="connsiteX47" fmla="*/ 801022 w 804534"/>
                  <a:gd name="connsiteY47" fmla="*/ 996296 h 1263012"/>
                  <a:gd name="connsiteX48" fmla="*/ 801529 w 804534"/>
                  <a:gd name="connsiteY48" fmla="*/ 1099493 h 1263012"/>
                  <a:gd name="connsiteX49" fmla="*/ 800655 w 804534"/>
                  <a:gd name="connsiteY49" fmla="*/ 1108987 h 1263012"/>
                  <a:gd name="connsiteX50" fmla="*/ 792344 w 804534"/>
                  <a:gd name="connsiteY50" fmla="*/ 1115326 h 1263012"/>
                  <a:gd name="connsiteX51" fmla="*/ 684386 w 804534"/>
                  <a:gd name="connsiteY51" fmla="*/ 1153501 h 1263012"/>
                  <a:gd name="connsiteX52" fmla="*/ 666834 w 804534"/>
                  <a:gd name="connsiteY52" fmla="*/ 1156628 h 1263012"/>
                  <a:gd name="connsiteX53" fmla="*/ 601952 w 804534"/>
                  <a:gd name="connsiteY53" fmla="*/ 1178912 h 1263012"/>
                  <a:gd name="connsiteX54" fmla="*/ 469962 w 804534"/>
                  <a:gd name="connsiteY54" fmla="*/ 1225370 h 1263012"/>
                  <a:gd name="connsiteX55" fmla="*/ 466046 w 804534"/>
                  <a:gd name="connsiteY55" fmla="*/ 1227455 h 1263012"/>
                  <a:gd name="connsiteX56" fmla="*/ 375273 w 804534"/>
                  <a:gd name="connsiteY56" fmla="*/ 1259064 h 1263012"/>
                  <a:gd name="connsiteX57" fmla="*/ 352960 w 804534"/>
                  <a:gd name="connsiteY57" fmla="*/ 1248725 h 1263012"/>
                  <a:gd name="connsiteX58" fmla="*/ 331886 w 804534"/>
                  <a:gd name="connsiteY58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54552 w 804534"/>
                  <a:gd name="connsiteY18" fmla="*/ 156433 h 1263012"/>
                  <a:gd name="connsiteX19" fmla="*/ 303432 w 804534"/>
                  <a:gd name="connsiteY19" fmla="*/ 139868 h 1263012"/>
                  <a:gd name="connsiteX20" fmla="*/ 520786 w 804534"/>
                  <a:gd name="connsiteY20" fmla="*/ 63688 h 1263012"/>
                  <a:gd name="connsiteX21" fmla="*/ 557326 w 804534"/>
                  <a:gd name="connsiteY21" fmla="*/ 50954 h 1263012"/>
                  <a:gd name="connsiteX22" fmla="*/ 676948 w 804534"/>
                  <a:gd name="connsiteY22" fmla="*/ 8610 h 1263012"/>
                  <a:gd name="connsiteX23" fmla="*/ 695430 w 804534"/>
                  <a:gd name="connsiteY23" fmla="*/ 1933 h 1263012"/>
                  <a:gd name="connsiteX24" fmla="*/ 713629 w 804534"/>
                  <a:gd name="connsiteY24" fmla="*/ 10498 h 1263012"/>
                  <a:gd name="connsiteX25" fmla="*/ 745183 w 804534"/>
                  <a:gd name="connsiteY25" fmla="*/ 99806 h 1263012"/>
                  <a:gd name="connsiteX26" fmla="*/ 789443 w 804534"/>
                  <a:gd name="connsiteY26" fmla="*/ 225372 h 1263012"/>
                  <a:gd name="connsiteX27" fmla="*/ 798176 w 804534"/>
                  <a:gd name="connsiteY27" fmla="*/ 273238 h 1263012"/>
                  <a:gd name="connsiteX28" fmla="*/ 800148 w 804534"/>
                  <a:gd name="connsiteY28" fmla="*/ 323921 h 1263012"/>
                  <a:gd name="connsiteX29" fmla="*/ 800543 w 804534"/>
                  <a:gd name="connsiteY29" fmla="*/ 458954 h 1263012"/>
                  <a:gd name="connsiteX30" fmla="*/ 799416 w 804534"/>
                  <a:gd name="connsiteY30" fmla="*/ 464138 h 1263012"/>
                  <a:gd name="connsiteX31" fmla="*/ 792682 w 804534"/>
                  <a:gd name="connsiteY31" fmla="*/ 464588 h 1263012"/>
                  <a:gd name="connsiteX32" fmla="*/ 788203 w 804534"/>
                  <a:gd name="connsiteY32" fmla="*/ 454897 h 1263012"/>
                  <a:gd name="connsiteX33" fmla="*/ 675906 w 804534"/>
                  <a:gd name="connsiteY33" fmla="*/ 155053 h 1263012"/>
                  <a:gd name="connsiteX34" fmla="*/ 659199 w 804534"/>
                  <a:gd name="connsiteY34" fmla="*/ 147390 h 1263012"/>
                  <a:gd name="connsiteX35" fmla="*/ 148058 w 804534"/>
                  <a:gd name="connsiteY35" fmla="*/ 338712 h 1263012"/>
                  <a:gd name="connsiteX36" fmla="*/ 125379 w 804534"/>
                  <a:gd name="connsiteY36" fmla="*/ 347023 h 1263012"/>
                  <a:gd name="connsiteX37" fmla="*/ 118674 w 804534"/>
                  <a:gd name="connsiteY37" fmla="*/ 361335 h 1263012"/>
                  <a:gd name="connsiteX38" fmla="*/ 156848 w 804534"/>
                  <a:gd name="connsiteY38" fmla="*/ 463574 h 1263012"/>
                  <a:gd name="connsiteX39" fmla="*/ 284866 w 804534"/>
                  <a:gd name="connsiteY39" fmla="*/ 805312 h 1263012"/>
                  <a:gd name="connsiteX40" fmla="*/ 388345 w 804534"/>
                  <a:gd name="connsiteY40" fmla="*/ 1081716 h 1263012"/>
                  <a:gd name="connsiteX41" fmla="*/ 406206 w 804534"/>
                  <a:gd name="connsiteY41" fmla="*/ 1089886 h 1263012"/>
                  <a:gd name="connsiteX42" fmla="*/ 669257 w 804534"/>
                  <a:gd name="connsiteY42" fmla="*/ 991225 h 1263012"/>
                  <a:gd name="connsiteX43" fmla="*/ 788344 w 804534"/>
                  <a:gd name="connsiteY43" fmla="*/ 946937 h 1263012"/>
                  <a:gd name="connsiteX44" fmla="*/ 802796 w 804534"/>
                  <a:gd name="connsiteY44" fmla="*/ 947867 h 1263012"/>
                  <a:gd name="connsiteX45" fmla="*/ 803839 w 804534"/>
                  <a:gd name="connsiteY45" fmla="*/ 990971 h 1263012"/>
                  <a:gd name="connsiteX46" fmla="*/ 801022 w 804534"/>
                  <a:gd name="connsiteY46" fmla="*/ 996296 h 1263012"/>
                  <a:gd name="connsiteX47" fmla="*/ 801529 w 804534"/>
                  <a:gd name="connsiteY47" fmla="*/ 1099493 h 1263012"/>
                  <a:gd name="connsiteX48" fmla="*/ 800655 w 804534"/>
                  <a:gd name="connsiteY48" fmla="*/ 1108987 h 1263012"/>
                  <a:gd name="connsiteX49" fmla="*/ 792344 w 804534"/>
                  <a:gd name="connsiteY49" fmla="*/ 1115326 h 1263012"/>
                  <a:gd name="connsiteX50" fmla="*/ 684386 w 804534"/>
                  <a:gd name="connsiteY50" fmla="*/ 1153501 h 1263012"/>
                  <a:gd name="connsiteX51" fmla="*/ 666834 w 804534"/>
                  <a:gd name="connsiteY51" fmla="*/ 1156628 h 1263012"/>
                  <a:gd name="connsiteX52" fmla="*/ 601952 w 804534"/>
                  <a:gd name="connsiteY52" fmla="*/ 1178912 h 1263012"/>
                  <a:gd name="connsiteX53" fmla="*/ 469962 w 804534"/>
                  <a:gd name="connsiteY53" fmla="*/ 1225370 h 1263012"/>
                  <a:gd name="connsiteX54" fmla="*/ 466046 w 804534"/>
                  <a:gd name="connsiteY54" fmla="*/ 1227455 h 1263012"/>
                  <a:gd name="connsiteX55" fmla="*/ 375273 w 804534"/>
                  <a:gd name="connsiteY55" fmla="*/ 1259064 h 1263012"/>
                  <a:gd name="connsiteX56" fmla="*/ 352960 w 804534"/>
                  <a:gd name="connsiteY56" fmla="*/ 1248725 h 1263012"/>
                  <a:gd name="connsiteX57" fmla="*/ 331886 w 804534"/>
                  <a:gd name="connsiteY57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54552 w 804534"/>
                  <a:gd name="connsiteY17" fmla="*/ 156433 h 1263012"/>
                  <a:gd name="connsiteX18" fmla="*/ 303432 w 804534"/>
                  <a:gd name="connsiteY18" fmla="*/ 139868 h 1263012"/>
                  <a:gd name="connsiteX19" fmla="*/ 520786 w 804534"/>
                  <a:gd name="connsiteY19" fmla="*/ 63688 h 1263012"/>
                  <a:gd name="connsiteX20" fmla="*/ 557326 w 804534"/>
                  <a:gd name="connsiteY20" fmla="*/ 50954 h 1263012"/>
                  <a:gd name="connsiteX21" fmla="*/ 676948 w 804534"/>
                  <a:gd name="connsiteY21" fmla="*/ 8610 h 1263012"/>
                  <a:gd name="connsiteX22" fmla="*/ 695430 w 804534"/>
                  <a:gd name="connsiteY22" fmla="*/ 1933 h 1263012"/>
                  <a:gd name="connsiteX23" fmla="*/ 713629 w 804534"/>
                  <a:gd name="connsiteY23" fmla="*/ 10498 h 1263012"/>
                  <a:gd name="connsiteX24" fmla="*/ 745183 w 804534"/>
                  <a:gd name="connsiteY24" fmla="*/ 99806 h 1263012"/>
                  <a:gd name="connsiteX25" fmla="*/ 789443 w 804534"/>
                  <a:gd name="connsiteY25" fmla="*/ 225372 h 1263012"/>
                  <a:gd name="connsiteX26" fmla="*/ 798176 w 804534"/>
                  <a:gd name="connsiteY26" fmla="*/ 273238 h 1263012"/>
                  <a:gd name="connsiteX27" fmla="*/ 800148 w 804534"/>
                  <a:gd name="connsiteY27" fmla="*/ 323921 h 1263012"/>
                  <a:gd name="connsiteX28" fmla="*/ 800543 w 804534"/>
                  <a:gd name="connsiteY28" fmla="*/ 458954 h 1263012"/>
                  <a:gd name="connsiteX29" fmla="*/ 799416 w 804534"/>
                  <a:gd name="connsiteY29" fmla="*/ 464138 h 1263012"/>
                  <a:gd name="connsiteX30" fmla="*/ 792682 w 804534"/>
                  <a:gd name="connsiteY30" fmla="*/ 464588 h 1263012"/>
                  <a:gd name="connsiteX31" fmla="*/ 788203 w 804534"/>
                  <a:gd name="connsiteY31" fmla="*/ 454897 h 1263012"/>
                  <a:gd name="connsiteX32" fmla="*/ 675906 w 804534"/>
                  <a:gd name="connsiteY32" fmla="*/ 155053 h 1263012"/>
                  <a:gd name="connsiteX33" fmla="*/ 659199 w 804534"/>
                  <a:gd name="connsiteY33" fmla="*/ 147390 h 1263012"/>
                  <a:gd name="connsiteX34" fmla="*/ 148058 w 804534"/>
                  <a:gd name="connsiteY34" fmla="*/ 338712 h 1263012"/>
                  <a:gd name="connsiteX35" fmla="*/ 125379 w 804534"/>
                  <a:gd name="connsiteY35" fmla="*/ 347023 h 1263012"/>
                  <a:gd name="connsiteX36" fmla="*/ 118674 w 804534"/>
                  <a:gd name="connsiteY36" fmla="*/ 361335 h 1263012"/>
                  <a:gd name="connsiteX37" fmla="*/ 156848 w 804534"/>
                  <a:gd name="connsiteY37" fmla="*/ 463574 h 1263012"/>
                  <a:gd name="connsiteX38" fmla="*/ 284866 w 804534"/>
                  <a:gd name="connsiteY38" fmla="*/ 805312 h 1263012"/>
                  <a:gd name="connsiteX39" fmla="*/ 388345 w 804534"/>
                  <a:gd name="connsiteY39" fmla="*/ 1081716 h 1263012"/>
                  <a:gd name="connsiteX40" fmla="*/ 406206 w 804534"/>
                  <a:gd name="connsiteY40" fmla="*/ 1089886 h 1263012"/>
                  <a:gd name="connsiteX41" fmla="*/ 669257 w 804534"/>
                  <a:gd name="connsiteY41" fmla="*/ 991225 h 1263012"/>
                  <a:gd name="connsiteX42" fmla="*/ 788344 w 804534"/>
                  <a:gd name="connsiteY42" fmla="*/ 946937 h 1263012"/>
                  <a:gd name="connsiteX43" fmla="*/ 802796 w 804534"/>
                  <a:gd name="connsiteY43" fmla="*/ 947867 h 1263012"/>
                  <a:gd name="connsiteX44" fmla="*/ 803839 w 804534"/>
                  <a:gd name="connsiteY44" fmla="*/ 990971 h 1263012"/>
                  <a:gd name="connsiteX45" fmla="*/ 801022 w 804534"/>
                  <a:gd name="connsiteY45" fmla="*/ 996296 h 1263012"/>
                  <a:gd name="connsiteX46" fmla="*/ 801529 w 804534"/>
                  <a:gd name="connsiteY46" fmla="*/ 1099493 h 1263012"/>
                  <a:gd name="connsiteX47" fmla="*/ 800655 w 804534"/>
                  <a:gd name="connsiteY47" fmla="*/ 1108987 h 1263012"/>
                  <a:gd name="connsiteX48" fmla="*/ 792344 w 804534"/>
                  <a:gd name="connsiteY48" fmla="*/ 1115326 h 1263012"/>
                  <a:gd name="connsiteX49" fmla="*/ 684386 w 804534"/>
                  <a:gd name="connsiteY49" fmla="*/ 1153501 h 1263012"/>
                  <a:gd name="connsiteX50" fmla="*/ 666834 w 804534"/>
                  <a:gd name="connsiteY50" fmla="*/ 1156628 h 1263012"/>
                  <a:gd name="connsiteX51" fmla="*/ 601952 w 804534"/>
                  <a:gd name="connsiteY51" fmla="*/ 1178912 h 1263012"/>
                  <a:gd name="connsiteX52" fmla="*/ 469962 w 804534"/>
                  <a:gd name="connsiteY52" fmla="*/ 1225370 h 1263012"/>
                  <a:gd name="connsiteX53" fmla="*/ 466046 w 804534"/>
                  <a:gd name="connsiteY53" fmla="*/ 1227455 h 1263012"/>
                  <a:gd name="connsiteX54" fmla="*/ 375273 w 804534"/>
                  <a:gd name="connsiteY54" fmla="*/ 1259064 h 1263012"/>
                  <a:gd name="connsiteX55" fmla="*/ 352960 w 804534"/>
                  <a:gd name="connsiteY55" fmla="*/ 1248725 h 1263012"/>
                  <a:gd name="connsiteX56" fmla="*/ 331886 w 804534"/>
                  <a:gd name="connsiteY56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254552 w 804534"/>
                  <a:gd name="connsiteY16" fmla="*/ 156433 h 1263012"/>
                  <a:gd name="connsiteX17" fmla="*/ 303432 w 804534"/>
                  <a:gd name="connsiteY17" fmla="*/ 139868 h 1263012"/>
                  <a:gd name="connsiteX18" fmla="*/ 520786 w 804534"/>
                  <a:gd name="connsiteY18" fmla="*/ 63688 h 1263012"/>
                  <a:gd name="connsiteX19" fmla="*/ 557326 w 804534"/>
                  <a:gd name="connsiteY19" fmla="*/ 50954 h 1263012"/>
                  <a:gd name="connsiteX20" fmla="*/ 676948 w 804534"/>
                  <a:gd name="connsiteY20" fmla="*/ 8610 h 1263012"/>
                  <a:gd name="connsiteX21" fmla="*/ 695430 w 804534"/>
                  <a:gd name="connsiteY21" fmla="*/ 1933 h 1263012"/>
                  <a:gd name="connsiteX22" fmla="*/ 713629 w 804534"/>
                  <a:gd name="connsiteY22" fmla="*/ 10498 h 1263012"/>
                  <a:gd name="connsiteX23" fmla="*/ 745183 w 804534"/>
                  <a:gd name="connsiteY23" fmla="*/ 99806 h 1263012"/>
                  <a:gd name="connsiteX24" fmla="*/ 789443 w 804534"/>
                  <a:gd name="connsiteY24" fmla="*/ 225372 h 1263012"/>
                  <a:gd name="connsiteX25" fmla="*/ 798176 w 804534"/>
                  <a:gd name="connsiteY25" fmla="*/ 273238 h 1263012"/>
                  <a:gd name="connsiteX26" fmla="*/ 800148 w 804534"/>
                  <a:gd name="connsiteY26" fmla="*/ 323921 h 1263012"/>
                  <a:gd name="connsiteX27" fmla="*/ 800543 w 804534"/>
                  <a:gd name="connsiteY27" fmla="*/ 458954 h 1263012"/>
                  <a:gd name="connsiteX28" fmla="*/ 799416 w 804534"/>
                  <a:gd name="connsiteY28" fmla="*/ 464138 h 1263012"/>
                  <a:gd name="connsiteX29" fmla="*/ 792682 w 804534"/>
                  <a:gd name="connsiteY29" fmla="*/ 464588 h 1263012"/>
                  <a:gd name="connsiteX30" fmla="*/ 788203 w 804534"/>
                  <a:gd name="connsiteY30" fmla="*/ 454897 h 1263012"/>
                  <a:gd name="connsiteX31" fmla="*/ 675906 w 804534"/>
                  <a:gd name="connsiteY31" fmla="*/ 155053 h 1263012"/>
                  <a:gd name="connsiteX32" fmla="*/ 659199 w 804534"/>
                  <a:gd name="connsiteY32" fmla="*/ 147390 h 1263012"/>
                  <a:gd name="connsiteX33" fmla="*/ 148058 w 804534"/>
                  <a:gd name="connsiteY33" fmla="*/ 338712 h 1263012"/>
                  <a:gd name="connsiteX34" fmla="*/ 125379 w 804534"/>
                  <a:gd name="connsiteY34" fmla="*/ 347023 h 1263012"/>
                  <a:gd name="connsiteX35" fmla="*/ 118674 w 804534"/>
                  <a:gd name="connsiteY35" fmla="*/ 361335 h 1263012"/>
                  <a:gd name="connsiteX36" fmla="*/ 156848 w 804534"/>
                  <a:gd name="connsiteY36" fmla="*/ 463574 h 1263012"/>
                  <a:gd name="connsiteX37" fmla="*/ 284866 w 804534"/>
                  <a:gd name="connsiteY37" fmla="*/ 805312 h 1263012"/>
                  <a:gd name="connsiteX38" fmla="*/ 388345 w 804534"/>
                  <a:gd name="connsiteY38" fmla="*/ 1081716 h 1263012"/>
                  <a:gd name="connsiteX39" fmla="*/ 406206 w 804534"/>
                  <a:gd name="connsiteY39" fmla="*/ 1089886 h 1263012"/>
                  <a:gd name="connsiteX40" fmla="*/ 669257 w 804534"/>
                  <a:gd name="connsiteY40" fmla="*/ 991225 h 1263012"/>
                  <a:gd name="connsiteX41" fmla="*/ 788344 w 804534"/>
                  <a:gd name="connsiteY41" fmla="*/ 946937 h 1263012"/>
                  <a:gd name="connsiteX42" fmla="*/ 802796 w 804534"/>
                  <a:gd name="connsiteY42" fmla="*/ 947867 h 1263012"/>
                  <a:gd name="connsiteX43" fmla="*/ 803839 w 804534"/>
                  <a:gd name="connsiteY43" fmla="*/ 990971 h 1263012"/>
                  <a:gd name="connsiteX44" fmla="*/ 801022 w 804534"/>
                  <a:gd name="connsiteY44" fmla="*/ 996296 h 1263012"/>
                  <a:gd name="connsiteX45" fmla="*/ 801529 w 804534"/>
                  <a:gd name="connsiteY45" fmla="*/ 1099493 h 1263012"/>
                  <a:gd name="connsiteX46" fmla="*/ 800655 w 804534"/>
                  <a:gd name="connsiteY46" fmla="*/ 1108987 h 1263012"/>
                  <a:gd name="connsiteX47" fmla="*/ 792344 w 804534"/>
                  <a:gd name="connsiteY47" fmla="*/ 1115326 h 1263012"/>
                  <a:gd name="connsiteX48" fmla="*/ 684386 w 804534"/>
                  <a:gd name="connsiteY48" fmla="*/ 1153501 h 1263012"/>
                  <a:gd name="connsiteX49" fmla="*/ 666834 w 804534"/>
                  <a:gd name="connsiteY49" fmla="*/ 1156628 h 1263012"/>
                  <a:gd name="connsiteX50" fmla="*/ 601952 w 804534"/>
                  <a:gd name="connsiteY50" fmla="*/ 1178912 h 1263012"/>
                  <a:gd name="connsiteX51" fmla="*/ 469962 w 804534"/>
                  <a:gd name="connsiteY51" fmla="*/ 1225370 h 1263012"/>
                  <a:gd name="connsiteX52" fmla="*/ 466046 w 804534"/>
                  <a:gd name="connsiteY52" fmla="*/ 1227455 h 1263012"/>
                  <a:gd name="connsiteX53" fmla="*/ 375273 w 804534"/>
                  <a:gd name="connsiteY53" fmla="*/ 1259064 h 1263012"/>
                  <a:gd name="connsiteX54" fmla="*/ 352960 w 804534"/>
                  <a:gd name="connsiteY54" fmla="*/ 1248725 h 1263012"/>
                  <a:gd name="connsiteX55" fmla="*/ 331886 w 804534"/>
                  <a:gd name="connsiteY55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254552 w 804534"/>
                  <a:gd name="connsiteY15" fmla="*/ 156433 h 1263012"/>
                  <a:gd name="connsiteX16" fmla="*/ 303432 w 804534"/>
                  <a:gd name="connsiteY16" fmla="*/ 139868 h 1263012"/>
                  <a:gd name="connsiteX17" fmla="*/ 520786 w 804534"/>
                  <a:gd name="connsiteY17" fmla="*/ 63688 h 1263012"/>
                  <a:gd name="connsiteX18" fmla="*/ 557326 w 804534"/>
                  <a:gd name="connsiteY18" fmla="*/ 50954 h 1263012"/>
                  <a:gd name="connsiteX19" fmla="*/ 676948 w 804534"/>
                  <a:gd name="connsiteY19" fmla="*/ 8610 h 1263012"/>
                  <a:gd name="connsiteX20" fmla="*/ 695430 w 804534"/>
                  <a:gd name="connsiteY20" fmla="*/ 1933 h 1263012"/>
                  <a:gd name="connsiteX21" fmla="*/ 713629 w 804534"/>
                  <a:gd name="connsiteY21" fmla="*/ 10498 h 1263012"/>
                  <a:gd name="connsiteX22" fmla="*/ 745183 w 804534"/>
                  <a:gd name="connsiteY22" fmla="*/ 99806 h 1263012"/>
                  <a:gd name="connsiteX23" fmla="*/ 789443 w 804534"/>
                  <a:gd name="connsiteY23" fmla="*/ 225372 h 1263012"/>
                  <a:gd name="connsiteX24" fmla="*/ 798176 w 804534"/>
                  <a:gd name="connsiteY24" fmla="*/ 273238 h 1263012"/>
                  <a:gd name="connsiteX25" fmla="*/ 800148 w 804534"/>
                  <a:gd name="connsiteY25" fmla="*/ 323921 h 1263012"/>
                  <a:gd name="connsiteX26" fmla="*/ 800543 w 804534"/>
                  <a:gd name="connsiteY26" fmla="*/ 458954 h 1263012"/>
                  <a:gd name="connsiteX27" fmla="*/ 799416 w 804534"/>
                  <a:gd name="connsiteY27" fmla="*/ 464138 h 1263012"/>
                  <a:gd name="connsiteX28" fmla="*/ 792682 w 804534"/>
                  <a:gd name="connsiteY28" fmla="*/ 464588 h 1263012"/>
                  <a:gd name="connsiteX29" fmla="*/ 788203 w 804534"/>
                  <a:gd name="connsiteY29" fmla="*/ 454897 h 1263012"/>
                  <a:gd name="connsiteX30" fmla="*/ 675906 w 804534"/>
                  <a:gd name="connsiteY30" fmla="*/ 155053 h 1263012"/>
                  <a:gd name="connsiteX31" fmla="*/ 659199 w 804534"/>
                  <a:gd name="connsiteY31" fmla="*/ 147390 h 1263012"/>
                  <a:gd name="connsiteX32" fmla="*/ 148058 w 804534"/>
                  <a:gd name="connsiteY32" fmla="*/ 338712 h 1263012"/>
                  <a:gd name="connsiteX33" fmla="*/ 125379 w 804534"/>
                  <a:gd name="connsiteY33" fmla="*/ 347023 h 1263012"/>
                  <a:gd name="connsiteX34" fmla="*/ 118674 w 804534"/>
                  <a:gd name="connsiteY34" fmla="*/ 361335 h 1263012"/>
                  <a:gd name="connsiteX35" fmla="*/ 156848 w 804534"/>
                  <a:gd name="connsiteY35" fmla="*/ 463574 h 1263012"/>
                  <a:gd name="connsiteX36" fmla="*/ 284866 w 804534"/>
                  <a:gd name="connsiteY36" fmla="*/ 805312 h 1263012"/>
                  <a:gd name="connsiteX37" fmla="*/ 388345 w 804534"/>
                  <a:gd name="connsiteY37" fmla="*/ 1081716 h 1263012"/>
                  <a:gd name="connsiteX38" fmla="*/ 406206 w 804534"/>
                  <a:gd name="connsiteY38" fmla="*/ 1089886 h 1263012"/>
                  <a:gd name="connsiteX39" fmla="*/ 669257 w 804534"/>
                  <a:gd name="connsiteY39" fmla="*/ 991225 h 1263012"/>
                  <a:gd name="connsiteX40" fmla="*/ 788344 w 804534"/>
                  <a:gd name="connsiteY40" fmla="*/ 946937 h 1263012"/>
                  <a:gd name="connsiteX41" fmla="*/ 802796 w 804534"/>
                  <a:gd name="connsiteY41" fmla="*/ 947867 h 1263012"/>
                  <a:gd name="connsiteX42" fmla="*/ 803839 w 804534"/>
                  <a:gd name="connsiteY42" fmla="*/ 990971 h 1263012"/>
                  <a:gd name="connsiteX43" fmla="*/ 801022 w 804534"/>
                  <a:gd name="connsiteY43" fmla="*/ 996296 h 1263012"/>
                  <a:gd name="connsiteX44" fmla="*/ 801529 w 804534"/>
                  <a:gd name="connsiteY44" fmla="*/ 1099493 h 1263012"/>
                  <a:gd name="connsiteX45" fmla="*/ 800655 w 804534"/>
                  <a:gd name="connsiteY45" fmla="*/ 1108987 h 1263012"/>
                  <a:gd name="connsiteX46" fmla="*/ 792344 w 804534"/>
                  <a:gd name="connsiteY46" fmla="*/ 1115326 h 1263012"/>
                  <a:gd name="connsiteX47" fmla="*/ 684386 w 804534"/>
                  <a:gd name="connsiteY47" fmla="*/ 1153501 h 1263012"/>
                  <a:gd name="connsiteX48" fmla="*/ 666834 w 804534"/>
                  <a:gd name="connsiteY48" fmla="*/ 1156628 h 1263012"/>
                  <a:gd name="connsiteX49" fmla="*/ 601952 w 804534"/>
                  <a:gd name="connsiteY49" fmla="*/ 1178912 h 1263012"/>
                  <a:gd name="connsiteX50" fmla="*/ 469962 w 804534"/>
                  <a:gd name="connsiteY50" fmla="*/ 1225370 h 1263012"/>
                  <a:gd name="connsiteX51" fmla="*/ 466046 w 804534"/>
                  <a:gd name="connsiteY51" fmla="*/ 1227455 h 1263012"/>
                  <a:gd name="connsiteX52" fmla="*/ 375273 w 804534"/>
                  <a:gd name="connsiteY52" fmla="*/ 1259064 h 1263012"/>
                  <a:gd name="connsiteX53" fmla="*/ 352960 w 804534"/>
                  <a:gd name="connsiteY53" fmla="*/ 1248725 h 1263012"/>
                  <a:gd name="connsiteX54" fmla="*/ 331886 w 804534"/>
                  <a:gd name="connsiteY54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56102 w 804534"/>
                  <a:gd name="connsiteY11" fmla="*/ 415061 h 1263012"/>
                  <a:gd name="connsiteX12" fmla="*/ 2122 w 804534"/>
                  <a:gd name="connsiteY12" fmla="*/ 262504 h 1263012"/>
                  <a:gd name="connsiteX13" fmla="*/ 10236 w 804534"/>
                  <a:gd name="connsiteY13" fmla="*/ 243065 h 1263012"/>
                  <a:gd name="connsiteX14" fmla="*/ 254552 w 804534"/>
                  <a:gd name="connsiteY14" fmla="*/ 156433 h 1263012"/>
                  <a:gd name="connsiteX15" fmla="*/ 303432 w 804534"/>
                  <a:gd name="connsiteY15" fmla="*/ 139868 h 1263012"/>
                  <a:gd name="connsiteX16" fmla="*/ 520786 w 804534"/>
                  <a:gd name="connsiteY16" fmla="*/ 63688 h 1263012"/>
                  <a:gd name="connsiteX17" fmla="*/ 557326 w 804534"/>
                  <a:gd name="connsiteY17" fmla="*/ 50954 h 1263012"/>
                  <a:gd name="connsiteX18" fmla="*/ 676948 w 804534"/>
                  <a:gd name="connsiteY18" fmla="*/ 8610 h 1263012"/>
                  <a:gd name="connsiteX19" fmla="*/ 695430 w 804534"/>
                  <a:gd name="connsiteY19" fmla="*/ 1933 h 1263012"/>
                  <a:gd name="connsiteX20" fmla="*/ 713629 w 804534"/>
                  <a:gd name="connsiteY20" fmla="*/ 10498 h 1263012"/>
                  <a:gd name="connsiteX21" fmla="*/ 745183 w 804534"/>
                  <a:gd name="connsiteY21" fmla="*/ 99806 h 1263012"/>
                  <a:gd name="connsiteX22" fmla="*/ 789443 w 804534"/>
                  <a:gd name="connsiteY22" fmla="*/ 225372 h 1263012"/>
                  <a:gd name="connsiteX23" fmla="*/ 798176 w 804534"/>
                  <a:gd name="connsiteY23" fmla="*/ 273238 h 1263012"/>
                  <a:gd name="connsiteX24" fmla="*/ 800148 w 804534"/>
                  <a:gd name="connsiteY24" fmla="*/ 323921 h 1263012"/>
                  <a:gd name="connsiteX25" fmla="*/ 800543 w 804534"/>
                  <a:gd name="connsiteY25" fmla="*/ 458954 h 1263012"/>
                  <a:gd name="connsiteX26" fmla="*/ 799416 w 804534"/>
                  <a:gd name="connsiteY26" fmla="*/ 464138 h 1263012"/>
                  <a:gd name="connsiteX27" fmla="*/ 792682 w 804534"/>
                  <a:gd name="connsiteY27" fmla="*/ 464588 h 1263012"/>
                  <a:gd name="connsiteX28" fmla="*/ 788203 w 804534"/>
                  <a:gd name="connsiteY28" fmla="*/ 454897 h 1263012"/>
                  <a:gd name="connsiteX29" fmla="*/ 675906 w 804534"/>
                  <a:gd name="connsiteY29" fmla="*/ 155053 h 1263012"/>
                  <a:gd name="connsiteX30" fmla="*/ 659199 w 804534"/>
                  <a:gd name="connsiteY30" fmla="*/ 147390 h 1263012"/>
                  <a:gd name="connsiteX31" fmla="*/ 148058 w 804534"/>
                  <a:gd name="connsiteY31" fmla="*/ 338712 h 1263012"/>
                  <a:gd name="connsiteX32" fmla="*/ 125379 w 804534"/>
                  <a:gd name="connsiteY32" fmla="*/ 347023 h 1263012"/>
                  <a:gd name="connsiteX33" fmla="*/ 118674 w 804534"/>
                  <a:gd name="connsiteY33" fmla="*/ 361335 h 1263012"/>
                  <a:gd name="connsiteX34" fmla="*/ 156848 w 804534"/>
                  <a:gd name="connsiteY34" fmla="*/ 463574 h 1263012"/>
                  <a:gd name="connsiteX35" fmla="*/ 284866 w 804534"/>
                  <a:gd name="connsiteY35" fmla="*/ 805312 h 1263012"/>
                  <a:gd name="connsiteX36" fmla="*/ 388345 w 804534"/>
                  <a:gd name="connsiteY36" fmla="*/ 1081716 h 1263012"/>
                  <a:gd name="connsiteX37" fmla="*/ 406206 w 804534"/>
                  <a:gd name="connsiteY37" fmla="*/ 1089886 h 1263012"/>
                  <a:gd name="connsiteX38" fmla="*/ 669257 w 804534"/>
                  <a:gd name="connsiteY38" fmla="*/ 991225 h 1263012"/>
                  <a:gd name="connsiteX39" fmla="*/ 788344 w 804534"/>
                  <a:gd name="connsiteY39" fmla="*/ 946937 h 1263012"/>
                  <a:gd name="connsiteX40" fmla="*/ 802796 w 804534"/>
                  <a:gd name="connsiteY40" fmla="*/ 947867 h 1263012"/>
                  <a:gd name="connsiteX41" fmla="*/ 803839 w 804534"/>
                  <a:gd name="connsiteY41" fmla="*/ 990971 h 1263012"/>
                  <a:gd name="connsiteX42" fmla="*/ 801022 w 804534"/>
                  <a:gd name="connsiteY42" fmla="*/ 996296 h 1263012"/>
                  <a:gd name="connsiteX43" fmla="*/ 801529 w 804534"/>
                  <a:gd name="connsiteY43" fmla="*/ 1099493 h 1263012"/>
                  <a:gd name="connsiteX44" fmla="*/ 800655 w 804534"/>
                  <a:gd name="connsiteY44" fmla="*/ 1108987 h 1263012"/>
                  <a:gd name="connsiteX45" fmla="*/ 792344 w 804534"/>
                  <a:gd name="connsiteY45" fmla="*/ 1115326 h 1263012"/>
                  <a:gd name="connsiteX46" fmla="*/ 684386 w 804534"/>
                  <a:gd name="connsiteY46" fmla="*/ 1153501 h 1263012"/>
                  <a:gd name="connsiteX47" fmla="*/ 666834 w 804534"/>
                  <a:gd name="connsiteY47" fmla="*/ 1156628 h 1263012"/>
                  <a:gd name="connsiteX48" fmla="*/ 601952 w 804534"/>
                  <a:gd name="connsiteY48" fmla="*/ 1178912 h 1263012"/>
                  <a:gd name="connsiteX49" fmla="*/ 469962 w 804534"/>
                  <a:gd name="connsiteY49" fmla="*/ 1225370 h 1263012"/>
                  <a:gd name="connsiteX50" fmla="*/ 466046 w 804534"/>
                  <a:gd name="connsiteY50" fmla="*/ 1227455 h 1263012"/>
                  <a:gd name="connsiteX51" fmla="*/ 375273 w 804534"/>
                  <a:gd name="connsiteY51" fmla="*/ 1259064 h 1263012"/>
                  <a:gd name="connsiteX52" fmla="*/ 352960 w 804534"/>
                  <a:gd name="connsiteY52" fmla="*/ 1248725 h 1263012"/>
                  <a:gd name="connsiteX53" fmla="*/ 331886 w 804534"/>
                  <a:gd name="connsiteY53" fmla="*/ 119108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52" fmla="*/ 133550 w 804534"/>
                  <a:gd name="connsiteY52" fmla="*/ 527781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1185 w 804534"/>
                  <a:gd name="connsiteY48" fmla="*/ 686647 h 126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04534" h="1263012">
                    <a:moveTo>
                      <a:pt x="56102" y="415061"/>
                    </a:moveTo>
                    <a:cubicBezTo>
                      <a:pt x="37000" y="364603"/>
                      <a:pt x="20125" y="313356"/>
                      <a:pt x="2122" y="262504"/>
                    </a:cubicBezTo>
                    <a:cubicBezTo>
                      <a:pt x="-2019" y="250812"/>
                      <a:pt x="-498" y="246925"/>
                      <a:pt x="10236" y="243065"/>
                    </a:cubicBezTo>
                    <a:lnTo>
                      <a:pt x="254552" y="156433"/>
                    </a:lnTo>
                    <a:cubicBezTo>
                      <a:pt x="271202" y="151982"/>
                      <a:pt x="287204" y="145530"/>
                      <a:pt x="303432" y="139868"/>
                    </a:cubicBezTo>
                    <a:lnTo>
                      <a:pt x="520786" y="63688"/>
                    </a:lnTo>
                    <a:cubicBezTo>
                      <a:pt x="533069" y="59744"/>
                      <a:pt x="544958" y="54701"/>
                      <a:pt x="557326" y="50954"/>
                    </a:cubicBezTo>
                    <a:cubicBezTo>
                      <a:pt x="596937" y="36079"/>
                      <a:pt x="637112" y="22809"/>
                      <a:pt x="676948" y="8610"/>
                    </a:cubicBezTo>
                    <a:lnTo>
                      <a:pt x="695430" y="1933"/>
                    </a:lnTo>
                    <a:cubicBezTo>
                      <a:pt x="706530" y="-1927"/>
                      <a:pt x="709741" y="-462"/>
                      <a:pt x="713629" y="10498"/>
                    </a:cubicBezTo>
                    <a:cubicBezTo>
                      <a:pt x="724194" y="40248"/>
                      <a:pt x="734731" y="69999"/>
                      <a:pt x="745183" y="99806"/>
                    </a:cubicBezTo>
                    <a:cubicBezTo>
                      <a:pt x="759861" y="141671"/>
                      <a:pt x="774426" y="183592"/>
                      <a:pt x="789443" y="225372"/>
                    </a:cubicBezTo>
                    <a:cubicBezTo>
                      <a:pt x="794993" y="240839"/>
                      <a:pt x="798599" y="256447"/>
                      <a:pt x="798176" y="273238"/>
                    </a:cubicBezTo>
                    <a:cubicBezTo>
                      <a:pt x="797754" y="290086"/>
                      <a:pt x="795725" y="307186"/>
                      <a:pt x="800148" y="323921"/>
                    </a:cubicBezTo>
                    <a:cubicBezTo>
                      <a:pt x="801247" y="368941"/>
                      <a:pt x="800543" y="413962"/>
                      <a:pt x="800543" y="458954"/>
                    </a:cubicBezTo>
                    <a:cubicBezTo>
                      <a:pt x="800543" y="460757"/>
                      <a:pt x="800120" y="462504"/>
                      <a:pt x="799416" y="464138"/>
                    </a:cubicBezTo>
                    <a:cubicBezTo>
                      <a:pt x="797444" y="468082"/>
                      <a:pt x="795077" y="467575"/>
                      <a:pt x="792682" y="464588"/>
                    </a:cubicBezTo>
                    <a:cubicBezTo>
                      <a:pt x="790372" y="461743"/>
                      <a:pt x="789443" y="458250"/>
                      <a:pt x="788203" y="454897"/>
                    </a:cubicBezTo>
                    <a:cubicBezTo>
                      <a:pt x="750902" y="354883"/>
                      <a:pt x="713460" y="254954"/>
                      <a:pt x="675906" y="155053"/>
                    </a:cubicBezTo>
                    <a:cubicBezTo>
                      <a:pt x="671398" y="143079"/>
                      <a:pt x="671032" y="142938"/>
                      <a:pt x="659199" y="147390"/>
                    </a:cubicBezTo>
                    <a:lnTo>
                      <a:pt x="148058" y="338712"/>
                    </a:lnTo>
                    <a:lnTo>
                      <a:pt x="125379" y="347023"/>
                    </a:lnTo>
                    <a:cubicBezTo>
                      <a:pt x="115518" y="350798"/>
                      <a:pt x="115096" y="351671"/>
                      <a:pt x="118674" y="361335"/>
                    </a:cubicBezTo>
                    <a:cubicBezTo>
                      <a:pt x="131295" y="395452"/>
                      <a:pt x="144114" y="429485"/>
                      <a:pt x="156848" y="463574"/>
                    </a:cubicBezTo>
                    <a:cubicBezTo>
                      <a:pt x="199361" y="577534"/>
                      <a:pt x="242381" y="691324"/>
                      <a:pt x="284866" y="805312"/>
                    </a:cubicBezTo>
                    <a:cubicBezTo>
                      <a:pt x="319237" y="897493"/>
                      <a:pt x="354058" y="989506"/>
                      <a:pt x="388345" y="1081716"/>
                    </a:cubicBezTo>
                    <a:cubicBezTo>
                      <a:pt x="393162" y="1094676"/>
                      <a:pt x="393247" y="1094760"/>
                      <a:pt x="406206" y="1089886"/>
                    </a:cubicBezTo>
                    <a:lnTo>
                      <a:pt x="669257" y="991225"/>
                    </a:lnTo>
                    <a:lnTo>
                      <a:pt x="788344" y="946937"/>
                    </a:lnTo>
                    <a:cubicBezTo>
                      <a:pt x="793077" y="945162"/>
                      <a:pt x="798345" y="941669"/>
                      <a:pt x="802796" y="947867"/>
                    </a:cubicBezTo>
                    <a:cubicBezTo>
                      <a:pt x="805783" y="962178"/>
                      <a:pt x="804064" y="976603"/>
                      <a:pt x="803839" y="990971"/>
                    </a:cubicBezTo>
                    <a:cubicBezTo>
                      <a:pt x="803811" y="993056"/>
                      <a:pt x="802684" y="994915"/>
                      <a:pt x="801022" y="996296"/>
                    </a:cubicBezTo>
                    <a:cubicBezTo>
                      <a:pt x="800233" y="1030695"/>
                      <a:pt x="800712" y="1065094"/>
                      <a:pt x="801529" y="1099493"/>
                    </a:cubicBezTo>
                    <a:cubicBezTo>
                      <a:pt x="801613" y="1102705"/>
                      <a:pt x="802740" y="1105973"/>
                      <a:pt x="800655" y="1108987"/>
                    </a:cubicBezTo>
                    <a:cubicBezTo>
                      <a:pt x="798880" y="1112425"/>
                      <a:pt x="795810" y="1114059"/>
                      <a:pt x="792344" y="1115326"/>
                    </a:cubicBezTo>
                    <a:cubicBezTo>
                      <a:pt x="756508" y="1128483"/>
                      <a:pt x="720278" y="1140485"/>
                      <a:pt x="684386" y="1153501"/>
                    </a:cubicBezTo>
                    <a:cubicBezTo>
                      <a:pt x="678807" y="1155529"/>
                      <a:pt x="672694" y="1155642"/>
                      <a:pt x="666834" y="1156628"/>
                    </a:cubicBezTo>
                    <a:lnTo>
                      <a:pt x="601952" y="1178912"/>
                    </a:lnTo>
                    <a:lnTo>
                      <a:pt x="469962" y="1225370"/>
                    </a:lnTo>
                    <a:cubicBezTo>
                      <a:pt x="468581" y="1225849"/>
                      <a:pt x="467342" y="1226750"/>
                      <a:pt x="466046" y="1227455"/>
                    </a:cubicBezTo>
                    <a:lnTo>
                      <a:pt x="375273" y="1259064"/>
                    </a:lnTo>
                    <a:cubicBezTo>
                      <a:pt x="358115" y="1265291"/>
                      <a:pt x="358707" y="1265713"/>
                      <a:pt x="352960" y="1248725"/>
                    </a:cubicBezTo>
                    <a:cubicBezTo>
                      <a:pt x="346255" y="1229342"/>
                      <a:pt x="338901" y="1210269"/>
                      <a:pt x="331886" y="1191083"/>
                    </a:cubicBezTo>
                    <a:cubicBezTo>
                      <a:pt x="318194" y="1150289"/>
                      <a:pt x="304333" y="1109551"/>
                      <a:pt x="288697" y="1069433"/>
                    </a:cubicBezTo>
                    <a:cubicBezTo>
                      <a:pt x="284077" y="1065601"/>
                      <a:pt x="282584" y="1060079"/>
                      <a:pt x="280753" y="1054726"/>
                    </a:cubicBezTo>
                    <a:cubicBezTo>
                      <a:pt x="263398" y="1004381"/>
                      <a:pt x="245170" y="954318"/>
                      <a:pt x="227816" y="903973"/>
                    </a:cubicBezTo>
                    <a:cubicBezTo>
                      <a:pt x="225280" y="896620"/>
                      <a:pt x="224153" y="889070"/>
                      <a:pt x="222660" y="881547"/>
                    </a:cubicBezTo>
                    <a:cubicBezTo>
                      <a:pt x="209616" y="839908"/>
                      <a:pt x="191666" y="790408"/>
                      <a:pt x="179753" y="757925"/>
                    </a:cubicBezTo>
                    <a:cubicBezTo>
                      <a:pt x="167841" y="725442"/>
                      <a:pt x="157137" y="701497"/>
                      <a:pt x="151185" y="686647"/>
                    </a:cubicBezTo>
                  </a:path>
                </a:pathLst>
              </a:custGeom>
              <a:solidFill>
                <a:srgbClr val="01010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Freeform: Shape 3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4A535D1-329E-45C4-AC2C-36209A027E72}"/>
                  </a:ext>
                </a:extLst>
              </p:cNvPr>
              <p:cNvSpPr/>
              <p:nvPr/>
            </p:nvSpPr>
            <p:spPr>
              <a:xfrm>
                <a:off x="9294736" y="3641180"/>
                <a:ext cx="1294985" cy="1801739"/>
              </a:xfrm>
              <a:custGeom>
                <a:avLst/>
                <a:gdLst>
                  <a:gd name="connsiteX0" fmla="*/ 685959 w 687875"/>
                  <a:gd name="connsiteY0" fmla="*/ 526953 h 957054"/>
                  <a:gd name="connsiteX1" fmla="*/ 686044 w 687875"/>
                  <a:gd name="connsiteY1" fmla="*/ 555154 h 957054"/>
                  <a:gd name="connsiteX2" fmla="*/ 671619 w 687875"/>
                  <a:gd name="connsiteY2" fmla="*/ 563550 h 957054"/>
                  <a:gd name="connsiteX3" fmla="*/ 486101 w 687875"/>
                  <a:gd name="connsiteY3" fmla="*/ 634066 h 957054"/>
                  <a:gd name="connsiteX4" fmla="*/ 247870 w 687875"/>
                  <a:gd name="connsiteY4" fmla="*/ 724417 h 957054"/>
                  <a:gd name="connsiteX5" fmla="*/ 242067 w 687875"/>
                  <a:gd name="connsiteY5" fmla="*/ 726727 h 957054"/>
                  <a:gd name="connsiteX6" fmla="*/ 237193 w 687875"/>
                  <a:gd name="connsiteY6" fmla="*/ 736841 h 957054"/>
                  <a:gd name="connsiteX7" fmla="*/ 248519 w 687875"/>
                  <a:gd name="connsiteY7" fmla="*/ 742560 h 957054"/>
                  <a:gd name="connsiteX8" fmla="*/ 349631 w 687875"/>
                  <a:gd name="connsiteY8" fmla="*/ 704132 h 957054"/>
                  <a:gd name="connsiteX9" fmla="*/ 647954 w 687875"/>
                  <a:gd name="connsiteY9" fmla="*/ 590765 h 957054"/>
                  <a:gd name="connsiteX10" fmla="*/ 675535 w 687875"/>
                  <a:gd name="connsiteY10" fmla="*/ 580313 h 957054"/>
                  <a:gd name="connsiteX11" fmla="*/ 686185 w 687875"/>
                  <a:gd name="connsiteY11" fmla="*/ 580791 h 957054"/>
                  <a:gd name="connsiteX12" fmla="*/ 686297 w 687875"/>
                  <a:gd name="connsiteY12" fmla="*/ 608542 h 957054"/>
                  <a:gd name="connsiteX13" fmla="*/ 678437 w 687875"/>
                  <a:gd name="connsiteY13" fmla="*/ 614064 h 957054"/>
                  <a:gd name="connsiteX14" fmla="*/ 481987 w 687875"/>
                  <a:gd name="connsiteY14" fmla="*/ 688665 h 957054"/>
                  <a:gd name="connsiteX15" fmla="*/ 326586 w 687875"/>
                  <a:gd name="connsiteY15" fmla="*/ 747941 h 957054"/>
                  <a:gd name="connsiteX16" fmla="*/ 262182 w 687875"/>
                  <a:gd name="connsiteY16" fmla="*/ 772283 h 957054"/>
                  <a:gd name="connsiteX17" fmla="*/ 256604 w 687875"/>
                  <a:gd name="connsiteY17" fmla="*/ 784341 h 957054"/>
                  <a:gd name="connsiteX18" fmla="*/ 266437 w 687875"/>
                  <a:gd name="connsiteY18" fmla="*/ 788792 h 957054"/>
                  <a:gd name="connsiteX19" fmla="*/ 293173 w 687875"/>
                  <a:gd name="connsiteY19" fmla="*/ 778565 h 957054"/>
                  <a:gd name="connsiteX20" fmla="*/ 587410 w 687875"/>
                  <a:gd name="connsiteY20" fmla="*/ 666719 h 957054"/>
                  <a:gd name="connsiteX21" fmla="*/ 671056 w 687875"/>
                  <a:gd name="connsiteY21" fmla="*/ 635137 h 957054"/>
                  <a:gd name="connsiteX22" fmla="*/ 686410 w 687875"/>
                  <a:gd name="connsiteY22" fmla="*/ 632207 h 957054"/>
                  <a:gd name="connsiteX23" fmla="*/ 686410 w 687875"/>
                  <a:gd name="connsiteY23" fmla="*/ 632292 h 957054"/>
                  <a:gd name="connsiteX24" fmla="*/ 687227 w 687875"/>
                  <a:gd name="connsiteY24" fmla="*/ 658859 h 957054"/>
                  <a:gd name="connsiteX25" fmla="*/ 678071 w 687875"/>
                  <a:gd name="connsiteY25" fmla="*/ 667339 h 957054"/>
                  <a:gd name="connsiteX26" fmla="*/ 560280 w 687875"/>
                  <a:gd name="connsiteY26" fmla="*/ 712331 h 957054"/>
                  <a:gd name="connsiteX27" fmla="*/ 363774 w 687875"/>
                  <a:gd name="connsiteY27" fmla="*/ 786820 h 957054"/>
                  <a:gd name="connsiteX28" fmla="*/ 282692 w 687875"/>
                  <a:gd name="connsiteY28" fmla="*/ 817613 h 957054"/>
                  <a:gd name="connsiteX29" fmla="*/ 274607 w 687875"/>
                  <a:gd name="connsiteY29" fmla="*/ 827868 h 957054"/>
                  <a:gd name="connsiteX30" fmla="*/ 286721 w 687875"/>
                  <a:gd name="connsiteY30" fmla="*/ 834179 h 957054"/>
                  <a:gd name="connsiteX31" fmla="*/ 420514 w 687875"/>
                  <a:gd name="connsiteY31" fmla="*/ 783439 h 957054"/>
                  <a:gd name="connsiteX32" fmla="*/ 673845 w 687875"/>
                  <a:gd name="connsiteY32" fmla="*/ 687285 h 957054"/>
                  <a:gd name="connsiteX33" fmla="*/ 686692 w 687875"/>
                  <a:gd name="connsiteY33" fmla="*/ 685707 h 957054"/>
                  <a:gd name="connsiteX34" fmla="*/ 687283 w 687875"/>
                  <a:gd name="connsiteY34" fmla="*/ 710669 h 957054"/>
                  <a:gd name="connsiteX35" fmla="*/ 679310 w 687875"/>
                  <a:gd name="connsiteY35" fmla="*/ 720050 h 957054"/>
                  <a:gd name="connsiteX36" fmla="*/ 637530 w 687875"/>
                  <a:gd name="connsiteY36" fmla="*/ 736024 h 957054"/>
                  <a:gd name="connsiteX37" fmla="*/ 343884 w 687875"/>
                  <a:gd name="connsiteY37" fmla="*/ 847279 h 957054"/>
                  <a:gd name="connsiteX38" fmla="*/ 297934 w 687875"/>
                  <a:gd name="connsiteY38" fmla="*/ 864859 h 957054"/>
                  <a:gd name="connsiteX39" fmla="*/ 291849 w 687875"/>
                  <a:gd name="connsiteY39" fmla="*/ 876748 h 957054"/>
                  <a:gd name="connsiteX40" fmla="*/ 303906 w 687875"/>
                  <a:gd name="connsiteY40" fmla="*/ 881002 h 957054"/>
                  <a:gd name="connsiteX41" fmla="*/ 604849 w 687875"/>
                  <a:gd name="connsiteY41" fmla="*/ 766395 h 957054"/>
                  <a:gd name="connsiteX42" fmla="*/ 674324 w 687875"/>
                  <a:gd name="connsiteY42" fmla="*/ 740166 h 957054"/>
                  <a:gd name="connsiteX43" fmla="*/ 687819 w 687875"/>
                  <a:gd name="connsiteY43" fmla="*/ 739574 h 957054"/>
                  <a:gd name="connsiteX44" fmla="*/ 687875 w 687875"/>
                  <a:gd name="connsiteY44" fmla="*/ 805780 h 957054"/>
                  <a:gd name="connsiteX45" fmla="*/ 531825 w 687875"/>
                  <a:gd name="connsiteY45" fmla="*/ 863760 h 957054"/>
                  <a:gd name="connsiteX46" fmla="*/ 286411 w 687875"/>
                  <a:gd name="connsiteY46" fmla="*/ 955998 h 957054"/>
                  <a:gd name="connsiteX47" fmla="*/ 276072 w 687875"/>
                  <a:gd name="connsiteY47" fmla="*/ 950927 h 957054"/>
                  <a:gd name="connsiteX48" fmla="*/ 95906 w 687875"/>
                  <a:gd name="connsiteY48" fmla="*/ 469987 h 957054"/>
                  <a:gd name="connsiteX49" fmla="*/ 1217 w 687875"/>
                  <a:gd name="connsiteY49" fmla="*/ 217784 h 957054"/>
                  <a:gd name="connsiteX50" fmla="*/ 7189 w 687875"/>
                  <a:gd name="connsiteY50" fmla="*/ 205472 h 957054"/>
                  <a:gd name="connsiteX51" fmla="*/ 553378 w 687875"/>
                  <a:gd name="connsiteY51" fmla="*/ 1021 h 957054"/>
                  <a:gd name="connsiteX52" fmla="*/ 563745 w 687875"/>
                  <a:gd name="connsiteY52" fmla="*/ 6261 h 957054"/>
                  <a:gd name="connsiteX53" fmla="*/ 682776 w 687875"/>
                  <a:gd name="connsiteY53" fmla="*/ 324052 h 957054"/>
                  <a:gd name="connsiteX54" fmla="*/ 684382 w 687875"/>
                  <a:gd name="connsiteY54" fmla="*/ 327038 h 957054"/>
                  <a:gd name="connsiteX55" fmla="*/ 684663 w 687875"/>
                  <a:gd name="connsiteY55" fmla="*/ 410683 h 957054"/>
                  <a:gd name="connsiteX56" fmla="*/ 683790 w 687875"/>
                  <a:gd name="connsiteY56" fmla="*/ 410796 h 957054"/>
                  <a:gd name="connsiteX57" fmla="*/ 660632 w 687875"/>
                  <a:gd name="connsiteY57" fmla="*/ 408317 h 957054"/>
                  <a:gd name="connsiteX58" fmla="*/ 351209 w 687875"/>
                  <a:gd name="connsiteY58" fmla="*/ 525995 h 957054"/>
                  <a:gd name="connsiteX59" fmla="*/ 198962 w 687875"/>
                  <a:gd name="connsiteY59" fmla="*/ 583750 h 957054"/>
                  <a:gd name="connsiteX60" fmla="*/ 192285 w 687875"/>
                  <a:gd name="connsiteY60" fmla="*/ 586313 h 957054"/>
                  <a:gd name="connsiteX61" fmla="*/ 186876 w 687875"/>
                  <a:gd name="connsiteY61" fmla="*/ 596822 h 957054"/>
                  <a:gd name="connsiteX62" fmla="*/ 198427 w 687875"/>
                  <a:gd name="connsiteY62" fmla="*/ 602231 h 957054"/>
                  <a:gd name="connsiteX63" fmla="*/ 290383 w 687875"/>
                  <a:gd name="connsiteY63" fmla="*/ 567212 h 957054"/>
                  <a:gd name="connsiteX64" fmla="*/ 594764 w 687875"/>
                  <a:gd name="connsiteY64" fmla="*/ 451478 h 957054"/>
                  <a:gd name="connsiteX65" fmla="*/ 670887 w 687875"/>
                  <a:gd name="connsiteY65" fmla="*/ 422629 h 957054"/>
                  <a:gd name="connsiteX66" fmla="*/ 684635 w 687875"/>
                  <a:gd name="connsiteY66" fmla="*/ 420995 h 957054"/>
                  <a:gd name="connsiteX67" fmla="*/ 684776 w 687875"/>
                  <a:gd name="connsiteY67" fmla="*/ 450126 h 957054"/>
                  <a:gd name="connsiteX68" fmla="*/ 675000 w 687875"/>
                  <a:gd name="connsiteY68" fmla="*/ 456126 h 957054"/>
                  <a:gd name="connsiteX69" fmla="*/ 438291 w 687875"/>
                  <a:gd name="connsiteY69" fmla="*/ 545885 h 957054"/>
                  <a:gd name="connsiteX70" fmla="*/ 211725 w 687875"/>
                  <a:gd name="connsiteY70" fmla="*/ 632094 h 957054"/>
                  <a:gd name="connsiteX71" fmla="*/ 203893 w 687875"/>
                  <a:gd name="connsiteY71" fmla="*/ 641645 h 957054"/>
                  <a:gd name="connsiteX72" fmla="*/ 217359 w 687875"/>
                  <a:gd name="connsiteY72" fmla="*/ 648237 h 957054"/>
                  <a:gd name="connsiteX73" fmla="*/ 295962 w 687875"/>
                  <a:gd name="connsiteY73" fmla="*/ 618374 h 957054"/>
                  <a:gd name="connsiteX74" fmla="*/ 556815 w 687875"/>
                  <a:gd name="connsiteY74" fmla="*/ 519121 h 957054"/>
                  <a:gd name="connsiteX75" fmla="*/ 672239 w 687875"/>
                  <a:gd name="connsiteY75" fmla="*/ 475340 h 957054"/>
                  <a:gd name="connsiteX76" fmla="*/ 678099 w 687875"/>
                  <a:gd name="connsiteY76" fmla="*/ 473115 h 957054"/>
                  <a:gd name="connsiteX77" fmla="*/ 685537 w 687875"/>
                  <a:gd name="connsiteY77" fmla="*/ 478721 h 957054"/>
                  <a:gd name="connsiteX78" fmla="*/ 685565 w 687875"/>
                  <a:gd name="connsiteY78" fmla="*/ 496583 h 957054"/>
                  <a:gd name="connsiteX79" fmla="*/ 677395 w 687875"/>
                  <a:gd name="connsiteY79" fmla="*/ 508387 h 957054"/>
                  <a:gd name="connsiteX80" fmla="*/ 533487 w 687875"/>
                  <a:gd name="connsiteY80" fmla="*/ 562873 h 957054"/>
                  <a:gd name="connsiteX81" fmla="*/ 231643 w 687875"/>
                  <a:gd name="connsiteY81" fmla="*/ 677622 h 957054"/>
                  <a:gd name="connsiteX82" fmla="*/ 224994 w 687875"/>
                  <a:gd name="connsiteY82" fmla="*/ 680270 h 957054"/>
                  <a:gd name="connsiteX83" fmla="*/ 219895 w 687875"/>
                  <a:gd name="connsiteY83" fmla="*/ 691934 h 957054"/>
                  <a:gd name="connsiteX84" fmla="*/ 230995 w 687875"/>
                  <a:gd name="connsiteY84" fmla="*/ 695906 h 957054"/>
                  <a:gd name="connsiteX85" fmla="*/ 375691 w 687875"/>
                  <a:gd name="connsiteY85" fmla="*/ 641025 h 957054"/>
                  <a:gd name="connsiteX86" fmla="*/ 573099 w 687875"/>
                  <a:gd name="connsiteY86" fmla="*/ 566170 h 957054"/>
                  <a:gd name="connsiteX87" fmla="*/ 673366 w 687875"/>
                  <a:gd name="connsiteY87" fmla="*/ 527855 h 957054"/>
                  <a:gd name="connsiteX88" fmla="*/ 685959 w 687875"/>
                  <a:gd name="connsiteY88" fmla="*/ 526953 h 9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87875" h="957054">
                    <a:moveTo>
                      <a:pt x="685959" y="526953"/>
                    </a:moveTo>
                    <a:cubicBezTo>
                      <a:pt x="685987" y="536363"/>
                      <a:pt x="686016" y="545744"/>
                      <a:pt x="686044" y="555154"/>
                    </a:cubicBezTo>
                    <a:cubicBezTo>
                      <a:pt x="682579" y="560253"/>
                      <a:pt x="676859" y="561578"/>
                      <a:pt x="671619" y="563550"/>
                    </a:cubicBezTo>
                    <a:cubicBezTo>
                      <a:pt x="609752" y="586933"/>
                      <a:pt x="547997" y="610655"/>
                      <a:pt x="486101" y="634066"/>
                    </a:cubicBezTo>
                    <a:cubicBezTo>
                      <a:pt x="406653" y="664099"/>
                      <a:pt x="327262" y="694244"/>
                      <a:pt x="247870" y="724417"/>
                    </a:cubicBezTo>
                    <a:cubicBezTo>
                      <a:pt x="245927" y="725149"/>
                      <a:pt x="244011" y="726051"/>
                      <a:pt x="242067" y="726727"/>
                    </a:cubicBezTo>
                    <a:cubicBezTo>
                      <a:pt x="237052" y="728502"/>
                      <a:pt x="234855" y="731178"/>
                      <a:pt x="237193" y="736841"/>
                    </a:cubicBezTo>
                    <a:cubicBezTo>
                      <a:pt x="239475" y="742391"/>
                      <a:pt x="241982" y="745068"/>
                      <a:pt x="248519" y="742560"/>
                    </a:cubicBezTo>
                    <a:cubicBezTo>
                      <a:pt x="282157" y="729601"/>
                      <a:pt x="315880" y="716838"/>
                      <a:pt x="349631" y="704132"/>
                    </a:cubicBezTo>
                    <a:cubicBezTo>
                      <a:pt x="449194" y="666691"/>
                      <a:pt x="548447" y="628404"/>
                      <a:pt x="647954" y="590765"/>
                    </a:cubicBezTo>
                    <a:cubicBezTo>
                      <a:pt x="657167" y="587299"/>
                      <a:pt x="666182" y="583327"/>
                      <a:pt x="675535" y="580313"/>
                    </a:cubicBezTo>
                    <a:cubicBezTo>
                      <a:pt x="679057" y="579186"/>
                      <a:pt x="682832" y="576819"/>
                      <a:pt x="686185" y="580791"/>
                    </a:cubicBezTo>
                    <a:cubicBezTo>
                      <a:pt x="686213" y="590032"/>
                      <a:pt x="686269" y="599273"/>
                      <a:pt x="686297" y="608542"/>
                    </a:cubicBezTo>
                    <a:cubicBezTo>
                      <a:pt x="684523" y="611584"/>
                      <a:pt x="681564" y="612880"/>
                      <a:pt x="678437" y="614064"/>
                    </a:cubicBezTo>
                    <a:cubicBezTo>
                      <a:pt x="612963" y="638997"/>
                      <a:pt x="547405" y="663648"/>
                      <a:pt x="481987" y="688665"/>
                    </a:cubicBezTo>
                    <a:cubicBezTo>
                      <a:pt x="430206" y="708471"/>
                      <a:pt x="378255" y="727882"/>
                      <a:pt x="326586" y="747941"/>
                    </a:cubicBezTo>
                    <a:cubicBezTo>
                      <a:pt x="305202" y="756252"/>
                      <a:pt x="283650" y="764169"/>
                      <a:pt x="262182" y="772283"/>
                    </a:cubicBezTo>
                    <a:cubicBezTo>
                      <a:pt x="255928" y="774649"/>
                      <a:pt x="253590" y="777748"/>
                      <a:pt x="256604" y="784341"/>
                    </a:cubicBezTo>
                    <a:cubicBezTo>
                      <a:pt x="258774" y="789074"/>
                      <a:pt x="261591" y="790567"/>
                      <a:pt x="266437" y="788792"/>
                    </a:cubicBezTo>
                    <a:cubicBezTo>
                      <a:pt x="275395" y="785496"/>
                      <a:pt x="284242" y="781946"/>
                      <a:pt x="293173" y="778565"/>
                    </a:cubicBezTo>
                    <a:cubicBezTo>
                      <a:pt x="391355" y="741518"/>
                      <a:pt x="489284" y="703907"/>
                      <a:pt x="587410" y="666719"/>
                    </a:cubicBezTo>
                    <a:cubicBezTo>
                      <a:pt x="615273" y="656154"/>
                      <a:pt x="643024" y="645195"/>
                      <a:pt x="671056" y="635137"/>
                    </a:cubicBezTo>
                    <a:cubicBezTo>
                      <a:pt x="675958" y="633390"/>
                      <a:pt x="680691" y="629981"/>
                      <a:pt x="686410" y="632207"/>
                    </a:cubicBezTo>
                    <a:lnTo>
                      <a:pt x="686410" y="632292"/>
                    </a:lnTo>
                    <a:cubicBezTo>
                      <a:pt x="688241" y="641110"/>
                      <a:pt x="686748" y="650012"/>
                      <a:pt x="687227" y="658859"/>
                    </a:cubicBezTo>
                    <a:cubicBezTo>
                      <a:pt x="686805" y="664521"/>
                      <a:pt x="682184" y="665733"/>
                      <a:pt x="678071" y="667339"/>
                    </a:cubicBezTo>
                    <a:cubicBezTo>
                      <a:pt x="638911" y="682637"/>
                      <a:pt x="599581" y="697455"/>
                      <a:pt x="560280" y="712331"/>
                    </a:cubicBezTo>
                    <a:cubicBezTo>
                      <a:pt x="494778" y="737123"/>
                      <a:pt x="429248" y="761915"/>
                      <a:pt x="363774" y="786820"/>
                    </a:cubicBezTo>
                    <a:cubicBezTo>
                      <a:pt x="336756" y="797103"/>
                      <a:pt x="309710" y="807330"/>
                      <a:pt x="282692" y="817613"/>
                    </a:cubicBezTo>
                    <a:cubicBezTo>
                      <a:pt x="278128" y="819360"/>
                      <a:pt x="272437" y="820374"/>
                      <a:pt x="274607" y="827868"/>
                    </a:cubicBezTo>
                    <a:cubicBezTo>
                      <a:pt x="276832" y="835559"/>
                      <a:pt x="279086" y="837024"/>
                      <a:pt x="286721" y="834179"/>
                    </a:cubicBezTo>
                    <a:cubicBezTo>
                      <a:pt x="331431" y="817585"/>
                      <a:pt x="375973" y="800484"/>
                      <a:pt x="420514" y="783439"/>
                    </a:cubicBezTo>
                    <a:cubicBezTo>
                      <a:pt x="504864" y="751153"/>
                      <a:pt x="589467" y="719571"/>
                      <a:pt x="673845" y="687285"/>
                    </a:cubicBezTo>
                    <a:cubicBezTo>
                      <a:pt x="677902" y="685736"/>
                      <a:pt x="682071" y="683369"/>
                      <a:pt x="686692" y="685707"/>
                    </a:cubicBezTo>
                    <a:cubicBezTo>
                      <a:pt x="687903" y="693990"/>
                      <a:pt x="686861" y="702358"/>
                      <a:pt x="687283" y="710669"/>
                    </a:cubicBezTo>
                    <a:cubicBezTo>
                      <a:pt x="687565" y="716416"/>
                      <a:pt x="683536" y="718332"/>
                      <a:pt x="679310" y="720050"/>
                    </a:cubicBezTo>
                    <a:cubicBezTo>
                      <a:pt x="665478" y="725628"/>
                      <a:pt x="651476" y="730756"/>
                      <a:pt x="637530" y="736024"/>
                    </a:cubicBezTo>
                    <a:cubicBezTo>
                      <a:pt x="539629" y="773043"/>
                      <a:pt x="441897" y="810485"/>
                      <a:pt x="343884" y="847279"/>
                    </a:cubicBezTo>
                    <a:cubicBezTo>
                      <a:pt x="328530" y="853054"/>
                      <a:pt x="313344" y="859252"/>
                      <a:pt x="297934" y="864859"/>
                    </a:cubicBezTo>
                    <a:cubicBezTo>
                      <a:pt x="291877" y="867056"/>
                      <a:pt x="289059" y="869874"/>
                      <a:pt x="291849" y="876748"/>
                    </a:cubicBezTo>
                    <a:cubicBezTo>
                      <a:pt x="294497" y="883256"/>
                      <a:pt x="298356" y="883143"/>
                      <a:pt x="303906" y="881002"/>
                    </a:cubicBezTo>
                    <a:cubicBezTo>
                      <a:pt x="404117" y="842546"/>
                      <a:pt x="504751" y="805132"/>
                      <a:pt x="604849" y="766395"/>
                    </a:cubicBezTo>
                    <a:cubicBezTo>
                      <a:pt x="627923" y="757464"/>
                      <a:pt x="651222" y="749068"/>
                      <a:pt x="674324" y="740166"/>
                    </a:cubicBezTo>
                    <a:cubicBezTo>
                      <a:pt x="678606" y="738503"/>
                      <a:pt x="683170" y="735883"/>
                      <a:pt x="687819" y="739574"/>
                    </a:cubicBezTo>
                    <a:cubicBezTo>
                      <a:pt x="687847" y="761633"/>
                      <a:pt x="687847" y="783721"/>
                      <a:pt x="687875" y="805780"/>
                    </a:cubicBezTo>
                    <a:cubicBezTo>
                      <a:pt x="635840" y="825107"/>
                      <a:pt x="583804" y="844321"/>
                      <a:pt x="531825" y="863760"/>
                    </a:cubicBezTo>
                    <a:cubicBezTo>
                      <a:pt x="449983" y="894384"/>
                      <a:pt x="368141" y="925092"/>
                      <a:pt x="286411" y="955998"/>
                    </a:cubicBezTo>
                    <a:cubicBezTo>
                      <a:pt x="280157" y="958365"/>
                      <a:pt x="278269" y="956787"/>
                      <a:pt x="276072" y="950927"/>
                    </a:cubicBezTo>
                    <a:cubicBezTo>
                      <a:pt x="216148" y="790567"/>
                      <a:pt x="155999" y="630291"/>
                      <a:pt x="95906" y="469987"/>
                    </a:cubicBezTo>
                    <a:cubicBezTo>
                      <a:pt x="64380" y="385891"/>
                      <a:pt x="32968" y="301767"/>
                      <a:pt x="1217" y="217784"/>
                    </a:cubicBezTo>
                    <a:cubicBezTo>
                      <a:pt x="-1544" y="210459"/>
                      <a:pt x="372" y="208008"/>
                      <a:pt x="7189" y="205472"/>
                    </a:cubicBezTo>
                    <a:cubicBezTo>
                      <a:pt x="189299" y="137491"/>
                      <a:pt x="371381" y="69312"/>
                      <a:pt x="553378" y="1021"/>
                    </a:cubicBezTo>
                    <a:cubicBezTo>
                      <a:pt x="559716" y="-1345"/>
                      <a:pt x="561548" y="401"/>
                      <a:pt x="563745" y="6261"/>
                    </a:cubicBezTo>
                    <a:cubicBezTo>
                      <a:pt x="603272" y="112248"/>
                      <a:pt x="643052" y="218150"/>
                      <a:pt x="682776" y="324052"/>
                    </a:cubicBezTo>
                    <a:cubicBezTo>
                      <a:pt x="683170" y="325094"/>
                      <a:pt x="683846" y="326052"/>
                      <a:pt x="684382" y="327038"/>
                    </a:cubicBezTo>
                    <a:cubicBezTo>
                      <a:pt x="684466" y="354929"/>
                      <a:pt x="684551" y="382792"/>
                      <a:pt x="684663" y="410683"/>
                    </a:cubicBezTo>
                    <a:cubicBezTo>
                      <a:pt x="684382" y="410712"/>
                      <a:pt x="683874" y="410881"/>
                      <a:pt x="683790" y="410796"/>
                    </a:cubicBezTo>
                    <a:cubicBezTo>
                      <a:pt x="677028" y="400823"/>
                      <a:pt x="668999" y="405133"/>
                      <a:pt x="660632" y="408317"/>
                    </a:cubicBezTo>
                    <a:cubicBezTo>
                      <a:pt x="557547" y="447703"/>
                      <a:pt x="454434" y="486947"/>
                      <a:pt x="351209" y="525995"/>
                    </a:cubicBezTo>
                    <a:cubicBezTo>
                      <a:pt x="300441" y="545209"/>
                      <a:pt x="249730" y="564536"/>
                      <a:pt x="198962" y="583750"/>
                    </a:cubicBezTo>
                    <a:cubicBezTo>
                      <a:pt x="196737" y="584595"/>
                      <a:pt x="194567" y="585609"/>
                      <a:pt x="192285" y="586313"/>
                    </a:cubicBezTo>
                    <a:cubicBezTo>
                      <a:pt x="186876" y="588032"/>
                      <a:pt x="184369" y="590624"/>
                      <a:pt x="186876" y="596822"/>
                    </a:cubicBezTo>
                    <a:cubicBezTo>
                      <a:pt x="189271" y="602710"/>
                      <a:pt x="192229" y="604598"/>
                      <a:pt x="198427" y="602231"/>
                    </a:cubicBezTo>
                    <a:cubicBezTo>
                      <a:pt x="229051" y="590511"/>
                      <a:pt x="259731" y="578876"/>
                      <a:pt x="290383" y="567212"/>
                    </a:cubicBezTo>
                    <a:cubicBezTo>
                      <a:pt x="391834" y="528615"/>
                      <a:pt x="493426" y="490328"/>
                      <a:pt x="594764" y="451478"/>
                    </a:cubicBezTo>
                    <a:cubicBezTo>
                      <a:pt x="620091" y="441758"/>
                      <a:pt x="645390" y="431898"/>
                      <a:pt x="670887" y="422629"/>
                    </a:cubicBezTo>
                    <a:cubicBezTo>
                      <a:pt x="675310" y="421023"/>
                      <a:pt x="679705" y="418628"/>
                      <a:pt x="684635" y="420995"/>
                    </a:cubicBezTo>
                    <a:cubicBezTo>
                      <a:pt x="685537" y="430686"/>
                      <a:pt x="685790" y="440406"/>
                      <a:pt x="684776" y="450126"/>
                    </a:cubicBezTo>
                    <a:cubicBezTo>
                      <a:pt x="682128" y="453112"/>
                      <a:pt x="678691" y="454718"/>
                      <a:pt x="675000" y="456126"/>
                    </a:cubicBezTo>
                    <a:cubicBezTo>
                      <a:pt x="596031" y="485877"/>
                      <a:pt x="517147" y="515825"/>
                      <a:pt x="438291" y="545885"/>
                    </a:cubicBezTo>
                    <a:cubicBezTo>
                      <a:pt x="362788" y="574678"/>
                      <a:pt x="287172" y="603217"/>
                      <a:pt x="211725" y="632094"/>
                    </a:cubicBezTo>
                    <a:cubicBezTo>
                      <a:pt x="207527" y="633700"/>
                      <a:pt x="202033" y="634489"/>
                      <a:pt x="203893" y="641645"/>
                    </a:cubicBezTo>
                    <a:cubicBezTo>
                      <a:pt x="206118" y="650238"/>
                      <a:pt x="208457" y="651815"/>
                      <a:pt x="217359" y="648237"/>
                    </a:cubicBezTo>
                    <a:cubicBezTo>
                      <a:pt x="243363" y="637729"/>
                      <a:pt x="269789" y="628375"/>
                      <a:pt x="295962" y="618374"/>
                    </a:cubicBezTo>
                    <a:cubicBezTo>
                      <a:pt x="382903" y="585271"/>
                      <a:pt x="469760" y="551942"/>
                      <a:pt x="556815" y="519121"/>
                    </a:cubicBezTo>
                    <a:cubicBezTo>
                      <a:pt x="595327" y="504612"/>
                      <a:pt x="633839" y="490159"/>
                      <a:pt x="672239" y="475340"/>
                    </a:cubicBezTo>
                    <a:cubicBezTo>
                      <a:pt x="674183" y="474580"/>
                      <a:pt x="676127" y="473791"/>
                      <a:pt x="678099" y="473115"/>
                    </a:cubicBezTo>
                    <a:cubicBezTo>
                      <a:pt x="683396" y="471283"/>
                      <a:pt x="685931" y="472579"/>
                      <a:pt x="685537" y="478721"/>
                    </a:cubicBezTo>
                    <a:cubicBezTo>
                      <a:pt x="685142" y="484665"/>
                      <a:pt x="685001" y="490694"/>
                      <a:pt x="685565" y="496583"/>
                    </a:cubicBezTo>
                    <a:cubicBezTo>
                      <a:pt x="686185" y="503175"/>
                      <a:pt x="683227" y="506218"/>
                      <a:pt x="677395" y="508387"/>
                    </a:cubicBezTo>
                    <a:cubicBezTo>
                      <a:pt x="629332" y="526277"/>
                      <a:pt x="581438" y="544646"/>
                      <a:pt x="533487" y="562873"/>
                    </a:cubicBezTo>
                    <a:cubicBezTo>
                      <a:pt x="432882" y="601160"/>
                      <a:pt x="332164" y="639166"/>
                      <a:pt x="231643" y="677622"/>
                    </a:cubicBezTo>
                    <a:cubicBezTo>
                      <a:pt x="229417" y="678467"/>
                      <a:pt x="227248" y="679566"/>
                      <a:pt x="224994" y="680270"/>
                    </a:cubicBezTo>
                    <a:cubicBezTo>
                      <a:pt x="218740" y="682242"/>
                      <a:pt x="217726" y="685905"/>
                      <a:pt x="219895" y="691934"/>
                    </a:cubicBezTo>
                    <a:cubicBezTo>
                      <a:pt x="222233" y="698441"/>
                      <a:pt x="225811" y="697822"/>
                      <a:pt x="230995" y="695906"/>
                    </a:cubicBezTo>
                    <a:cubicBezTo>
                      <a:pt x="279368" y="677988"/>
                      <a:pt x="327487" y="659394"/>
                      <a:pt x="375691" y="641025"/>
                    </a:cubicBezTo>
                    <a:cubicBezTo>
                      <a:pt x="441447" y="615979"/>
                      <a:pt x="507315" y="591159"/>
                      <a:pt x="573099" y="566170"/>
                    </a:cubicBezTo>
                    <a:cubicBezTo>
                      <a:pt x="606540" y="553464"/>
                      <a:pt x="639868" y="540420"/>
                      <a:pt x="673366" y="527855"/>
                    </a:cubicBezTo>
                    <a:cubicBezTo>
                      <a:pt x="677395" y="526361"/>
                      <a:pt x="681508" y="523291"/>
                      <a:pt x="685959" y="526953"/>
                    </a:cubicBezTo>
                    <a:close/>
                  </a:path>
                </a:pathLst>
              </a:custGeom>
              <a:solidFill>
                <a:srgbClr val="FEFEFE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: Shape 3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3385173-148E-4D0A-B197-931A2C7CBB32}"/>
                  </a:ext>
                </a:extLst>
              </p:cNvPr>
              <p:cNvSpPr/>
              <p:nvPr/>
            </p:nvSpPr>
            <p:spPr>
              <a:xfrm>
                <a:off x="9669048" y="4488580"/>
                <a:ext cx="917741" cy="474263"/>
              </a:xfrm>
              <a:custGeom>
                <a:avLst/>
                <a:gdLst>
                  <a:gd name="connsiteX0" fmla="*/ 487131 w 487489"/>
                  <a:gd name="connsiteY0" fmla="*/ 76827 h 251921"/>
                  <a:gd name="connsiteX1" fmla="*/ 402697 w 487489"/>
                  <a:gd name="connsiteY1" fmla="*/ 108437 h 251921"/>
                  <a:gd name="connsiteX2" fmla="*/ 213234 w 487489"/>
                  <a:gd name="connsiteY2" fmla="*/ 180307 h 251921"/>
                  <a:gd name="connsiteX3" fmla="*/ 27969 w 487489"/>
                  <a:gd name="connsiteY3" fmla="*/ 250964 h 251921"/>
                  <a:gd name="connsiteX4" fmla="*/ 19743 w 487489"/>
                  <a:gd name="connsiteY4" fmla="*/ 247217 h 251921"/>
                  <a:gd name="connsiteX5" fmla="*/ 29124 w 487489"/>
                  <a:gd name="connsiteY5" fmla="*/ 225524 h 251921"/>
                  <a:gd name="connsiteX6" fmla="*/ 201148 w 487489"/>
                  <a:gd name="connsiteY6" fmla="*/ 160360 h 251921"/>
                  <a:gd name="connsiteX7" fmla="*/ 479947 w 487489"/>
                  <a:gd name="connsiteY7" fmla="*/ 54430 h 251921"/>
                  <a:gd name="connsiteX8" fmla="*/ 485892 w 487489"/>
                  <a:gd name="connsiteY8" fmla="*/ 46035 h 251921"/>
                  <a:gd name="connsiteX9" fmla="*/ 485807 w 487489"/>
                  <a:gd name="connsiteY9" fmla="*/ 23919 h 251921"/>
                  <a:gd name="connsiteX10" fmla="*/ 419742 w 487489"/>
                  <a:gd name="connsiteY10" fmla="*/ 48852 h 251921"/>
                  <a:gd name="connsiteX11" fmla="*/ 226926 w 487489"/>
                  <a:gd name="connsiteY11" fmla="*/ 122045 h 251921"/>
                  <a:gd name="connsiteX12" fmla="*/ 23321 w 487489"/>
                  <a:gd name="connsiteY12" fmla="*/ 199633 h 251921"/>
                  <a:gd name="connsiteX13" fmla="*/ 810 w 487489"/>
                  <a:gd name="connsiteY13" fmla="*/ 189885 h 251921"/>
                  <a:gd name="connsiteX14" fmla="*/ 4952 w 487489"/>
                  <a:gd name="connsiteY14" fmla="*/ 181603 h 251921"/>
                  <a:gd name="connsiteX15" fmla="*/ 79244 w 487489"/>
                  <a:gd name="connsiteY15" fmla="*/ 153401 h 251921"/>
                  <a:gd name="connsiteX16" fmla="*/ 291245 w 487489"/>
                  <a:gd name="connsiteY16" fmla="*/ 72799 h 251921"/>
                  <a:gd name="connsiteX17" fmla="*/ 474003 w 487489"/>
                  <a:gd name="connsiteY17" fmla="*/ 3353 h 251921"/>
                  <a:gd name="connsiteX18" fmla="*/ 485948 w 487489"/>
                  <a:gd name="connsiteY18" fmla="*/ 0 h 251921"/>
                  <a:gd name="connsiteX19" fmla="*/ 487131 w 487489"/>
                  <a:gd name="connsiteY19" fmla="*/ 76827 h 2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7489" h="251921">
                    <a:moveTo>
                      <a:pt x="487131" y="76827"/>
                    </a:moveTo>
                    <a:cubicBezTo>
                      <a:pt x="458986" y="87364"/>
                      <a:pt x="430813" y="97816"/>
                      <a:pt x="402697" y="108437"/>
                    </a:cubicBezTo>
                    <a:cubicBezTo>
                      <a:pt x="339533" y="132356"/>
                      <a:pt x="276370" y="156331"/>
                      <a:pt x="213234" y="180307"/>
                    </a:cubicBezTo>
                    <a:cubicBezTo>
                      <a:pt x="151451" y="203775"/>
                      <a:pt x="89668" y="227243"/>
                      <a:pt x="27969" y="250964"/>
                    </a:cubicBezTo>
                    <a:cubicBezTo>
                      <a:pt x="22954" y="252880"/>
                      <a:pt x="21433" y="252063"/>
                      <a:pt x="19743" y="247217"/>
                    </a:cubicBezTo>
                    <a:cubicBezTo>
                      <a:pt x="13263" y="228623"/>
                      <a:pt x="11460" y="232314"/>
                      <a:pt x="29124" y="225524"/>
                    </a:cubicBezTo>
                    <a:cubicBezTo>
                      <a:pt x="86343" y="203493"/>
                      <a:pt x="143816" y="182138"/>
                      <a:pt x="201148" y="160360"/>
                    </a:cubicBezTo>
                    <a:cubicBezTo>
                      <a:pt x="294090" y="125088"/>
                      <a:pt x="386976" y="89646"/>
                      <a:pt x="479947" y="54430"/>
                    </a:cubicBezTo>
                    <a:cubicBezTo>
                      <a:pt x="484258" y="52796"/>
                      <a:pt x="486117" y="50711"/>
                      <a:pt x="485892" y="46035"/>
                    </a:cubicBezTo>
                    <a:cubicBezTo>
                      <a:pt x="485553" y="38963"/>
                      <a:pt x="485807" y="31892"/>
                      <a:pt x="485807" y="23919"/>
                    </a:cubicBezTo>
                    <a:cubicBezTo>
                      <a:pt x="463015" y="32511"/>
                      <a:pt x="441378" y="40653"/>
                      <a:pt x="419742" y="48852"/>
                    </a:cubicBezTo>
                    <a:cubicBezTo>
                      <a:pt x="355451" y="73221"/>
                      <a:pt x="291189" y="97619"/>
                      <a:pt x="226926" y="122045"/>
                    </a:cubicBezTo>
                    <a:cubicBezTo>
                      <a:pt x="159029" y="147851"/>
                      <a:pt x="91161" y="173658"/>
                      <a:pt x="23321" y="199633"/>
                    </a:cubicBezTo>
                    <a:cubicBezTo>
                      <a:pt x="6614" y="206028"/>
                      <a:pt x="6924" y="206254"/>
                      <a:pt x="810" y="189885"/>
                    </a:cubicBezTo>
                    <a:cubicBezTo>
                      <a:pt x="-1049" y="184871"/>
                      <a:pt x="275" y="183321"/>
                      <a:pt x="4952" y="181603"/>
                    </a:cubicBezTo>
                    <a:cubicBezTo>
                      <a:pt x="29800" y="172418"/>
                      <a:pt x="54480" y="162811"/>
                      <a:pt x="79244" y="153401"/>
                    </a:cubicBezTo>
                    <a:cubicBezTo>
                      <a:pt x="149901" y="126525"/>
                      <a:pt x="220587" y="99676"/>
                      <a:pt x="291245" y="72799"/>
                    </a:cubicBezTo>
                    <a:cubicBezTo>
                      <a:pt x="352155" y="49641"/>
                      <a:pt x="413065" y="26454"/>
                      <a:pt x="474003" y="3353"/>
                    </a:cubicBezTo>
                    <a:cubicBezTo>
                      <a:pt x="477862" y="1888"/>
                      <a:pt x="481976" y="1099"/>
                      <a:pt x="485948" y="0"/>
                    </a:cubicBezTo>
                    <a:cubicBezTo>
                      <a:pt x="487920" y="25553"/>
                      <a:pt x="487610" y="51190"/>
                      <a:pt x="487131" y="76827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Freeform: Shape 3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B808F28-FD2E-4820-AB6E-C95677A10553}"/>
                  </a:ext>
                </a:extLst>
              </p:cNvPr>
              <p:cNvSpPr/>
              <p:nvPr/>
            </p:nvSpPr>
            <p:spPr>
              <a:xfrm>
                <a:off x="9635931" y="4393654"/>
                <a:ext cx="947796" cy="390161"/>
              </a:xfrm>
              <a:custGeom>
                <a:avLst/>
                <a:gdLst>
                  <a:gd name="connsiteX0" fmla="*/ 503454 w 503454"/>
                  <a:gd name="connsiteY0" fmla="*/ 21265 h 207247"/>
                  <a:gd name="connsiteX1" fmla="*/ 266351 w 503454"/>
                  <a:gd name="connsiteY1" fmla="*/ 110967 h 207247"/>
                  <a:gd name="connsiteX2" fmla="*/ 21951 w 503454"/>
                  <a:gd name="connsiteY2" fmla="*/ 204022 h 207247"/>
                  <a:gd name="connsiteX3" fmla="*/ 174 w 503454"/>
                  <a:gd name="connsiteY3" fmla="*/ 191513 h 207247"/>
                  <a:gd name="connsiteX4" fmla="*/ 4709 w 503454"/>
                  <a:gd name="connsiteY4" fmla="*/ 185597 h 207247"/>
                  <a:gd name="connsiteX5" fmla="*/ 130727 w 503454"/>
                  <a:gd name="connsiteY5" fmla="*/ 137647 h 207247"/>
                  <a:gd name="connsiteX6" fmla="*/ 318527 w 503454"/>
                  <a:gd name="connsiteY6" fmla="*/ 66398 h 207247"/>
                  <a:gd name="connsiteX7" fmla="*/ 488664 w 503454"/>
                  <a:gd name="connsiteY7" fmla="*/ 1346 h 207247"/>
                  <a:gd name="connsiteX8" fmla="*/ 503454 w 503454"/>
                  <a:gd name="connsiteY8" fmla="*/ 10925 h 207247"/>
                  <a:gd name="connsiteX9" fmla="*/ 503454 w 503454"/>
                  <a:gd name="connsiteY9" fmla="*/ 21265 h 20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3454" h="207247">
                    <a:moveTo>
                      <a:pt x="503454" y="21265"/>
                    </a:moveTo>
                    <a:cubicBezTo>
                      <a:pt x="424401" y="51156"/>
                      <a:pt x="345348" y="80991"/>
                      <a:pt x="266351" y="110967"/>
                    </a:cubicBezTo>
                    <a:cubicBezTo>
                      <a:pt x="184847" y="141901"/>
                      <a:pt x="103399" y="172919"/>
                      <a:pt x="21951" y="204022"/>
                    </a:cubicBezTo>
                    <a:cubicBezTo>
                      <a:pt x="6118" y="210051"/>
                      <a:pt x="3442" y="208558"/>
                      <a:pt x="174" y="191513"/>
                    </a:cubicBezTo>
                    <a:cubicBezTo>
                      <a:pt x="-700" y="186978"/>
                      <a:pt x="1864" y="186696"/>
                      <a:pt x="4709" y="185597"/>
                    </a:cubicBezTo>
                    <a:cubicBezTo>
                      <a:pt x="46715" y="169651"/>
                      <a:pt x="88721" y="153593"/>
                      <a:pt x="130727" y="137647"/>
                    </a:cubicBezTo>
                    <a:cubicBezTo>
                      <a:pt x="193327" y="113869"/>
                      <a:pt x="255927" y="90147"/>
                      <a:pt x="318527" y="66398"/>
                    </a:cubicBezTo>
                    <a:cubicBezTo>
                      <a:pt x="375296" y="44845"/>
                      <a:pt x="432205" y="23631"/>
                      <a:pt x="488664" y="1346"/>
                    </a:cubicBezTo>
                    <a:cubicBezTo>
                      <a:pt x="500750" y="-3443"/>
                      <a:pt x="499905" y="5685"/>
                      <a:pt x="503454" y="10925"/>
                    </a:cubicBezTo>
                    <a:cubicBezTo>
                      <a:pt x="503426" y="14362"/>
                      <a:pt x="503426" y="17799"/>
                      <a:pt x="503454" y="21265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Freeform: Shape 3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A610569-CE7D-4C30-A36F-2016906126F2}"/>
                  </a:ext>
                </a:extLst>
              </p:cNvPr>
              <p:cNvSpPr/>
              <p:nvPr/>
            </p:nvSpPr>
            <p:spPr>
              <a:xfrm>
                <a:off x="9732468" y="4686307"/>
                <a:ext cx="855043" cy="363259"/>
              </a:xfrm>
              <a:custGeom>
                <a:avLst/>
                <a:gdLst>
                  <a:gd name="connsiteX0" fmla="*/ 453725 w 454185"/>
                  <a:gd name="connsiteY0" fmla="*/ 25637 h 192957"/>
                  <a:gd name="connsiteX1" fmla="*/ 410198 w 454185"/>
                  <a:gd name="connsiteY1" fmla="*/ 41076 h 192957"/>
                  <a:gd name="connsiteX2" fmla="*/ 272376 w 454185"/>
                  <a:gd name="connsiteY2" fmla="*/ 93224 h 192957"/>
                  <a:gd name="connsiteX3" fmla="*/ 146471 w 454185"/>
                  <a:gd name="connsiteY3" fmla="*/ 141343 h 192957"/>
                  <a:gd name="connsiteX4" fmla="*/ 12932 w 454185"/>
                  <a:gd name="connsiteY4" fmla="*/ 191998 h 192957"/>
                  <a:gd name="connsiteX5" fmla="*/ 3606 w 454185"/>
                  <a:gd name="connsiteY5" fmla="*/ 187941 h 192957"/>
                  <a:gd name="connsiteX6" fmla="*/ 12734 w 454185"/>
                  <a:gd name="connsiteY6" fmla="*/ 167009 h 192957"/>
                  <a:gd name="connsiteX7" fmla="*/ 201324 w 454185"/>
                  <a:gd name="connsiteY7" fmla="*/ 95309 h 192957"/>
                  <a:gd name="connsiteX8" fmla="*/ 385828 w 454185"/>
                  <a:gd name="connsiteY8" fmla="*/ 25271 h 192957"/>
                  <a:gd name="connsiteX9" fmla="*/ 453528 w 454185"/>
                  <a:gd name="connsiteY9" fmla="*/ 0 h 192957"/>
                  <a:gd name="connsiteX10" fmla="*/ 453725 w 454185"/>
                  <a:gd name="connsiteY10" fmla="*/ 25637 h 1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185" h="192957">
                    <a:moveTo>
                      <a:pt x="453725" y="25637"/>
                    </a:moveTo>
                    <a:cubicBezTo>
                      <a:pt x="438427" y="28511"/>
                      <a:pt x="424622" y="35723"/>
                      <a:pt x="410198" y="41076"/>
                    </a:cubicBezTo>
                    <a:cubicBezTo>
                      <a:pt x="364163" y="58177"/>
                      <a:pt x="318270" y="75757"/>
                      <a:pt x="272376" y="93224"/>
                    </a:cubicBezTo>
                    <a:cubicBezTo>
                      <a:pt x="230398" y="109198"/>
                      <a:pt x="188477" y="125369"/>
                      <a:pt x="146471" y="141343"/>
                    </a:cubicBezTo>
                    <a:cubicBezTo>
                      <a:pt x="101986" y="158275"/>
                      <a:pt x="57417" y="174982"/>
                      <a:pt x="12932" y="191998"/>
                    </a:cubicBezTo>
                    <a:cubicBezTo>
                      <a:pt x="7861" y="193942"/>
                      <a:pt x="5579" y="193097"/>
                      <a:pt x="3606" y="187941"/>
                    </a:cubicBezTo>
                    <a:cubicBezTo>
                      <a:pt x="-2084" y="173010"/>
                      <a:pt x="-2394" y="172784"/>
                      <a:pt x="12734" y="167009"/>
                    </a:cubicBezTo>
                    <a:cubicBezTo>
                      <a:pt x="75560" y="143006"/>
                      <a:pt x="138470" y="119200"/>
                      <a:pt x="201324" y="95309"/>
                    </a:cubicBezTo>
                    <a:cubicBezTo>
                      <a:pt x="262825" y="71954"/>
                      <a:pt x="324327" y="48570"/>
                      <a:pt x="385828" y="25271"/>
                    </a:cubicBezTo>
                    <a:cubicBezTo>
                      <a:pt x="408367" y="16735"/>
                      <a:pt x="430961" y="8424"/>
                      <a:pt x="453528" y="0"/>
                    </a:cubicBezTo>
                    <a:cubicBezTo>
                      <a:pt x="454260" y="8536"/>
                      <a:pt x="454458" y="17073"/>
                      <a:pt x="453725" y="25637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: Shape 3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CD2C3EF-A595-449A-A7BF-6C7B1D162263}"/>
                  </a:ext>
                </a:extLst>
              </p:cNvPr>
              <p:cNvSpPr/>
              <p:nvPr/>
            </p:nvSpPr>
            <p:spPr>
              <a:xfrm>
                <a:off x="9766457" y="4786760"/>
                <a:ext cx="821949" cy="348936"/>
              </a:xfrm>
              <a:custGeom>
                <a:avLst/>
                <a:gdLst>
                  <a:gd name="connsiteX0" fmla="*/ 435897 w 436606"/>
                  <a:gd name="connsiteY0" fmla="*/ 23665 h 185349"/>
                  <a:gd name="connsiteX1" fmla="*/ 351800 w 436606"/>
                  <a:gd name="connsiteY1" fmla="*/ 56120 h 185349"/>
                  <a:gd name="connsiteX2" fmla="*/ 178171 w 436606"/>
                  <a:gd name="connsiteY2" fmla="*/ 122073 h 185349"/>
                  <a:gd name="connsiteX3" fmla="*/ 15444 w 436606"/>
                  <a:gd name="connsiteY3" fmla="*/ 183913 h 185349"/>
                  <a:gd name="connsiteX4" fmla="*/ 3949 w 436606"/>
                  <a:gd name="connsiteY4" fmla="*/ 178842 h 185349"/>
                  <a:gd name="connsiteX5" fmla="*/ 991 w 436606"/>
                  <a:gd name="connsiteY5" fmla="*/ 171376 h 185349"/>
                  <a:gd name="connsiteX6" fmla="*/ 4823 w 436606"/>
                  <a:gd name="connsiteY6" fmla="*/ 162811 h 185349"/>
                  <a:gd name="connsiteX7" fmla="*/ 119994 w 436606"/>
                  <a:gd name="connsiteY7" fmla="*/ 119087 h 185349"/>
                  <a:gd name="connsiteX8" fmla="*/ 313682 w 436606"/>
                  <a:gd name="connsiteY8" fmla="*/ 45499 h 185349"/>
                  <a:gd name="connsiteX9" fmla="*/ 435784 w 436606"/>
                  <a:gd name="connsiteY9" fmla="*/ 0 h 185349"/>
                  <a:gd name="connsiteX10" fmla="*/ 435897 w 436606"/>
                  <a:gd name="connsiteY10" fmla="*/ 23665 h 18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6606" h="185349">
                    <a:moveTo>
                      <a:pt x="435897" y="23665"/>
                    </a:moveTo>
                    <a:cubicBezTo>
                      <a:pt x="407864" y="34484"/>
                      <a:pt x="379889" y="45415"/>
                      <a:pt x="351800" y="56120"/>
                    </a:cubicBezTo>
                    <a:cubicBezTo>
                      <a:pt x="293933" y="78180"/>
                      <a:pt x="236038" y="100098"/>
                      <a:pt x="178171" y="122073"/>
                    </a:cubicBezTo>
                    <a:cubicBezTo>
                      <a:pt x="123910" y="142668"/>
                      <a:pt x="69621" y="163177"/>
                      <a:pt x="15444" y="183913"/>
                    </a:cubicBezTo>
                    <a:cubicBezTo>
                      <a:pt x="9359" y="186251"/>
                      <a:pt x="5330" y="186476"/>
                      <a:pt x="3949" y="178842"/>
                    </a:cubicBezTo>
                    <a:cubicBezTo>
                      <a:pt x="3470" y="176250"/>
                      <a:pt x="2062" y="173827"/>
                      <a:pt x="991" y="171376"/>
                    </a:cubicBezTo>
                    <a:cubicBezTo>
                      <a:pt x="-925" y="167037"/>
                      <a:pt x="-276" y="164727"/>
                      <a:pt x="4823" y="162811"/>
                    </a:cubicBezTo>
                    <a:cubicBezTo>
                      <a:pt x="43279" y="148443"/>
                      <a:pt x="81622" y="133680"/>
                      <a:pt x="119994" y="119087"/>
                    </a:cubicBezTo>
                    <a:cubicBezTo>
                      <a:pt x="184538" y="94520"/>
                      <a:pt x="249082" y="69897"/>
                      <a:pt x="313682" y="45499"/>
                    </a:cubicBezTo>
                    <a:cubicBezTo>
                      <a:pt x="354308" y="30145"/>
                      <a:pt x="395074" y="15157"/>
                      <a:pt x="435784" y="0"/>
                    </a:cubicBezTo>
                    <a:cubicBezTo>
                      <a:pt x="436742" y="7888"/>
                      <a:pt x="436967" y="15777"/>
                      <a:pt x="435897" y="23665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: Shape 3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A6108BA-9462-4CC0-A2EF-B12D0784EE73}"/>
                  </a:ext>
                </a:extLst>
              </p:cNvPr>
              <p:cNvSpPr/>
              <p:nvPr/>
            </p:nvSpPr>
            <p:spPr>
              <a:xfrm>
                <a:off x="9833737" y="4831471"/>
                <a:ext cx="755931" cy="478607"/>
              </a:xfrm>
              <a:custGeom>
                <a:avLst/>
                <a:gdLst>
                  <a:gd name="connsiteX0" fmla="*/ 401539 w 401538"/>
                  <a:gd name="connsiteY0" fmla="*/ 107282 h 254228"/>
                  <a:gd name="connsiteX1" fmla="*/ 347052 w 401538"/>
                  <a:gd name="connsiteY1" fmla="*/ 126919 h 254228"/>
                  <a:gd name="connsiteX2" fmla="*/ 124317 w 401538"/>
                  <a:gd name="connsiteY2" fmla="*/ 211381 h 254228"/>
                  <a:gd name="connsiteX3" fmla="*/ 16838 w 401538"/>
                  <a:gd name="connsiteY3" fmla="*/ 252598 h 254228"/>
                  <a:gd name="connsiteX4" fmla="*/ 2695 w 401538"/>
                  <a:gd name="connsiteY4" fmla="*/ 246400 h 254228"/>
                  <a:gd name="connsiteX5" fmla="*/ 8019 w 401538"/>
                  <a:gd name="connsiteY5" fmla="*/ 230539 h 254228"/>
                  <a:gd name="connsiteX6" fmla="*/ 272422 w 401538"/>
                  <a:gd name="connsiteY6" fmla="*/ 130102 h 254228"/>
                  <a:gd name="connsiteX7" fmla="*/ 391819 w 401538"/>
                  <a:gd name="connsiteY7" fmla="*/ 84969 h 254228"/>
                  <a:gd name="connsiteX8" fmla="*/ 400214 w 401538"/>
                  <a:gd name="connsiteY8" fmla="*/ 72714 h 254228"/>
                  <a:gd name="connsiteX9" fmla="*/ 399848 w 401538"/>
                  <a:gd name="connsiteY9" fmla="*/ 53951 h 254228"/>
                  <a:gd name="connsiteX10" fmla="*/ 399735 w 401538"/>
                  <a:gd name="connsiteY10" fmla="*/ 28342 h 254228"/>
                  <a:gd name="connsiteX11" fmla="*/ 400130 w 401538"/>
                  <a:gd name="connsiteY11" fmla="*/ 0 h 254228"/>
                  <a:gd name="connsiteX12" fmla="*/ 401229 w 401538"/>
                  <a:gd name="connsiteY12" fmla="*/ 10368 h 254228"/>
                  <a:gd name="connsiteX13" fmla="*/ 401539 w 401538"/>
                  <a:gd name="connsiteY13" fmla="*/ 107282 h 25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538" h="254228">
                    <a:moveTo>
                      <a:pt x="401539" y="107282"/>
                    </a:moveTo>
                    <a:cubicBezTo>
                      <a:pt x="382663" y="111818"/>
                      <a:pt x="365111" y="120129"/>
                      <a:pt x="347052" y="126919"/>
                    </a:cubicBezTo>
                    <a:cubicBezTo>
                      <a:pt x="272732" y="154838"/>
                      <a:pt x="198553" y="183180"/>
                      <a:pt x="124317" y="211381"/>
                    </a:cubicBezTo>
                    <a:cubicBezTo>
                      <a:pt x="88453" y="225017"/>
                      <a:pt x="52504" y="238427"/>
                      <a:pt x="16838" y="252598"/>
                    </a:cubicBezTo>
                    <a:cubicBezTo>
                      <a:pt x="8724" y="255810"/>
                      <a:pt x="5371" y="254542"/>
                      <a:pt x="2695" y="246400"/>
                    </a:cubicBezTo>
                    <a:cubicBezTo>
                      <a:pt x="-1362" y="233976"/>
                      <a:pt x="-1757" y="234258"/>
                      <a:pt x="8019" y="230539"/>
                    </a:cubicBezTo>
                    <a:cubicBezTo>
                      <a:pt x="96172" y="197098"/>
                      <a:pt x="184297" y="163572"/>
                      <a:pt x="272422" y="130102"/>
                    </a:cubicBezTo>
                    <a:cubicBezTo>
                      <a:pt x="312202" y="115002"/>
                      <a:pt x="351926" y="99732"/>
                      <a:pt x="391819" y="84969"/>
                    </a:cubicBezTo>
                    <a:cubicBezTo>
                      <a:pt x="398242" y="82603"/>
                      <a:pt x="400890" y="79504"/>
                      <a:pt x="400214" y="72714"/>
                    </a:cubicBezTo>
                    <a:cubicBezTo>
                      <a:pt x="399623" y="66516"/>
                      <a:pt x="399933" y="60205"/>
                      <a:pt x="399848" y="53951"/>
                    </a:cubicBezTo>
                    <a:cubicBezTo>
                      <a:pt x="393875" y="45443"/>
                      <a:pt x="395848" y="36878"/>
                      <a:pt x="399735" y="28342"/>
                    </a:cubicBezTo>
                    <a:cubicBezTo>
                      <a:pt x="399876" y="18904"/>
                      <a:pt x="399989" y="9466"/>
                      <a:pt x="400130" y="0"/>
                    </a:cubicBezTo>
                    <a:cubicBezTo>
                      <a:pt x="402271" y="3268"/>
                      <a:pt x="401229" y="6931"/>
                      <a:pt x="401229" y="10368"/>
                    </a:cubicBezTo>
                    <a:cubicBezTo>
                      <a:pt x="401454" y="42682"/>
                      <a:pt x="401482" y="74968"/>
                      <a:pt x="401539" y="107282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Freeform: Shape 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0FB61E9-F8AF-49BA-91BD-B3DC235A8309}"/>
                  </a:ext>
                </a:extLst>
              </p:cNvPr>
              <p:cNvSpPr/>
              <p:nvPr/>
            </p:nvSpPr>
            <p:spPr>
              <a:xfrm>
                <a:off x="9513787" y="3740897"/>
                <a:ext cx="718955" cy="376152"/>
              </a:xfrm>
              <a:custGeom>
                <a:avLst/>
                <a:gdLst>
                  <a:gd name="connsiteX0" fmla="*/ 354757 w 381897"/>
                  <a:gd name="connsiteY0" fmla="*/ 116 h 199806"/>
                  <a:gd name="connsiteX1" fmla="*/ 360307 w 381897"/>
                  <a:gd name="connsiteY1" fmla="*/ 4680 h 199806"/>
                  <a:gd name="connsiteX2" fmla="*/ 381155 w 381897"/>
                  <a:gd name="connsiteY2" fmla="*/ 58744 h 199806"/>
                  <a:gd name="connsiteX3" fmla="*/ 375943 w 381897"/>
                  <a:gd name="connsiteY3" fmla="*/ 67759 h 199806"/>
                  <a:gd name="connsiteX4" fmla="*/ 222457 w 381897"/>
                  <a:gd name="connsiteY4" fmla="*/ 126021 h 199806"/>
                  <a:gd name="connsiteX5" fmla="*/ 36459 w 381897"/>
                  <a:gd name="connsiteY5" fmla="*/ 196679 h 199806"/>
                  <a:gd name="connsiteX6" fmla="*/ 18907 w 381897"/>
                  <a:gd name="connsiteY6" fmla="*/ 188959 h 199806"/>
                  <a:gd name="connsiteX7" fmla="*/ 1243 w 381897"/>
                  <a:gd name="connsiteY7" fmla="*/ 143178 h 199806"/>
                  <a:gd name="connsiteX8" fmla="*/ 6061 w 381897"/>
                  <a:gd name="connsiteY8" fmla="*/ 132191 h 199806"/>
                  <a:gd name="connsiteX9" fmla="*/ 161265 w 381897"/>
                  <a:gd name="connsiteY9" fmla="*/ 73422 h 199806"/>
                  <a:gd name="connsiteX10" fmla="*/ 347995 w 381897"/>
                  <a:gd name="connsiteY10" fmla="*/ 2483 h 199806"/>
                  <a:gd name="connsiteX11" fmla="*/ 354757 w 381897"/>
                  <a:gd name="connsiteY11" fmla="*/ 116 h 1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897" h="199806">
                    <a:moveTo>
                      <a:pt x="354757" y="116"/>
                    </a:moveTo>
                    <a:cubicBezTo>
                      <a:pt x="358476" y="-616"/>
                      <a:pt x="359349" y="2257"/>
                      <a:pt x="360307" y="4680"/>
                    </a:cubicBezTo>
                    <a:cubicBezTo>
                      <a:pt x="367294" y="22683"/>
                      <a:pt x="374111" y="40770"/>
                      <a:pt x="381155" y="58744"/>
                    </a:cubicBezTo>
                    <a:cubicBezTo>
                      <a:pt x="383352" y="64322"/>
                      <a:pt x="380394" y="66069"/>
                      <a:pt x="375943" y="67759"/>
                    </a:cubicBezTo>
                    <a:cubicBezTo>
                      <a:pt x="324752" y="87114"/>
                      <a:pt x="273619" y="106582"/>
                      <a:pt x="222457" y="126021"/>
                    </a:cubicBezTo>
                    <a:cubicBezTo>
                      <a:pt x="160448" y="149574"/>
                      <a:pt x="98411" y="173042"/>
                      <a:pt x="36459" y="196679"/>
                    </a:cubicBezTo>
                    <a:cubicBezTo>
                      <a:pt x="23471" y="201637"/>
                      <a:pt x="23697" y="201806"/>
                      <a:pt x="18907" y="188959"/>
                    </a:cubicBezTo>
                    <a:cubicBezTo>
                      <a:pt x="13188" y="173633"/>
                      <a:pt x="7385" y="158335"/>
                      <a:pt x="1243" y="143178"/>
                    </a:cubicBezTo>
                    <a:cubicBezTo>
                      <a:pt x="-1095" y="137375"/>
                      <a:pt x="-476" y="134642"/>
                      <a:pt x="6061" y="132191"/>
                    </a:cubicBezTo>
                    <a:cubicBezTo>
                      <a:pt x="57899" y="112864"/>
                      <a:pt x="109568" y="93059"/>
                      <a:pt x="161265" y="73422"/>
                    </a:cubicBezTo>
                    <a:cubicBezTo>
                      <a:pt x="223499" y="49785"/>
                      <a:pt x="285761" y="26120"/>
                      <a:pt x="347995" y="2483"/>
                    </a:cubicBezTo>
                    <a:cubicBezTo>
                      <a:pt x="350249" y="1638"/>
                      <a:pt x="352503" y="905"/>
                      <a:pt x="354757" y="116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: Shape 3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2B6AAE8-7688-4A3B-BD1A-C0D2DD92A289}"/>
                  </a:ext>
                </a:extLst>
              </p:cNvPr>
              <p:cNvSpPr/>
              <p:nvPr/>
            </p:nvSpPr>
            <p:spPr>
              <a:xfrm>
                <a:off x="9504470" y="4042815"/>
                <a:ext cx="950327" cy="392749"/>
              </a:xfrm>
              <a:custGeom>
                <a:avLst/>
                <a:gdLst>
                  <a:gd name="connsiteX0" fmla="*/ 504796 w 504798"/>
                  <a:gd name="connsiteY0" fmla="*/ 18274 h 208622"/>
                  <a:gd name="connsiteX1" fmla="*/ 499809 w 504798"/>
                  <a:gd name="connsiteY1" fmla="*/ 22612 h 208622"/>
                  <a:gd name="connsiteX2" fmla="*/ 397992 w 504798"/>
                  <a:gd name="connsiteY2" fmla="*/ 61378 h 208622"/>
                  <a:gd name="connsiteX3" fmla="*/ 208614 w 504798"/>
                  <a:gd name="connsiteY3" fmla="*/ 133332 h 208622"/>
                  <a:gd name="connsiteX4" fmla="*/ 13320 w 504798"/>
                  <a:gd name="connsiteY4" fmla="*/ 207624 h 208622"/>
                  <a:gd name="connsiteX5" fmla="*/ 3121 w 504798"/>
                  <a:gd name="connsiteY5" fmla="*/ 202496 h 208622"/>
                  <a:gd name="connsiteX6" fmla="*/ 10474 w 504798"/>
                  <a:gd name="connsiteY6" fmla="*/ 183423 h 208622"/>
                  <a:gd name="connsiteX7" fmla="*/ 169003 w 504798"/>
                  <a:gd name="connsiteY7" fmla="*/ 122964 h 208622"/>
                  <a:gd name="connsiteX8" fmla="*/ 398556 w 504798"/>
                  <a:gd name="connsiteY8" fmla="*/ 36163 h 208622"/>
                  <a:gd name="connsiteX9" fmla="*/ 490343 w 504798"/>
                  <a:gd name="connsiteY9" fmla="*/ 1173 h 208622"/>
                  <a:gd name="connsiteX10" fmla="*/ 500288 w 504798"/>
                  <a:gd name="connsiteY10" fmla="*/ 5962 h 208622"/>
                  <a:gd name="connsiteX11" fmla="*/ 504796 w 504798"/>
                  <a:gd name="connsiteY11" fmla="*/ 18274 h 2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798" h="208622">
                    <a:moveTo>
                      <a:pt x="504796" y="18274"/>
                    </a:moveTo>
                    <a:cubicBezTo>
                      <a:pt x="504909" y="22021"/>
                      <a:pt x="501838" y="21852"/>
                      <a:pt x="499809" y="22612"/>
                    </a:cubicBezTo>
                    <a:cubicBezTo>
                      <a:pt x="465889" y="35572"/>
                      <a:pt x="431941" y="48475"/>
                      <a:pt x="397992" y="61378"/>
                    </a:cubicBezTo>
                    <a:cubicBezTo>
                      <a:pt x="334857" y="85381"/>
                      <a:pt x="271750" y="109357"/>
                      <a:pt x="208614" y="133332"/>
                    </a:cubicBezTo>
                    <a:cubicBezTo>
                      <a:pt x="143506" y="158068"/>
                      <a:pt x="78371" y="182719"/>
                      <a:pt x="13320" y="207624"/>
                    </a:cubicBezTo>
                    <a:cubicBezTo>
                      <a:pt x="7262" y="209934"/>
                      <a:pt x="5065" y="208244"/>
                      <a:pt x="3121" y="202496"/>
                    </a:cubicBezTo>
                    <a:cubicBezTo>
                      <a:pt x="-1753" y="188156"/>
                      <a:pt x="-2035" y="188213"/>
                      <a:pt x="10474" y="183423"/>
                    </a:cubicBezTo>
                    <a:cubicBezTo>
                      <a:pt x="63298" y="163251"/>
                      <a:pt x="116123" y="143023"/>
                      <a:pt x="169003" y="122964"/>
                    </a:cubicBezTo>
                    <a:cubicBezTo>
                      <a:pt x="245492" y="93946"/>
                      <a:pt x="322038" y="65097"/>
                      <a:pt x="398556" y="36163"/>
                    </a:cubicBezTo>
                    <a:cubicBezTo>
                      <a:pt x="429180" y="24584"/>
                      <a:pt x="459888" y="13174"/>
                      <a:pt x="490343" y="1173"/>
                    </a:cubicBezTo>
                    <a:cubicBezTo>
                      <a:pt x="496569" y="-1278"/>
                      <a:pt x="498767" y="18"/>
                      <a:pt x="500288" y="5962"/>
                    </a:cubicBezTo>
                    <a:cubicBezTo>
                      <a:pt x="501331" y="10272"/>
                      <a:pt x="503303" y="14358"/>
                      <a:pt x="504796" y="18274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: Shape 3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C234E40-745F-4BD3-80E9-C5C2AADFF6CC}"/>
                  </a:ext>
                </a:extLst>
              </p:cNvPr>
              <p:cNvSpPr/>
              <p:nvPr/>
            </p:nvSpPr>
            <p:spPr>
              <a:xfrm>
                <a:off x="9537024" y="4130506"/>
                <a:ext cx="950867" cy="393873"/>
              </a:xfrm>
              <a:custGeom>
                <a:avLst/>
                <a:gdLst>
                  <a:gd name="connsiteX0" fmla="*/ 7860 w 505085"/>
                  <a:gd name="connsiteY0" fmla="*/ 209219 h 209219"/>
                  <a:gd name="connsiteX1" fmla="*/ 6029 w 505085"/>
                  <a:gd name="connsiteY1" fmla="*/ 206853 h 209219"/>
                  <a:gd name="connsiteX2" fmla="*/ 3662 w 505085"/>
                  <a:gd name="connsiteY2" fmla="*/ 202035 h 209219"/>
                  <a:gd name="connsiteX3" fmla="*/ 12030 w 505085"/>
                  <a:gd name="connsiteY3" fmla="*/ 182906 h 209219"/>
                  <a:gd name="connsiteX4" fmla="*/ 182222 w 505085"/>
                  <a:gd name="connsiteY4" fmla="*/ 118221 h 209219"/>
                  <a:gd name="connsiteX5" fmla="*/ 339202 w 505085"/>
                  <a:gd name="connsiteY5" fmla="*/ 59001 h 209219"/>
                  <a:gd name="connsiteX6" fmla="*/ 490969 w 505085"/>
                  <a:gd name="connsiteY6" fmla="*/ 1022 h 209219"/>
                  <a:gd name="connsiteX7" fmla="*/ 500407 w 505085"/>
                  <a:gd name="connsiteY7" fmla="*/ 5388 h 209219"/>
                  <a:gd name="connsiteX8" fmla="*/ 491843 w 505085"/>
                  <a:gd name="connsiteY8" fmla="*/ 25363 h 209219"/>
                  <a:gd name="connsiteX9" fmla="*/ 274066 w 505085"/>
                  <a:gd name="connsiteY9" fmla="*/ 108248 h 209219"/>
                  <a:gd name="connsiteX10" fmla="*/ 14706 w 505085"/>
                  <a:gd name="connsiteY10" fmla="*/ 207106 h 209219"/>
                  <a:gd name="connsiteX11" fmla="*/ 7860 w 505085"/>
                  <a:gd name="connsiteY11" fmla="*/ 209219 h 20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5085" h="209219">
                    <a:moveTo>
                      <a:pt x="7860" y="209219"/>
                    </a:moveTo>
                    <a:cubicBezTo>
                      <a:pt x="7860" y="209219"/>
                      <a:pt x="6790" y="208290"/>
                      <a:pt x="6029" y="206853"/>
                    </a:cubicBezTo>
                    <a:cubicBezTo>
                      <a:pt x="5184" y="205275"/>
                      <a:pt x="4367" y="203697"/>
                      <a:pt x="3662" y="202035"/>
                    </a:cubicBezTo>
                    <a:cubicBezTo>
                      <a:pt x="-2198" y="188090"/>
                      <a:pt x="-2113" y="188259"/>
                      <a:pt x="12030" y="182906"/>
                    </a:cubicBezTo>
                    <a:cubicBezTo>
                      <a:pt x="68798" y="161410"/>
                      <a:pt x="125482" y="139717"/>
                      <a:pt x="182222" y="118221"/>
                    </a:cubicBezTo>
                    <a:cubicBezTo>
                      <a:pt x="234511" y="98415"/>
                      <a:pt x="286913" y="78807"/>
                      <a:pt x="339202" y="59001"/>
                    </a:cubicBezTo>
                    <a:cubicBezTo>
                      <a:pt x="389857" y="39816"/>
                      <a:pt x="440483" y="20602"/>
                      <a:pt x="490969" y="1022"/>
                    </a:cubicBezTo>
                    <a:cubicBezTo>
                      <a:pt x="496885" y="-1260"/>
                      <a:pt x="498604" y="317"/>
                      <a:pt x="500407" y="5388"/>
                    </a:cubicBezTo>
                    <a:cubicBezTo>
                      <a:pt x="506943" y="23757"/>
                      <a:pt x="508690" y="18883"/>
                      <a:pt x="491843" y="25363"/>
                    </a:cubicBezTo>
                    <a:cubicBezTo>
                      <a:pt x="419326" y="53198"/>
                      <a:pt x="346667" y="80610"/>
                      <a:pt x="274066" y="108248"/>
                    </a:cubicBezTo>
                    <a:cubicBezTo>
                      <a:pt x="187603" y="141154"/>
                      <a:pt x="101169" y="174144"/>
                      <a:pt x="14706" y="207106"/>
                    </a:cubicBezTo>
                    <a:cubicBezTo>
                      <a:pt x="13072" y="207726"/>
                      <a:pt x="11325" y="208149"/>
                      <a:pt x="7860" y="209219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: Shape 4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4DEE15F-B131-46D8-B0B8-1B040D2CD4AA}"/>
                  </a:ext>
                </a:extLst>
              </p:cNvPr>
              <p:cNvSpPr/>
              <p:nvPr/>
            </p:nvSpPr>
            <p:spPr>
              <a:xfrm>
                <a:off x="9437203" y="3867855"/>
                <a:ext cx="950210" cy="392687"/>
              </a:xfrm>
              <a:custGeom>
                <a:avLst/>
                <a:gdLst>
                  <a:gd name="connsiteX0" fmla="*/ 504579 w 504736"/>
                  <a:gd name="connsiteY0" fmla="*/ 16831 h 208589"/>
                  <a:gd name="connsiteX1" fmla="*/ 499085 w 504736"/>
                  <a:gd name="connsiteY1" fmla="*/ 22944 h 208589"/>
                  <a:gd name="connsiteX2" fmla="*/ 418257 w 504736"/>
                  <a:gd name="connsiteY2" fmla="*/ 53935 h 208589"/>
                  <a:gd name="connsiteX3" fmla="*/ 262263 w 504736"/>
                  <a:gd name="connsiteY3" fmla="*/ 113436 h 208589"/>
                  <a:gd name="connsiteX4" fmla="*/ 22765 w 504736"/>
                  <a:gd name="connsiteY4" fmla="*/ 204209 h 208589"/>
                  <a:gd name="connsiteX5" fmla="*/ 20230 w 504736"/>
                  <a:gd name="connsiteY5" fmla="*/ 205082 h 208589"/>
                  <a:gd name="connsiteX6" fmla="*/ 1129 w 504736"/>
                  <a:gd name="connsiteY6" fmla="*/ 196602 h 208589"/>
                  <a:gd name="connsiteX7" fmla="*/ 6003 w 504736"/>
                  <a:gd name="connsiteY7" fmla="*/ 185361 h 208589"/>
                  <a:gd name="connsiteX8" fmla="*/ 199691 w 504736"/>
                  <a:gd name="connsiteY8" fmla="*/ 112337 h 208589"/>
                  <a:gd name="connsiteX9" fmla="*/ 356389 w 504736"/>
                  <a:gd name="connsiteY9" fmla="*/ 52301 h 208589"/>
                  <a:gd name="connsiteX10" fmla="*/ 491535 w 504736"/>
                  <a:gd name="connsiteY10" fmla="*/ 829 h 208589"/>
                  <a:gd name="connsiteX11" fmla="*/ 500015 w 504736"/>
                  <a:gd name="connsiteY11" fmla="*/ 4998 h 208589"/>
                  <a:gd name="connsiteX12" fmla="*/ 504579 w 504736"/>
                  <a:gd name="connsiteY12" fmla="*/ 16831 h 20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4736" h="208589">
                    <a:moveTo>
                      <a:pt x="504579" y="16831"/>
                    </a:moveTo>
                    <a:cubicBezTo>
                      <a:pt x="505593" y="22155"/>
                      <a:pt x="501479" y="22015"/>
                      <a:pt x="499085" y="22944"/>
                    </a:cubicBezTo>
                    <a:cubicBezTo>
                      <a:pt x="472180" y="33368"/>
                      <a:pt x="445218" y="43651"/>
                      <a:pt x="418257" y="53935"/>
                    </a:cubicBezTo>
                    <a:cubicBezTo>
                      <a:pt x="366278" y="73768"/>
                      <a:pt x="314299" y="93658"/>
                      <a:pt x="262263" y="113436"/>
                    </a:cubicBezTo>
                    <a:cubicBezTo>
                      <a:pt x="182450" y="143750"/>
                      <a:pt x="102579" y="173951"/>
                      <a:pt x="22765" y="204209"/>
                    </a:cubicBezTo>
                    <a:cubicBezTo>
                      <a:pt x="21920" y="204519"/>
                      <a:pt x="21047" y="204744"/>
                      <a:pt x="20230" y="205082"/>
                    </a:cubicBezTo>
                    <a:cubicBezTo>
                      <a:pt x="6003" y="210745"/>
                      <a:pt x="6313" y="210632"/>
                      <a:pt x="1129" y="196602"/>
                    </a:cubicBezTo>
                    <a:cubicBezTo>
                      <a:pt x="-1097" y="190573"/>
                      <a:pt x="-308" y="187728"/>
                      <a:pt x="6003" y="185361"/>
                    </a:cubicBezTo>
                    <a:cubicBezTo>
                      <a:pt x="70631" y="161189"/>
                      <a:pt x="135204" y="136847"/>
                      <a:pt x="199691" y="112337"/>
                    </a:cubicBezTo>
                    <a:cubicBezTo>
                      <a:pt x="251980" y="92475"/>
                      <a:pt x="304128" y="72247"/>
                      <a:pt x="356389" y="52301"/>
                    </a:cubicBezTo>
                    <a:cubicBezTo>
                      <a:pt x="401409" y="35087"/>
                      <a:pt x="446514" y="18014"/>
                      <a:pt x="491535" y="829"/>
                    </a:cubicBezTo>
                    <a:cubicBezTo>
                      <a:pt x="496070" y="-918"/>
                      <a:pt x="498690" y="-73"/>
                      <a:pt x="500015" y="4998"/>
                    </a:cubicBezTo>
                    <a:cubicBezTo>
                      <a:pt x="501141" y="9280"/>
                      <a:pt x="503170" y="13337"/>
                      <a:pt x="504579" y="16831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: Shape 4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CEF53AE-2EBC-4F86-8AA4-E87979512ABF}"/>
                  </a:ext>
                </a:extLst>
              </p:cNvPr>
              <p:cNvSpPr/>
              <p:nvPr/>
            </p:nvSpPr>
            <p:spPr>
              <a:xfrm>
                <a:off x="9602782" y="4305214"/>
                <a:ext cx="948747" cy="392808"/>
              </a:xfrm>
              <a:custGeom>
                <a:avLst/>
                <a:gdLst>
                  <a:gd name="connsiteX0" fmla="*/ 11950 w 503959"/>
                  <a:gd name="connsiteY0" fmla="*/ 208008 h 208653"/>
                  <a:gd name="connsiteX1" fmla="*/ 5188 w 503959"/>
                  <a:gd name="connsiteY1" fmla="*/ 205642 h 208653"/>
                  <a:gd name="connsiteX2" fmla="*/ 14344 w 503959"/>
                  <a:gd name="connsiteY2" fmla="*/ 182624 h 208653"/>
                  <a:gd name="connsiteX3" fmla="*/ 259505 w 503959"/>
                  <a:gd name="connsiteY3" fmla="*/ 89231 h 208653"/>
                  <a:gd name="connsiteX4" fmla="*/ 491368 w 503959"/>
                  <a:gd name="connsiteY4" fmla="*/ 1050 h 208653"/>
                  <a:gd name="connsiteX5" fmla="*/ 500693 w 503959"/>
                  <a:gd name="connsiteY5" fmla="*/ 5501 h 208653"/>
                  <a:gd name="connsiteX6" fmla="*/ 490917 w 503959"/>
                  <a:gd name="connsiteY6" fmla="*/ 26406 h 208653"/>
                  <a:gd name="connsiteX7" fmla="*/ 270774 w 503959"/>
                  <a:gd name="connsiteY7" fmla="*/ 110220 h 208653"/>
                  <a:gd name="connsiteX8" fmla="*/ 65450 w 503959"/>
                  <a:gd name="connsiteY8" fmla="*/ 187893 h 208653"/>
                  <a:gd name="connsiteX9" fmla="*/ 20373 w 503959"/>
                  <a:gd name="connsiteY9" fmla="*/ 204994 h 208653"/>
                  <a:gd name="connsiteX10" fmla="*/ 11950 w 503959"/>
                  <a:gd name="connsiteY10" fmla="*/ 208008 h 20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959" h="208653">
                    <a:moveTo>
                      <a:pt x="11950" y="208008"/>
                    </a:moveTo>
                    <a:cubicBezTo>
                      <a:pt x="6512" y="209755"/>
                      <a:pt x="6118" y="207614"/>
                      <a:pt x="5188" y="205642"/>
                    </a:cubicBezTo>
                    <a:cubicBezTo>
                      <a:pt x="-2841" y="188907"/>
                      <a:pt x="-2813" y="189132"/>
                      <a:pt x="14344" y="182624"/>
                    </a:cubicBezTo>
                    <a:cubicBezTo>
                      <a:pt x="96102" y="151550"/>
                      <a:pt x="177775" y="120334"/>
                      <a:pt x="259505" y="89231"/>
                    </a:cubicBezTo>
                    <a:cubicBezTo>
                      <a:pt x="336783" y="59819"/>
                      <a:pt x="414118" y="30491"/>
                      <a:pt x="491368" y="1050"/>
                    </a:cubicBezTo>
                    <a:cubicBezTo>
                      <a:pt x="496439" y="-894"/>
                      <a:pt x="498665" y="-528"/>
                      <a:pt x="500693" y="5501"/>
                    </a:cubicBezTo>
                    <a:cubicBezTo>
                      <a:pt x="505933" y="21024"/>
                      <a:pt x="506300" y="20546"/>
                      <a:pt x="490917" y="26406"/>
                    </a:cubicBezTo>
                    <a:cubicBezTo>
                      <a:pt x="417499" y="54240"/>
                      <a:pt x="344164" y="82329"/>
                      <a:pt x="270774" y="110220"/>
                    </a:cubicBezTo>
                    <a:cubicBezTo>
                      <a:pt x="202370" y="136195"/>
                      <a:pt x="133882" y="162002"/>
                      <a:pt x="65450" y="187893"/>
                    </a:cubicBezTo>
                    <a:cubicBezTo>
                      <a:pt x="50434" y="193584"/>
                      <a:pt x="35418" y="199331"/>
                      <a:pt x="20373" y="204994"/>
                    </a:cubicBezTo>
                    <a:cubicBezTo>
                      <a:pt x="16767" y="206346"/>
                      <a:pt x="13105" y="207614"/>
                      <a:pt x="11950" y="208008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: Shape 4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0D7FC85-99F9-4FAD-9DD6-1A1E53535795}"/>
                  </a:ext>
                </a:extLst>
              </p:cNvPr>
              <p:cNvSpPr/>
              <p:nvPr/>
            </p:nvSpPr>
            <p:spPr>
              <a:xfrm>
                <a:off x="9470269" y="3955778"/>
                <a:ext cx="947962" cy="392328"/>
              </a:xfrm>
              <a:custGeom>
                <a:avLst/>
                <a:gdLst>
                  <a:gd name="connsiteX0" fmla="*/ 11512 w 503542"/>
                  <a:gd name="connsiteY0" fmla="*/ 208020 h 208398"/>
                  <a:gd name="connsiteX1" fmla="*/ 5060 w 503542"/>
                  <a:gd name="connsiteY1" fmla="*/ 205259 h 208398"/>
                  <a:gd name="connsiteX2" fmla="*/ 12808 w 503542"/>
                  <a:gd name="connsiteY2" fmla="*/ 182777 h 208398"/>
                  <a:gd name="connsiteX3" fmla="*/ 215625 w 503542"/>
                  <a:gd name="connsiteY3" fmla="*/ 105752 h 208398"/>
                  <a:gd name="connsiteX4" fmla="*/ 385902 w 503542"/>
                  <a:gd name="connsiteY4" fmla="*/ 41011 h 208398"/>
                  <a:gd name="connsiteX5" fmla="*/ 490141 w 503542"/>
                  <a:gd name="connsiteY5" fmla="*/ 1203 h 208398"/>
                  <a:gd name="connsiteX6" fmla="*/ 500903 w 503542"/>
                  <a:gd name="connsiteY6" fmla="*/ 6274 h 208398"/>
                  <a:gd name="connsiteX7" fmla="*/ 492761 w 503542"/>
                  <a:gd name="connsiteY7" fmla="*/ 25065 h 208398"/>
                  <a:gd name="connsiteX8" fmla="*/ 371843 w 503542"/>
                  <a:gd name="connsiteY8" fmla="*/ 71184 h 208398"/>
                  <a:gd name="connsiteX9" fmla="*/ 205003 w 503542"/>
                  <a:gd name="connsiteY9" fmla="*/ 134799 h 208398"/>
                  <a:gd name="connsiteX10" fmla="*/ 37121 w 503542"/>
                  <a:gd name="connsiteY10" fmla="*/ 198244 h 208398"/>
                  <a:gd name="connsiteX11" fmla="*/ 11512 w 503542"/>
                  <a:gd name="connsiteY11" fmla="*/ 208020 h 20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3542" h="208398">
                    <a:moveTo>
                      <a:pt x="11512" y="208020"/>
                    </a:moveTo>
                    <a:cubicBezTo>
                      <a:pt x="6666" y="209316"/>
                      <a:pt x="6018" y="207006"/>
                      <a:pt x="5060" y="205259"/>
                    </a:cubicBezTo>
                    <a:cubicBezTo>
                      <a:pt x="-2856" y="190637"/>
                      <a:pt x="-2349" y="188552"/>
                      <a:pt x="12808" y="182777"/>
                    </a:cubicBezTo>
                    <a:cubicBezTo>
                      <a:pt x="80366" y="156999"/>
                      <a:pt x="148010" y="131446"/>
                      <a:pt x="215625" y="105752"/>
                    </a:cubicBezTo>
                    <a:cubicBezTo>
                      <a:pt x="272393" y="84200"/>
                      <a:pt x="329133" y="62620"/>
                      <a:pt x="385902" y="41011"/>
                    </a:cubicBezTo>
                    <a:cubicBezTo>
                      <a:pt x="420667" y="27798"/>
                      <a:pt x="455461" y="14669"/>
                      <a:pt x="490141" y="1203"/>
                    </a:cubicBezTo>
                    <a:cubicBezTo>
                      <a:pt x="496255" y="-1164"/>
                      <a:pt x="498875" y="-319"/>
                      <a:pt x="500903" y="6274"/>
                    </a:cubicBezTo>
                    <a:cubicBezTo>
                      <a:pt x="505045" y="19712"/>
                      <a:pt x="505637" y="20078"/>
                      <a:pt x="492761" y="25065"/>
                    </a:cubicBezTo>
                    <a:cubicBezTo>
                      <a:pt x="452531" y="40645"/>
                      <a:pt x="412159" y="55830"/>
                      <a:pt x="371843" y="71184"/>
                    </a:cubicBezTo>
                    <a:cubicBezTo>
                      <a:pt x="316230" y="92370"/>
                      <a:pt x="260645" y="113669"/>
                      <a:pt x="205003" y="134799"/>
                    </a:cubicBezTo>
                    <a:cubicBezTo>
                      <a:pt x="149080" y="156041"/>
                      <a:pt x="93101" y="177114"/>
                      <a:pt x="37121" y="198244"/>
                    </a:cubicBezTo>
                    <a:cubicBezTo>
                      <a:pt x="27965" y="201766"/>
                      <a:pt x="18809" y="205259"/>
                      <a:pt x="11512" y="20802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: Shape 4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212271C-C238-43DC-8063-57AD653A54C4}"/>
                  </a:ext>
                </a:extLst>
              </p:cNvPr>
              <p:cNvSpPr/>
              <p:nvPr/>
            </p:nvSpPr>
            <p:spPr>
              <a:xfrm>
                <a:off x="9570007" y="4217811"/>
                <a:ext cx="950826" cy="393647"/>
              </a:xfrm>
              <a:custGeom>
                <a:avLst/>
                <a:gdLst>
                  <a:gd name="connsiteX0" fmla="*/ 505059 w 505063"/>
                  <a:gd name="connsiteY0" fmla="*/ 17698 h 209099"/>
                  <a:gd name="connsiteX1" fmla="*/ 499650 w 505063"/>
                  <a:gd name="connsiteY1" fmla="*/ 23051 h 209099"/>
                  <a:gd name="connsiteX2" fmla="*/ 401946 w 505063"/>
                  <a:gd name="connsiteY2" fmla="*/ 59873 h 209099"/>
                  <a:gd name="connsiteX3" fmla="*/ 195890 w 505063"/>
                  <a:gd name="connsiteY3" fmla="*/ 138391 h 209099"/>
                  <a:gd name="connsiteX4" fmla="*/ 27219 w 505063"/>
                  <a:gd name="connsiteY4" fmla="*/ 202202 h 209099"/>
                  <a:gd name="connsiteX5" fmla="*/ 19696 w 505063"/>
                  <a:gd name="connsiteY5" fmla="*/ 205020 h 209099"/>
                  <a:gd name="connsiteX6" fmla="*/ 7441 w 505063"/>
                  <a:gd name="connsiteY6" fmla="*/ 208288 h 209099"/>
                  <a:gd name="connsiteX7" fmla="*/ 144 w 505063"/>
                  <a:gd name="connsiteY7" fmla="*/ 191497 h 209099"/>
                  <a:gd name="connsiteX8" fmla="*/ 6342 w 505063"/>
                  <a:gd name="connsiteY8" fmla="*/ 185186 h 209099"/>
                  <a:gd name="connsiteX9" fmla="*/ 83959 w 505063"/>
                  <a:gd name="connsiteY9" fmla="*/ 155802 h 209099"/>
                  <a:gd name="connsiteX10" fmla="*/ 285141 w 505063"/>
                  <a:gd name="connsiteY10" fmla="*/ 79509 h 209099"/>
                  <a:gd name="connsiteX11" fmla="*/ 492100 w 505063"/>
                  <a:gd name="connsiteY11" fmla="*/ 907 h 209099"/>
                  <a:gd name="connsiteX12" fmla="*/ 500242 w 505063"/>
                  <a:gd name="connsiteY12" fmla="*/ 4767 h 209099"/>
                  <a:gd name="connsiteX13" fmla="*/ 505059 w 505063"/>
                  <a:gd name="connsiteY13" fmla="*/ 17698 h 20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5063" h="209099">
                    <a:moveTo>
                      <a:pt x="505059" y="17698"/>
                    </a:moveTo>
                    <a:cubicBezTo>
                      <a:pt x="505200" y="21952"/>
                      <a:pt x="501904" y="22206"/>
                      <a:pt x="499650" y="23051"/>
                    </a:cubicBezTo>
                    <a:cubicBezTo>
                      <a:pt x="467110" y="35391"/>
                      <a:pt x="434486" y="47505"/>
                      <a:pt x="401946" y="59873"/>
                    </a:cubicBezTo>
                    <a:cubicBezTo>
                      <a:pt x="333233" y="85989"/>
                      <a:pt x="264603" y="112275"/>
                      <a:pt x="195890" y="138391"/>
                    </a:cubicBezTo>
                    <a:cubicBezTo>
                      <a:pt x="139685" y="159746"/>
                      <a:pt x="83452" y="180932"/>
                      <a:pt x="27219" y="202202"/>
                    </a:cubicBezTo>
                    <a:cubicBezTo>
                      <a:pt x="24711" y="203160"/>
                      <a:pt x="22288" y="204372"/>
                      <a:pt x="19696" y="205020"/>
                    </a:cubicBezTo>
                    <a:cubicBezTo>
                      <a:pt x="15470" y="206062"/>
                      <a:pt x="10766" y="211021"/>
                      <a:pt x="7441" y="208288"/>
                    </a:cubicBezTo>
                    <a:cubicBezTo>
                      <a:pt x="2764" y="204456"/>
                      <a:pt x="1497" y="197526"/>
                      <a:pt x="144" y="191497"/>
                    </a:cubicBezTo>
                    <a:cubicBezTo>
                      <a:pt x="-842" y="187130"/>
                      <a:pt x="3441" y="186313"/>
                      <a:pt x="6342" y="185186"/>
                    </a:cubicBezTo>
                    <a:cubicBezTo>
                      <a:pt x="32177" y="175325"/>
                      <a:pt x="58096" y="165606"/>
                      <a:pt x="83959" y="155802"/>
                    </a:cubicBezTo>
                    <a:cubicBezTo>
                      <a:pt x="151038" y="130390"/>
                      <a:pt x="218090" y="104921"/>
                      <a:pt x="285141" y="79509"/>
                    </a:cubicBezTo>
                    <a:cubicBezTo>
                      <a:pt x="354137" y="53337"/>
                      <a:pt x="423161" y="27249"/>
                      <a:pt x="492100" y="907"/>
                    </a:cubicBezTo>
                    <a:cubicBezTo>
                      <a:pt x="497086" y="-1009"/>
                      <a:pt x="498889" y="34"/>
                      <a:pt x="500242" y="4767"/>
                    </a:cubicBezTo>
                    <a:cubicBezTo>
                      <a:pt x="501538" y="9274"/>
                      <a:pt x="503510" y="13641"/>
                      <a:pt x="505059" y="17698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: Shape 4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8EBAF65-0978-4CE0-A4E4-3593D5F983B7}"/>
                  </a:ext>
                </a:extLst>
              </p:cNvPr>
              <p:cNvSpPr/>
              <p:nvPr/>
            </p:nvSpPr>
            <p:spPr>
              <a:xfrm>
                <a:off x="9802495" y="4884827"/>
                <a:ext cx="784043" cy="338623"/>
              </a:xfrm>
              <a:custGeom>
                <a:avLst/>
                <a:gdLst>
                  <a:gd name="connsiteX0" fmla="*/ 416359 w 416471"/>
                  <a:gd name="connsiteY0" fmla="*/ 0 h 179871"/>
                  <a:gd name="connsiteX1" fmla="*/ 416472 w 416471"/>
                  <a:gd name="connsiteY1" fmla="*/ 25609 h 179871"/>
                  <a:gd name="connsiteX2" fmla="*/ 252139 w 416471"/>
                  <a:gd name="connsiteY2" fmla="*/ 87871 h 179871"/>
                  <a:gd name="connsiteX3" fmla="*/ 38532 w 416471"/>
                  <a:gd name="connsiteY3" fmla="*/ 168784 h 179871"/>
                  <a:gd name="connsiteX4" fmla="*/ 12811 w 416471"/>
                  <a:gd name="connsiteY4" fmla="*/ 178926 h 179871"/>
                  <a:gd name="connsiteX5" fmla="*/ 4697 w 416471"/>
                  <a:gd name="connsiteY5" fmla="*/ 175686 h 179871"/>
                  <a:gd name="connsiteX6" fmla="*/ 13656 w 416471"/>
                  <a:gd name="connsiteY6" fmla="*/ 153232 h 179871"/>
                  <a:gd name="connsiteX7" fmla="*/ 167085 w 416471"/>
                  <a:gd name="connsiteY7" fmla="*/ 94746 h 179871"/>
                  <a:gd name="connsiteX8" fmla="*/ 364859 w 416471"/>
                  <a:gd name="connsiteY8" fmla="*/ 20059 h 179871"/>
                  <a:gd name="connsiteX9" fmla="*/ 416359 w 416471"/>
                  <a:gd name="connsiteY9" fmla="*/ 0 h 17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471" h="179871">
                    <a:moveTo>
                      <a:pt x="416359" y="0"/>
                    </a:moveTo>
                    <a:cubicBezTo>
                      <a:pt x="416387" y="8536"/>
                      <a:pt x="416444" y="17073"/>
                      <a:pt x="416472" y="25609"/>
                    </a:cubicBezTo>
                    <a:cubicBezTo>
                      <a:pt x="361704" y="46373"/>
                      <a:pt x="306907" y="67136"/>
                      <a:pt x="252139" y="87871"/>
                    </a:cubicBezTo>
                    <a:cubicBezTo>
                      <a:pt x="180946" y="114833"/>
                      <a:pt x="109725" y="141794"/>
                      <a:pt x="38532" y="168784"/>
                    </a:cubicBezTo>
                    <a:cubicBezTo>
                      <a:pt x="29911" y="172052"/>
                      <a:pt x="21291" y="175320"/>
                      <a:pt x="12811" y="178926"/>
                    </a:cubicBezTo>
                    <a:cubicBezTo>
                      <a:pt x="8669" y="180701"/>
                      <a:pt x="6697" y="180166"/>
                      <a:pt x="4697" y="175686"/>
                    </a:cubicBezTo>
                    <a:cubicBezTo>
                      <a:pt x="-2600" y="159233"/>
                      <a:pt x="-2656" y="159430"/>
                      <a:pt x="13656" y="153232"/>
                    </a:cubicBezTo>
                    <a:cubicBezTo>
                      <a:pt x="64846" y="133850"/>
                      <a:pt x="115895" y="114128"/>
                      <a:pt x="167085" y="94746"/>
                    </a:cubicBezTo>
                    <a:cubicBezTo>
                      <a:pt x="232982" y="69756"/>
                      <a:pt x="298963" y="44992"/>
                      <a:pt x="364859" y="20059"/>
                    </a:cubicBezTo>
                    <a:cubicBezTo>
                      <a:pt x="382129" y="13579"/>
                      <a:pt x="399202" y="6705"/>
                      <a:pt x="416359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7" name="Group 2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CEB65E4-789B-4272-81CB-DE4B486EFD66}"/>
                </a:ext>
              </a:extLst>
            </p:cNvPr>
            <p:cNvGrpSpPr/>
            <p:nvPr/>
          </p:nvGrpSpPr>
          <p:grpSpPr>
            <a:xfrm>
              <a:off x="6641219" y="3108114"/>
              <a:ext cx="3003188" cy="4143369"/>
              <a:chOff x="6641219" y="3108114"/>
              <a:chExt cx="3003188" cy="4143369"/>
            </a:xfrm>
          </p:grpSpPr>
          <p:grpSp>
            <p:nvGrpSpPr>
              <p:cNvPr id="38" name="Group 2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C6436F2-71C0-4B16-8A44-0D662BB706B6}"/>
                  </a:ext>
                </a:extLst>
              </p:cNvPr>
              <p:cNvGrpSpPr/>
              <p:nvPr/>
            </p:nvGrpSpPr>
            <p:grpSpPr>
              <a:xfrm>
                <a:off x="7395329" y="3108114"/>
                <a:ext cx="2249078" cy="1302234"/>
                <a:chOff x="7395329" y="3108114"/>
                <a:chExt cx="2249078" cy="1302234"/>
              </a:xfrm>
            </p:grpSpPr>
            <p:sp>
              <p:nvSpPr>
                <p:cNvPr id="40" name="Freeform: Shape 28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AB24E770-E3EA-4909-81AD-D996D1C7F383}"/>
                    </a:ext>
                  </a:extLst>
                </p:cNvPr>
                <p:cNvSpPr/>
                <p:nvPr/>
              </p:nvSpPr>
              <p:spPr>
                <a:xfrm>
                  <a:off x="7395329" y="3834747"/>
                  <a:ext cx="759023" cy="575601"/>
                </a:xfrm>
                <a:custGeom>
                  <a:avLst/>
                  <a:gdLst>
                    <a:gd name="connsiteX0" fmla="*/ 320749 w 322229"/>
                    <a:gd name="connsiteY0" fmla="*/ 252976 h 294023"/>
                    <a:gd name="connsiteX1" fmla="*/ 319396 w 322229"/>
                    <a:gd name="connsiteY1" fmla="*/ 261794 h 294023"/>
                    <a:gd name="connsiteX2" fmla="*/ 291618 w 322229"/>
                    <a:gd name="connsiteY2" fmla="*/ 294024 h 294023"/>
                    <a:gd name="connsiteX3" fmla="*/ 251049 w 322229"/>
                    <a:gd name="connsiteY3" fmla="*/ 259258 h 294023"/>
                    <a:gd name="connsiteX4" fmla="*/ 51669 w 322229"/>
                    <a:gd name="connsiteY4" fmla="*/ 83037 h 294023"/>
                    <a:gd name="connsiteX5" fmla="*/ 0 w 322229"/>
                    <a:gd name="connsiteY5" fmla="*/ 36551 h 294023"/>
                    <a:gd name="connsiteX6" fmla="*/ 30455 w 322229"/>
                    <a:gd name="connsiteY6" fmla="*/ 2688 h 294023"/>
                    <a:gd name="connsiteX7" fmla="*/ 38850 w 322229"/>
                    <a:gd name="connsiteY7" fmla="*/ 2237 h 294023"/>
                    <a:gd name="connsiteX8" fmla="*/ 80518 w 322229"/>
                    <a:gd name="connsiteY8" fmla="*/ 38467 h 294023"/>
                    <a:gd name="connsiteX9" fmla="*/ 90858 w 322229"/>
                    <a:gd name="connsiteY9" fmla="*/ 44862 h 294023"/>
                    <a:gd name="connsiteX10" fmla="*/ 208649 w 322229"/>
                    <a:gd name="connsiteY10" fmla="*/ 150173 h 294023"/>
                    <a:gd name="connsiteX11" fmla="*/ 315311 w 322229"/>
                    <a:gd name="connsiteY11" fmla="*/ 245115 h 294023"/>
                    <a:gd name="connsiteX12" fmla="*/ 320749 w 322229"/>
                    <a:gd name="connsiteY12" fmla="*/ 252976 h 294023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32621 w 403181"/>
                    <a:gd name="connsiteY4" fmla="*/ 94763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20167 w 403181"/>
                    <a:gd name="connsiteY4" fmla="*/ 262896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120167 w 403181"/>
                    <a:gd name="connsiteY3" fmla="*/ 262896 h 305750"/>
                    <a:gd name="connsiteX4" fmla="*/ 0 w 403181"/>
                    <a:gd name="connsiteY4" fmla="*/ 197727 h 305750"/>
                    <a:gd name="connsiteX5" fmla="*/ 111407 w 403181"/>
                    <a:gd name="connsiteY5" fmla="*/ 14414 h 305750"/>
                    <a:gd name="connsiteX6" fmla="*/ 119802 w 403181"/>
                    <a:gd name="connsiteY6" fmla="*/ 13963 h 305750"/>
                    <a:gd name="connsiteX7" fmla="*/ 161470 w 403181"/>
                    <a:gd name="connsiteY7" fmla="*/ 50193 h 305750"/>
                    <a:gd name="connsiteX8" fmla="*/ 171810 w 403181"/>
                    <a:gd name="connsiteY8" fmla="*/ 56588 h 305750"/>
                    <a:gd name="connsiteX9" fmla="*/ 289601 w 403181"/>
                    <a:gd name="connsiteY9" fmla="*/ 161899 h 305750"/>
                    <a:gd name="connsiteX10" fmla="*/ 396263 w 403181"/>
                    <a:gd name="connsiteY10" fmla="*/ 256841 h 305750"/>
                    <a:gd name="connsiteX11" fmla="*/ 401701 w 403181"/>
                    <a:gd name="connsiteY11" fmla="*/ 264702 h 30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3181" h="305750">
                      <a:moveTo>
                        <a:pt x="401701" y="264702"/>
                      </a:moveTo>
                      <a:cubicBezTo>
                        <a:pt x="404490" y="268139"/>
                        <a:pt x="402940" y="270646"/>
                        <a:pt x="400348" y="273520"/>
                      </a:cubicBezTo>
                      <a:cubicBezTo>
                        <a:pt x="390882" y="284056"/>
                        <a:pt x="380768" y="294114"/>
                        <a:pt x="372570" y="305750"/>
                      </a:cubicBezTo>
                      <a:cubicBezTo>
                        <a:pt x="325873" y="303979"/>
                        <a:pt x="182262" y="280900"/>
                        <a:pt x="120167" y="262896"/>
                      </a:cubicBezTo>
                      <a:cubicBezTo>
                        <a:pt x="58072" y="244892"/>
                        <a:pt x="17214" y="213222"/>
                        <a:pt x="0" y="197727"/>
                      </a:cubicBezTo>
                      <a:cubicBezTo>
                        <a:pt x="10199" y="186458"/>
                        <a:pt x="91440" y="45041"/>
                        <a:pt x="111407" y="14414"/>
                      </a:cubicBezTo>
                      <a:cubicBezTo>
                        <a:pt x="131374" y="-16213"/>
                        <a:pt x="116393" y="11033"/>
                        <a:pt x="119802" y="13963"/>
                      </a:cubicBezTo>
                      <a:cubicBezTo>
                        <a:pt x="133720" y="25993"/>
                        <a:pt x="146369" y="39487"/>
                        <a:pt x="161470" y="50193"/>
                      </a:cubicBezTo>
                      <a:cubicBezTo>
                        <a:pt x="166203" y="50250"/>
                        <a:pt x="168823" y="53856"/>
                        <a:pt x="171810" y="56588"/>
                      </a:cubicBezTo>
                      <a:cubicBezTo>
                        <a:pt x="210716" y="92114"/>
                        <a:pt x="250356" y="126795"/>
                        <a:pt x="289601" y="161899"/>
                      </a:cubicBezTo>
                      <a:cubicBezTo>
                        <a:pt x="325098" y="193621"/>
                        <a:pt x="360286" y="225682"/>
                        <a:pt x="396263" y="256841"/>
                      </a:cubicBezTo>
                      <a:cubicBezTo>
                        <a:pt x="398742" y="259011"/>
                        <a:pt x="401475" y="261011"/>
                        <a:pt x="401701" y="26470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1" name="Freeform: Shape 29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40A2D204-9235-4F87-BE9B-C23C2C88AF82}"/>
                    </a:ext>
                  </a:extLst>
                </p:cNvPr>
                <p:cNvSpPr/>
                <p:nvPr/>
              </p:nvSpPr>
              <p:spPr>
                <a:xfrm>
                  <a:off x="7699364" y="3108114"/>
                  <a:ext cx="1945043" cy="1235452"/>
                </a:xfrm>
                <a:custGeom>
                  <a:avLst/>
                  <a:gdLst>
                    <a:gd name="connsiteX0" fmla="*/ 168728 w 1033175"/>
                    <a:gd name="connsiteY0" fmla="*/ 340917 h 656252"/>
                    <a:gd name="connsiteX1" fmla="*/ 220650 w 1033175"/>
                    <a:gd name="connsiteY1" fmla="*/ 323675 h 656252"/>
                    <a:gd name="connsiteX2" fmla="*/ 308860 w 1033175"/>
                    <a:gd name="connsiteY2" fmla="*/ 279190 h 656252"/>
                    <a:gd name="connsiteX3" fmla="*/ 426481 w 1033175"/>
                    <a:gd name="connsiteY3" fmla="*/ 182641 h 656252"/>
                    <a:gd name="connsiteX4" fmla="*/ 562641 w 1033175"/>
                    <a:gd name="connsiteY4" fmla="*/ 35917 h 656252"/>
                    <a:gd name="connsiteX5" fmla="*/ 577770 w 1033175"/>
                    <a:gd name="connsiteY5" fmla="*/ 22140 h 656252"/>
                    <a:gd name="connsiteX6" fmla="*/ 594054 w 1033175"/>
                    <a:gd name="connsiteY6" fmla="*/ 19661 h 656252"/>
                    <a:gd name="connsiteX7" fmla="*/ 601773 w 1033175"/>
                    <a:gd name="connsiteY7" fmla="*/ 31973 h 656252"/>
                    <a:gd name="connsiteX8" fmla="*/ 578418 w 1033175"/>
                    <a:gd name="connsiteY8" fmla="*/ 84600 h 656252"/>
                    <a:gd name="connsiteX9" fmla="*/ 549541 w 1033175"/>
                    <a:gd name="connsiteY9" fmla="*/ 134635 h 656252"/>
                    <a:gd name="connsiteX10" fmla="*/ 546301 w 1033175"/>
                    <a:gd name="connsiteY10" fmla="*/ 145510 h 656252"/>
                    <a:gd name="connsiteX11" fmla="*/ 578841 w 1033175"/>
                    <a:gd name="connsiteY11" fmla="*/ 126267 h 656252"/>
                    <a:gd name="connsiteX12" fmla="*/ 723396 w 1033175"/>
                    <a:gd name="connsiteY12" fmla="*/ 15379 h 656252"/>
                    <a:gd name="connsiteX13" fmla="*/ 736553 w 1033175"/>
                    <a:gd name="connsiteY13" fmla="*/ 4673 h 656252"/>
                    <a:gd name="connsiteX14" fmla="*/ 761908 w 1033175"/>
                    <a:gd name="connsiteY14" fmla="*/ 2560 h 656252"/>
                    <a:gd name="connsiteX15" fmla="*/ 770304 w 1033175"/>
                    <a:gd name="connsiteY15" fmla="*/ 17802 h 656252"/>
                    <a:gd name="connsiteX16" fmla="*/ 760161 w 1033175"/>
                    <a:gd name="connsiteY16" fmla="*/ 46989 h 656252"/>
                    <a:gd name="connsiteX17" fmla="*/ 689645 w 1033175"/>
                    <a:gd name="connsiteY17" fmla="*/ 131987 h 656252"/>
                    <a:gd name="connsiteX18" fmla="*/ 684573 w 1033175"/>
                    <a:gd name="connsiteY18" fmla="*/ 139340 h 656252"/>
                    <a:gd name="connsiteX19" fmla="*/ 694321 w 1033175"/>
                    <a:gd name="connsiteY19" fmla="*/ 140748 h 656252"/>
                    <a:gd name="connsiteX20" fmla="*/ 740553 w 1033175"/>
                    <a:gd name="connsiteY20" fmla="*/ 119929 h 656252"/>
                    <a:gd name="connsiteX21" fmla="*/ 835101 w 1033175"/>
                    <a:gd name="connsiteY21" fmla="*/ 35917 h 656252"/>
                    <a:gd name="connsiteX22" fmla="*/ 851047 w 1033175"/>
                    <a:gd name="connsiteY22" fmla="*/ 14562 h 656252"/>
                    <a:gd name="connsiteX23" fmla="*/ 869162 w 1033175"/>
                    <a:gd name="connsiteY23" fmla="*/ 9772 h 656252"/>
                    <a:gd name="connsiteX24" fmla="*/ 889869 w 1033175"/>
                    <a:gd name="connsiteY24" fmla="*/ 26564 h 656252"/>
                    <a:gd name="connsiteX25" fmla="*/ 889869 w 1033175"/>
                    <a:gd name="connsiteY25" fmla="*/ 51356 h 656252"/>
                    <a:gd name="connsiteX26" fmla="*/ 884235 w 1033175"/>
                    <a:gd name="connsiteY26" fmla="*/ 76148 h 656252"/>
                    <a:gd name="connsiteX27" fmla="*/ 791997 w 1033175"/>
                    <a:gd name="connsiteY27" fmla="*/ 179683 h 656252"/>
                    <a:gd name="connsiteX28" fmla="*/ 724494 w 1033175"/>
                    <a:gd name="connsiteY28" fmla="*/ 223154 h 656252"/>
                    <a:gd name="connsiteX29" fmla="*/ 721226 w 1033175"/>
                    <a:gd name="connsiteY29" fmla="*/ 226732 h 656252"/>
                    <a:gd name="connsiteX30" fmla="*/ 731002 w 1033175"/>
                    <a:gd name="connsiteY30" fmla="*/ 228817 h 656252"/>
                    <a:gd name="connsiteX31" fmla="*/ 856147 w 1033175"/>
                    <a:gd name="connsiteY31" fmla="*/ 240480 h 656252"/>
                    <a:gd name="connsiteX32" fmla="*/ 880206 w 1033175"/>
                    <a:gd name="connsiteY32" fmla="*/ 241382 h 656252"/>
                    <a:gd name="connsiteX33" fmla="*/ 892997 w 1033175"/>
                    <a:gd name="connsiteY33" fmla="*/ 244396 h 656252"/>
                    <a:gd name="connsiteX34" fmla="*/ 955879 w 1033175"/>
                    <a:gd name="connsiteY34" fmla="*/ 233663 h 656252"/>
                    <a:gd name="connsiteX35" fmla="*/ 994025 w 1033175"/>
                    <a:gd name="connsiteY35" fmla="*/ 225859 h 656252"/>
                    <a:gd name="connsiteX36" fmla="*/ 1009971 w 1033175"/>
                    <a:gd name="connsiteY36" fmla="*/ 225042 h 656252"/>
                    <a:gd name="connsiteX37" fmla="*/ 1030396 w 1033175"/>
                    <a:gd name="connsiteY37" fmla="*/ 259131 h 656252"/>
                    <a:gd name="connsiteX38" fmla="*/ 1000899 w 1033175"/>
                    <a:gd name="connsiteY38" fmla="*/ 293079 h 656252"/>
                    <a:gd name="connsiteX39" fmla="*/ 989855 w 1033175"/>
                    <a:gd name="connsiteY39" fmla="*/ 301869 h 656252"/>
                    <a:gd name="connsiteX40" fmla="*/ 950272 w 1033175"/>
                    <a:gd name="connsiteY40" fmla="*/ 316237 h 656252"/>
                    <a:gd name="connsiteX41" fmla="*/ 890405 w 1033175"/>
                    <a:gd name="connsiteY41" fmla="*/ 327225 h 656252"/>
                    <a:gd name="connsiteX42" fmla="*/ 839778 w 1033175"/>
                    <a:gd name="connsiteY42" fmla="*/ 331845 h 656252"/>
                    <a:gd name="connsiteX43" fmla="*/ 688011 w 1033175"/>
                    <a:gd name="connsiteY43" fmla="*/ 348326 h 656252"/>
                    <a:gd name="connsiteX44" fmla="*/ 565825 w 1033175"/>
                    <a:gd name="connsiteY44" fmla="*/ 409969 h 656252"/>
                    <a:gd name="connsiteX45" fmla="*/ 503703 w 1033175"/>
                    <a:gd name="connsiteY45" fmla="*/ 471724 h 656252"/>
                    <a:gd name="connsiteX46" fmla="*/ 497590 w 1033175"/>
                    <a:gd name="connsiteY46" fmla="*/ 481894 h 656252"/>
                    <a:gd name="connsiteX47" fmla="*/ 508915 w 1033175"/>
                    <a:gd name="connsiteY47" fmla="*/ 484514 h 656252"/>
                    <a:gd name="connsiteX48" fmla="*/ 733594 w 1033175"/>
                    <a:gd name="connsiteY48" fmla="*/ 523505 h 656252"/>
                    <a:gd name="connsiteX49" fmla="*/ 775431 w 1033175"/>
                    <a:gd name="connsiteY49" fmla="*/ 541564 h 656252"/>
                    <a:gd name="connsiteX50" fmla="*/ 792983 w 1033175"/>
                    <a:gd name="connsiteY50" fmla="*/ 557313 h 656252"/>
                    <a:gd name="connsiteX51" fmla="*/ 825185 w 1033175"/>
                    <a:gd name="connsiteY51" fmla="*/ 611630 h 656252"/>
                    <a:gd name="connsiteX52" fmla="*/ 819691 w 1033175"/>
                    <a:gd name="connsiteY52" fmla="*/ 632929 h 656252"/>
                    <a:gd name="connsiteX53" fmla="*/ 790926 w 1033175"/>
                    <a:gd name="connsiteY53" fmla="*/ 642367 h 656252"/>
                    <a:gd name="connsiteX54" fmla="*/ 721649 w 1033175"/>
                    <a:gd name="connsiteY54" fmla="*/ 626365 h 656252"/>
                    <a:gd name="connsiteX55" fmla="*/ 589715 w 1033175"/>
                    <a:gd name="connsiteY55" fmla="*/ 606446 h 656252"/>
                    <a:gd name="connsiteX56" fmla="*/ 452175 w 1033175"/>
                    <a:gd name="connsiteY56" fmla="*/ 628365 h 656252"/>
                    <a:gd name="connsiteX57" fmla="*/ 356669 w 1033175"/>
                    <a:gd name="connsiteY57" fmla="*/ 653129 h 656252"/>
                    <a:gd name="connsiteX58" fmla="*/ 292547 w 1033175"/>
                    <a:gd name="connsiteY58" fmla="*/ 655495 h 656252"/>
                    <a:gd name="connsiteX59" fmla="*/ 240202 w 1033175"/>
                    <a:gd name="connsiteY59" fmla="*/ 650650 h 656252"/>
                    <a:gd name="connsiteX60" fmla="*/ 176419 w 1033175"/>
                    <a:gd name="connsiteY60" fmla="*/ 594896 h 656252"/>
                    <a:gd name="connsiteX61" fmla="*/ 43922 w 1033175"/>
                    <a:gd name="connsiteY61" fmla="*/ 476654 h 656252"/>
                    <a:gd name="connsiteX62" fmla="*/ 0 w 1033175"/>
                    <a:gd name="connsiteY62" fmla="*/ 436169 h 656252"/>
                    <a:gd name="connsiteX63" fmla="*/ 138639 w 1033175"/>
                    <a:gd name="connsiteY63" fmla="*/ 351961 h 656252"/>
                    <a:gd name="connsiteX64" fmla="*/ 168728 w 1033175"/>
                    <a:gd name="connsiteY64" fmla="*/ 340917 h 656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033175" h="656252">
                      <a:moveTo>
                        <a:pt x="168728" y="340917"/>
                      </a:moveTo>
                      <a:cubicBezTo>
                        <a:pt x="186082" y="335282"/>
                        <a:pt x="203746" y="330634"/>
                        <a:pt x="220650" y="323675"/>
                      </a:cubicBezTo>
                      <a:cubicBezTo>
                        <a:pt x="251584" y="311842"/>
                        <a:pt x="279785" y="294713"/>
                        <a:pt x="308860" y="279190"/>
                      </a:cubicBezTo>
                      <a:cubicBezTo>
                        <a:pt x="354528" y="254764"/>
                        <a:pt x="390279" y="218449"/>
                        <a:pt x="426481" y="182641"/>
                      </a:cubicBezTo>
                      <a:cubicBezTo>
                        <a:pt x="473953" y="135677"/>
                        <a:pt x="520382" y="87727"/>
                        <a:pt x="562641" y="35917"/>
                      </a:cubicBezTo>
                      <a:cubicBezTo>
                        <a:pt x="566952" y="30620"/>
                        <a:pt x="571741" y="25690"/>
                        <a:pt x="577770" y="22140"/>
                      </a:cubicBezTo>
                      <a:cubicBezTo>
                        <a:pt x="582926" y="19098"/>
                        <a:pt x="588448" y="18027"/>
                        <a:pt x="594054" y="19661"/>
                      </a:cubicBezTo>
                      <a:cubicBezTo>
                        <a:pt x="599886" y="21380"/>
                        <a:pt x="603464" y="24253"/>
                        <a:pt x="601773" y="31973"/>
                      </a:cubicBezTo>
                      <a:cubicBezTo>
                        <a:pt x="597576" y="51187"/>
                        <a:pt x="587377" y="67640"/>
                        <a:pt x="578418" y="84600"/>
                      </a:cubicBezTo>
                      <a:cubicBezTo>
                        <a:pt x="569431" y="101616"/>
                        <a:pt x="559148" y="117928"/>
                        <a:pt x="549541" y="134635"/>
                      </a:cubicBezTo>
                      <a:cubicBezTo>
                        <a:pt x="547794" y="137649"/>
                        <a:pt x="545878" y="140748"/>
                        <a:pt x="546301" y="145510"/>
                      </a:cubicBezTo>
                      <a:cubicBezTo>
                        <a:pt x="558753" y="141255"/>
                        <a:pt x="568783" y="133592"/>
                        <a:pt x="578841" y="126267"/>
                      </a:cubicBezTo>
                      <a:cubicBezTo>
                        <a:pt x="627918" y="90488"/>
                        <a:pt x="676657" y="54229"/>
                        <a:pt x="723396" y="15379"/>
                      </a:cubicBezTo>
                      <a:cubicBezTo>
                        <a:pt x="727734" y="11773"/>
                        <a:pt x="732073" y="8110"/>
                        <a:pt x="736553" y="4673"/>
                      </a:cubicBezTo>
                      <a:cubicBezTo>
                        <a:pt x="744497" y="-1440"/>
                        <a:pt x="753175" y="-905"/>
                        <a:pt x="761908" y="2560"/>
                      </a:cubicBezTo>
                      <a:cubicBezTo>
                        <a:pt x="768754" y="5293"/>
                        <a:pt x="770585" y="11068"/>
                        <a:pt x="770304" y="17802"/>
                      </a:cubicBezTo>
                      <a:cubicBezTo>
                        <a:pt x="769853" y="28536"/>
                        <a:pt x="765373" y="38002"/>
                        <a:pt x="760161" y="46989"/>
                      </a:cubicBezTo>
                      <a:cubicBezTo>
                        <a:pt x="741455" y="79275"/>
                        <a:pt x="716155" y="106124"/>
                        <a:pt x="689645" y="131987"/>
                      </a:cubicBezTo>
                      <a:cubicBezTo>
                        <a:pt x="687475" y="134099"/>
                        <a:pt x="682799" y="135677"/>
                        <a:pt x="684573" y="139340"/>
                      </a:cubicBezTo>
                      <a:cubicBezTo>
                        <a:pt x="686433" y="143199"/>
                        <a:pt x="691166" y="141678"/>
                        <a:pt x="694321" y="140748"/>
                      </a:cubicBezTo>
                      <a:cubicBezTo>
                        <a:pt x="710662" y="135959"/>
                        <a:pt x="725396" y="127479"/>
                        <a:pt x="740553" y="119929"/>
                      </a:cubicBezTo>
                      <a:cubicBezTo>
                        <a:pt x="779685" y="100433"/>
                        <a:pt x="808619" y="69640"/>
                        <a:pt x="835101" y="35917"/>
                      </a:cubicBezTo>
                      <a:cubicBezTo>
                        <a:pt x="840595" y="28902"/>
                        <a:pt x="846258" y="22112"/>
                        <a:pt x="851047" y="14562"/>
                      </a:cubicBezTo>
                      <a:cubicBezTo>
                        <a:pt x="855442" y="7631"/>
                        <a:pt x="861866" y="7490"/>
                        <a:pt x="869162" y="9772"/>
                      </a:cubicBezTo>
                      <a:cubicBezTo>
                        <a:pt x="878403" y="12674"/>
                        <a:pt x="885897" y="17351"/>
                        <a:pt x="889869" y="26564"/>
                      </a:cubicBezTo>
                      <a:cubicBezTo>
                        <a:pt x="892405" y="34818"/>
                        <a:pt x="891475" y="43101"/>
                        <a:pt x="889869" y="51356"/>
                      </a:cubicBezTo>
                      <a:cubicBezTo>
                        <a:pt x="890377" y="60146"/>
                        <a:pt x="888179" y="68400"/>
                        <a:pt x="884235" y="76148"/>
                      </a:cubicBezTo>
                      <a:cubicBezTo>
                        <a:pt x="862598" y="118745"/>
                        <a:pt x="831270" y="152750"/>
                        <a:pt x="791997" y="179683"/>
                      </a:cubicBezTo>
                      <a:cubicBezTo>
                        <a:pt x="769909" y="194840"/>
                        <a:pt x="748441" y="210927"/>
                        <a:pt x="724494" y="223154"/>
                      </a:cubicBezTo>
                      <a:cubicBezTo>
                        <a:pt x="723170" y="223830"/>
                        <a:pt x="722015" y="224816"/>
                        <a:pt x="721226" y="226732"/>
                      </a:cubicBezTo>
                      <a:cubicBezTo>
                        <a:pt x="723903" y="229718"/>
                        <a:pt x="727706" y="228760"/>
                        <a:pt x="731002" y="228817"/>
                      </a:cubicBezTo>
                      <a:cubicBezTo>
                        <a:pt x="773008" y="229549"/>
                        <a:pt x="814789" y="232648"/>
                        <a:pt x="856147" y="240480"/>
                      </a:cubicBezTo>
                      <a:cubicBezTo>
                        <a:pt x="864119" y="242002"/>
                        <a:pt x="872177" y="241297"/>
                        <a:pt x="880206" y="241382"/>
                      </a:cubicBezTo>
                      <a:cubicBezTo>
                        <a:pt x="884742" y="241410"/>
                        <a:pt x="889137" y="241635"/>
                        <a:pt x="892997" y="244396"/>
                      </a:cubicBezTo>
                      <a:cubicBezTo>
                        <a:pt x="914521" y="244087"/>
                        <a:pt x="935341" y="239804"/>
                        <a:pt x="955879" y="233663"/>
                      </a:cubicBezTo>
                      <a:cubicBezTo>
                        <a:pt x="968585" y="231014"/>
                        <a:pt x="981262" y="228141"/>
                        <a:pt x="994025" y="225859"/>
                      </a:cubicBezTo>
                      <a:cubicBezTo>
                        <a:pt x="999237" y="224929"/>
                        <a:pt x="1004674" y="224704"/>
                        <a:pt x="1009971" y="225042"/>
                      </a:cubicBezTo>
                      <a:cubicBezTo>
                        <a:pt x="1028734" y="226253"/>
                        <a:pt x="1038284" y="242171"/>
                        <a:pt x="1030396" y="259131"/>
                      </a:cubicBezTo>
                      <a:cubicBezTo>
                        <a:pt x="1023832" y="273217"/>
                        <a:pt x="1012647" y="283444"/>
                        <a:pt x="1000899" y="293079"/>
                      </a:cubicBezTo>
                      <a:cubicBezTo>
                        <a:pt x="997265" y="296066"/>
                        <a:pt x="993546" y="298939"/>
                        <a:pt x="989855" y="301869"/>
                      </a:cubicBezTo>
                      <a:cubicBezTo>
                        <a:pt x="977290" y="308405"/>
                        <a:pt x="963344" y="311138"/>
                        <a:pt x="950272" y="316237"/>
                      </a:cubicBezTo>
                      <a:cubicBezTo>
                        <a:pt x="931002" y="323703"/>
                        <a:pt x="910548" y="324605"/>
                        <a:pt x="890405" y="327225"/>
                      </a:cubicBezTo>
                      <a:cubicBezTo>
                        <a:pt x="873501" y="328380"/>
                        <a:pt x="856682" y="330718"/>
                        <a:pt x="839778" y="331845"/>
                      </a:cubicBezTo>
                      <a:cubicBezTo>
                        <a:pt x="788954" y="335254"/>
                        <a:pt x="738243" y="339086"/>
                        <a:pt x="688011" y="348326"/>
                      </a:cubicBezTo>
                      <a:cubicBezTo>
                        <a:pt x="641046" y="356975"/>
                        <a:pt x="601097" y="379147"/>
                        <a:pt x="565825" y="409969"/>
                      </a:cubicBezTo>
                      <a:cubicBezTo>
                        <a:pt x="543878" y="429154"/>
                        <a:pt x="524072" y="450763"/>
                        <a:pt x="503703" y="471724"/>
                      </a:cubicBezTo>
                      <a:cubicBezTo>
                        <a:pt x="500886" y="474597"/>
                        <a:pt x="496153" y="477922"/>
                        <a:pt x="497590" y="481894"/>
                      </a:cubicBezTo>
                      <a:cubicBezTo>
                        <a:pt x="499224" y="486345"/>
                        <a:pt x="504943" y="484345"/>
                        <a:pt x="508915" y="484514"/>
                      </a:cubicBezTo>
                      <a:cubicBezTo>
                        <a:pt x="585546" y="487557"/>
                        <a:pt x="660626" y="499643"/>
                        <a:pt x="733594" y="523505"/>
                      </a:cubicBezTo>
                      <a:cubicBezTo>
                        <a:pt x="748047" y="528239"/>
                        <a:pt x="761739" y="534944"/>
                        <a:pt x="775431" y="541564"/>
                      </a:cubicBezTo>
                      <a:cubicBezTo>
                        <a:pt x="782925" y="545170"/>
                        <a:pt x="789179" y="549791"/>
                        <a:pt x="792983" y="557313"/>
                      </a:cubicBezTo>
                      <a:cubicBezTo>
                        <a:pt x="810704" y="571287"/>
                        <a:pt x="825466" y="586979"/>
                        <a:pt x="825185" y="611630"/>
                      </a:cubicBezTo>
                      <a:cubicBezTo>
                        <a:pt x="825100" y="619209"/>
                        <a:pt x="822311" y="626055"/>
                        <a:pt x="819691" y="632929"/>
                      </a:cubicBezTo>
                      <a:cubicBezTo>
                        <a:pt x="812563" y="643550"/>
                        <a:pt x="801716" y="643268"/>
                        <a:pt x="790926" y="642367"/>
                      </a:cubicBezTo>
                      <a:cubicBezTo>
                        <a:pt x="767092" y="640423"/>
                        <a:pt x="744582" y="632337"/>
                        <a:pt x="721649" y="626365"/>
                      </a:cubicBezTo>
                      <a:cubicBezTo>
                        <a:pt x="678319" y="615096"/>
                        <a:pt x="634426" y="607771"/>
                        <a:pt x="589715" y="606446"/>
                      </a:cubicBezTo>
                      <a:cubicBezTo>
                        <a:pt x="542582" y="605038"/>
                        <a:pt x="496970" y="614391"/>
                        <a:pt x="452175" y="628365"/>
                      </a:cubicBezTo>
                      <a:cubicBezTo>
                        <a:pt x="420762" y="638141"/>
                        <a:pt x="389265" y="647692"/>
                        <a:pt x="356669" y="653129"/>
                      </a:cubicBezTo>
                      <a:cubicBezTo>
                        <a:pt x="335342" y="656679"/>
                        <a:pt x="313959" y="656791"/>
                        <a:pt x="292547" y="655495"/>
                      </a:cubicBezTo>
                      <a:cubicBezTo>
                        <a:pt x="275052" y="654425"/>
                        <a:pt x="257472" y="654059"/>
                        <a:pt x="240202" y="650650"/>
                      </a:cubicBezTo>
                      <a:cubicBezTo>
                        <a:pt x="217579" y="633633"/>
                        <a:pt x="197661" y="613490"/>
                        <a:pt x="176419" y="594896"/>
                      </a:cubicBezTo>
                      <a:cubicBezTo>
                        <a:pt x="131906" y="555876"/>
                        <a:pt x="87956" y="516209"/>
                        <a:pt x="43922" y="476654"/>
                      </a:cubicBezTo>
                      <a:cubicBezTo>
                        <a:pt x="29103" y="463356"/>
                        <a:pt x="13748" y="450622"/>
                        <a:pt x="0" y="436169"/>
                      </a:cubicBezTo>
                      <a:cubicBezTo>
                        <a:pt x="38935" y="396136"/>
                        <a:pt x="85139" y="368104"/>
                        <a:pt x="138639" y="351961"/>
                      </a:cubicBezTo>
                      <a:cubicBezTo>
                        <a:pt x="148837" y="348890"/>
                        <a:pt x="158698" y="344636"/>
                        <a:pt x="168728" y="340917"/>
                      </a:cubicBezTo>
                      <a:close/>
                    </a:path>
                  </a:pathLst>
                </a:custGeom>
                <a:solidFill>
                  <a:srgbClr val="FCC6AA"/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9" name="Freeform: Shape 2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BD79DFA-00B7-4A92-9370-ED203D4FF1AB}"/>
                  </a:ext>
                </a:extLst>
              </p:cNvPr>
              <p:cNvSpPr/>
              <p:nvPr/>
            </p:nvSpPr>
            <p:spPr>
              <a:xfrm rot="1679083">
                <a:off x="6641219" y="4089524"/>
                <a:ext cx="889203" cy="3161959"/>
              </a:xfrm>
              <a:custGeom>
                <a:avLst/>
                <a:gdLst>
                  <a:gd name="connsiteX0" fmla="*/ 0 w 889203"/>
                  <a:gd name="connsiteY0" fmla="*/ 0 h 3161959"/>
                  <a:gd name="connsiteX1" fmla="*/ 889203 w 889203"/>
                  <a:gd name="connsiteY1" fmla="*/ 0 h 3161959"/>
                  <a:gd name="connsiteX2" fmla="*/ 889203 w 889203"/>
                  <a:gd name="connsiteY2" fmla="*/ 2689466 h 3161959"/>
                  <a:gd name="connsiteX3" fmla="*/ 0 w 889203"/>
                  <a:gd name="connsiteY3" fmla="*/ 3161959 h 316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203" h="3161959">
                    <a:moveTo>
                      <a:pt x="0" y="0"/>
                    </a:moveTo>
                    <a:lnTo>
                      <a:pt x="889203" y="0"/>
                    </a:lnTo>
                    <a:lnTo>
                      <a:pt x="889203" y="2689466"/>
                    </a:lnTo>
                    <a:lnTo>
                      <a:pt x="0" y="31619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401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 уроке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68088945"/>
              </p:ext>
            </p:extLst>
          </p:nvPr>
        </p:nvGraphicFramePr>
        <p:xfrm>
          <a:off x="587829" y="1463040"/>
          <a:ext cx="10627018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48872" y="5183451"/>
            <a:ext cx="1030492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Вся  жизнь человечества последовательно оседала в книге: племена, люди, государства исчезали, а книга оставалась. (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А.И.Герцен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4452" y="364434"/>
            <a:ext cx="10265229" cy="158060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бессоюзном сложном предложении части соединены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смыслу и интонацией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без союзов. В зависимости от смысла и интонации бессоюзные предложения делятся на группы: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90030"/>
              </p:ext>
            </p:extLst>
          </p:nvPr>
        </p:nvGraphicFramePr>
        <p:xfrm>
          <a:off x="804452" y="1945040"/>
          <a:ext cx="10332719" cy="3364992"/>
        </p:xfrm>
        <a:graphic>
          <a:graphicData uri="http://schemas.openxmlformats.org/drawingml/2006/table">
            <a:tbl>
              <a:tblPr/>
              <a:tblGrid>
                <a:gridCol w="3559245"/>
                <a:gridCol w="2678604"/>
                <a:gridCol w="4094870"/>
              </a:tblGrid>
              <a:tr h="37181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Бессоюзные сложные предложения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5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перечисление последовательных или одновременных событий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причина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пояснение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дополнение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время, условие, следствие; </a:t>
                      </a:r>
                      <a:endParaRPr lang="ru-RU" sz="280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8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сравнение </a:t>
                      </a: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или противопоставление,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резкая смена событий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1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[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], [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].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[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[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].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[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[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].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[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[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].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222" y="2472046"/>
            <a:ext cx="1754778" cy="3451141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3630577" y="4952503"/>
            <a:ext cx="1012622" cy="1941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9742857" y="4824899"/>
            <a:ext cx="934212" cy="2196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0" r="9007" b="14048"/>
          <a:stretch/>
        </p:blipFill>
        <p:spPr>
          <a:xfrm>
            <a:off x="6030764" y="4925779"/>
            <a:ext cx="1189158" cy="19948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22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Словарная работа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19350"/>
            <a:ext cx="9296145" cy="433686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Совпадение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kelish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Насморк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tumov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chikmoq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tadqiq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Рекомендовать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maslahat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Подбирать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Преодоление трудностей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qiyinchiliklarni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bartaraf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Неисправимый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tuzalmas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Идти на поправку = выздороветь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726" y="2432516"/>
            <a:ext cx="1259070" cy="370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88" y="365125"/>
            <a:ext cx="10842812" cy="858557"/>
          </a:xfrm>
        </p:spPr>
        <p:txBody>
          <a:bodyPr/>
          <a:lstStyle/>
          <a:p>
            <a:r>
              <a:rPr lang="ru-RU" b="1" dirty="0"/>
              <a:t>Упражнение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0987" y="1223681"/>
            <a:ext cx="7424213" cy="5540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Врачи заметили странное совпадение: стоит больному гриппом открыть один из детективов Агаты Кристи, и он идёт на поправку. Повышенная температура, насморк, боль в горле не важны – важно найти преступника раньше, чем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Эркюль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Пуаро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Термин «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библиотерапия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появился в начале ХХ века: именно тогда учёные разработали методы лечения книгами. Но знали люди о влиянии искусства слова на здоровье человека в глубокой древности. Над входом в библиотеку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Рамзеса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была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надпись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«Аптека для души»,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Платон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советовал поднимать настроение с помощью книг, арабские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врачи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рекомендовали чтение Корана как часть лечения пациентов.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7768277" y="1004436"/>
            <a:ext cx="2212847" cy="954107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Какое?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Поясните!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7430935" y="3623793"/>
            <a:ext cx="3418598" cy="954107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Почему именно тогда?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7633044" y="2187197"/>
            <a:ext cx="3418597" cy="52322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А что важно?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9055" y="2758034"/>
            <a:ext cx="41229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8058" y="4795876"/>
            <a:ext cx="226613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отому что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2394" y="426532"/>
            <a:ext cx="194476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именно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D:\Маме\Учительская деятельность\школа\учебник 11 класс\11 класс ЮЮ М в печать\доп фото\14583870471106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690948" y="76457"/>
            <a:ext cx="1377780" cy="18245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0" r="9007" b="14048"/>
          <a:stretch/>
        </p:blipFill>
        <p:spPr>
          <a:xfrm>
            <a:off x="11218481" y="2996367"/>
            <a:ext cx="1189158" cy="19948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420533" y="1757400"/>
            <a:ext cx="934212" cy="21965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1353800" y="5005970"/>
            <a:ext cx="1012622" cy="19413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0" r="9007" b="14048"/>
          <a:stretch/>
        </p:blipFill>
        <p:spPr>
          <a:xfrm>
            <a:off x="9713040" y="174881"/>
            <a:ext cx="1189158" cy="19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7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3412" y="712694"/>
            <a:ext cx="7301753" cy="330797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Лучшим лекарством всегда считались комедии. Преступник неисправим – читайте ему творения Аристофана. Так советовали философы в Афинах. Вас одолели чёрные мысли – откройте томик Бомарше и перечитайте «Женитьбу Фигаро». Это рецепт Пушкина.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7839635" y="1057631"/>
            <a:ext cx="3845856" cy="1384995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В каком случае?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При каком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условии?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6858" y="242048"/>
            <a:ext cx="108555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Аристофан. Комедии. В двух томах. Том 1 (сборник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1" b="6725"/>
          <a:stretch/>
        </p:blipFill>
        <p:spPr bwMode="auto">
          <a:xfrm>
            <a:off x="1365810" y="3844526"/>
            <a:ext cx="2125125" cy="27901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езумный день, или Женитьба Фигаро (спектакль)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398" y="2910414"/>
            <a:ext cx="2609850" cy="37242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Два Альмавивы и один Миронов: как снимали телеспектакль &quot;Безумный день или  Женитьба Фигаро&quot; | Кинодом | Яндекс Дз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08" y="3669646"/>
            <a:ext cx="3987917" cy="298804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7609196" y="1553059"/>
            <a:ext cx="934212" cy="219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3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027" y="228599"/>
            <a:ext cx="7194176" cy="6266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Специалист по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библиотерапии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подбирает книги, учитывая всё: индивидуальные особенности, ситуацию, возраст и заболевание человека.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Детективы и приключения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отвлекут больного от трудной ситуации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фантастика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даст заряд энергии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исторические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романы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помогут найти цель в жизни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сборники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афоризмов наведут порядок в мыслях. Например, роман Алана Маршалла «Я умею прыгать через лужи» рекомендуют читать тяжело больным детям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он настроит на преодоление трудностей.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105530" y="4539597"/>
            <a:ext cx="2208364" cy="52322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Почему?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D:\Маме\Учительская деятельность\школа\учебник 11 класс\11 класс ЮЮ М в печать\фото 11\DSC09066.JPG"/>
          <p:cNvPicPr>
            <a:picLocks noChangeAspect="1" noChangeArrowheads="1"/>
          </p:cNvPicPr>
          <p:nvPr/>
        </p:nvPicPr>
        <p:blipFill>
          <a:blip r:embed="rId2" cstate="print"/>
          <a:srcRect l="14387" t="5254" r="8491" b="3981"/>
          <a:stretch>
            <a:fillRect/>
          </a:stretch>
        </p:blipFill>
        <p:spPr bwMode="auto">
          <a:xfrm>
            <a:off x="10139082" y="51608"/>
            <a:ext cx="2052918" cy="32206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D:\Маме\Учительская деятельность\школа\учебник 11 класс\11 класс ЮЮ М в печать\доп фото\alan-marshall-24516-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5221">
            <a:off x="8321482" y="459006"/>
            <a:ext cx="1942417" cy="240583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0" r="9007" b="14048"/>
          <a:stretch/>
        </p:blipFill>
        <p:spPr>
          <a:xfrm>
            <a:off x="10427952" y="4137266"/>
            <a:ext cx="1405460" cy="23576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7920623" y="2101621"/>
            <a:ext cx="1012622" cy="1941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6846" y="2499290"/>
            <a:ext cx="41229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8578664" y="2113381"/>
            <a:ext cx="1012622" cy="19413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224225" y="2104568"/>
            <a:ext cx="1012622" cy="19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4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3412" y="378823"/>
            <a:ext cx="9785617" cy="6126480"/>
          </a:xfr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бессоюзных предложениях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со значением перечисления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глаголы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несовершенного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вида одинакового времени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передают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одновременность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событий.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событий обычно выражают глаголы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вида.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Сквозь волнистые туманы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пробирается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луна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На печальные поляны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льёт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печально свет она. 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], [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Лошади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тронулись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колокольчик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гремел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кибитка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летела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], [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Между частями бессоюзного сложного предложения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 значением перечисления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ставится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запятая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Если внутри предложения уже есть запятые, нужно поставить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точку с запятой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Дороги были прямые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мосты крепкие, с перилами. [ ]; [ ].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607792" y="4450976"/>
            <a:ext cx="1255509" cy="2407024"/>
          </a:xfrm>
          <a:prstGeom prst="rect">
            <a:avLst/>
          </a:prstGeom>
        </p:spPr>
      </p:pic>
      <p:pic>
        <p:nvPicPr>
          <p:cNvPr id="5" name="Picture 4" descr="Ответы Mail.ru: Что такое вид глагол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42"/>
          <a:stretch/>
        </p:blipFill>
        <p:spPr bwMode="auto">
          <a:xfrm>
            <a:off x="9173119" y="1128351"/>
            <a:ext cx="1685910" cy="17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тветы Mail.ru: Что такое вид глагол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2"/>
          <a:stretch/>
        </p:blipFill>
        <p:spPr bwMode="auto">
          <a:xfrm>
            <a:off x="10155433" y="2958064"/>
            <a:ext cx="1707868" cy="14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videouroki.net/videouroki/conspekty/rus9k/29-poniatiie-o-biessoiuznom-slozhnom-priedlozhienii-intonatsiia-v-biessoiuznom-slozhnom-priedlozhienii.files/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645" y="209005"/>
            <a:ext cx="6316958" cy="32134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2" name="Picture 4" descr="https://videouroki.net/videouroki/conspekty/rus9k/29-poniatiie-o-biessoiuznom-slozhnom-priedlozhienii-intonatsiia-v-biessoiuznom-slozhnom-priedlozhienii.files/image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7158" y="670877"/>
            <a:ext cx="5038420" cy="10534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794" name="Picture 2" descr="https://videouroki.net/videouroki/conspekty/rus9k/30-zapiataia-i-tochka-s-zapiatoi-v-biessoiuznom-slozhnom-priedlozhienii.files/image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415" y="3326990"/>
            <a:ext cx="6354893" cy="334499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3468" y="2877813"/>
            <a:ext cx="1754778" cy="345114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7327621" y="3453037"/>
            <a:ext cx="1776037" cy="34049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1240</Words>
  <Application>Microsoft Office PowerPoint</Application>
  <PresentationFormat>Широкоэкранный</PresentationFormat>
  <Paragraphs>123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맑은 고딕</vt:lpstr>
      <vt:lpstr>Arial</vt:lpstr>
      <vt:lpstr>Calibri</vt:lpstr>
      <vt:lpstr>Calibri Light</vt:lpstr>
      <vt:lpstr>Times New Roman</vt:lpstr>
      <vt:lpstr>Тема Office</vt:lpstr>
      <vt:lpstr>Русский язык</vt:lpstr>
      <vt:lpstr>Сегодня на уроке</vt:lpstr>
      <vt:lpstr>Презентация PowerPoint</vt:lpstr>
      <vt:lpstr>Словарная работа</vt:lpstr>
      <vt:lpstr>Упражнение 1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2. Проверьте!</vt:lpstr>
      <vt:lpstr>Презентация PowerPoint</vt:lpstr>
      <vt:lpstr>Презентация PowerPoint</vt:lpstr>
      <vt:lpstr>Упражнение 5</vt:lpstr>
      <vt:lpstr>Проверьте!</vt:lpstr>
      <vt:lpstr>Презентация PowerPoint</vt:lpstr>
      <vt:lpstr>Презентация PowerPoint</vt:lpstr>
      <vt:lpstr>Упражнение 6. Проверьте!</vt:lpstr>
      <vt:lpstr>Мозговой штурм</vt:lpstr>
      <vt:lpstr>Задание для самостоятельной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74</cp:revision>
  <dcterms:created xsi:type="dcterms:W3CDTF">2018-08-03T11:59:51Z</dcterms:created>
  <dcterms:modified xsi:type="dcterms:W3CDTF">2021-03-30T02:33:20Z</dcterms:modified>
</cp:coreProperties>
</file>