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7" r:id="rId2"/>
    <p:sldId id="307" r:id="rId3"/>
    <p:sldId id="341" r:id="rId4"/>
    <p:sldId id="327" r:id="rId5"/>
    <p:sldId id="328" r:id="rId6"/>
    <p:sldId id="342" r:id="rId7"/>
    <p:sldId id="330" r:id="rId8"/>
    <p:sldId id="331" r:id="rId9"/>
    <p:sldId id="329" r:id="rId10"/>
    <p:sldId id="326" r:id="rId11"/>
    <p:sldId id="333" r:id="rId12"/>
    <p:sldId id="346" r:id="rId13"/>
    <p:sldId id="332" r:id="rId14"/>
    <p:sldId id="338" r:id="rId15"/>
    <p:sldId id="337" r:id="rId16"/>
    <p:sldId id="339" r:id="rId17"/>
    <p:sldId id="340" r:id="rId18"/>
    <p:sldId id="344" r:id="rId19"/>
    <p:sldId id="334" r:id="rId20"/>
    <p:sldId id="345" r:id="rId21"/>
    <p:sldId id="335" r:id="rId22"/>
    <p:sldId id="347" r:id="rId23"/>
    <p:sldId id="336" r:id="rId24"/>
    <p:sldId id="343" r:id="rId25"/>
    <p:sldId id="348" r:id="rId26"/>
    <p:sldId id="349" r:id="rId27"/>
    <p:sldId id="350" r:id="rId28"/>
    <p:sldId id="351" r:id="rId29"/>
    <p:sldId id="352" r:id="rId30"/>
    <p:sldId id="353" r:id="rId31"/>
    <p:sldId id="354" r:id="rId32"/>
    <p:sldId id="355" r:id="rId33"/>
    <p:sldId id="356" r:id="rId34"/>
    <p:sldId id="277" r:id="rId35"/>
    <p:sldId id="261" r:id="rId3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D18A"/>
    <a:srgbClr val="253B6E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57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8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245"/>
            <a:ext cx="12179916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39492" y="501296"/>
            <a:ext cx="8301430" cy="1028423"/>
          </a:xfrm>
          <a:prstGeom prst="rect">
            <a:avLst/>
          </a:prstGeom>
        </p:spPr>
        <p:txBody>
          <a:bodyPr vert="horz" wrap="square" lIns="0" tIns="30925" rIns="0" bIns="0" rtlCol="0">
            <a:spAutoFit/>
          </a:bodyPr>
          <a:lstStyle/>
          <a:p>
            <a:pPr marL="26894" algn="ctr">
              <a:spcBef>
                <a:spcPts val="241"/>
              </a:spcBef>
            </a:pPr>
            <a:r>
              <a:rPr lang="ru-RU" sz="7200" b="1" spc="-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89902" y="2466111"/>
            <a:ext cx="7337297" cy="3492358"/>
          </a:xfrm>
          <a:prstGeom prst="rect">
            <a:avLst/>
          </a:prstGeom>
        </p:spPr>
        <p:txBody>
          <a:bodyPr vert="horz" wrap="square" lIns="0" tIns="29583" rIns="0" bIns="0" rtlCol="0">
            <a:spAutoFit/>
          </a:bodyPr>
          <a:lstStyle/>
          <a:p>
            <a:pPr marL="12700"/>
            <a:r>
              <a:rPr lang="ru-RU" sz="4000" b="1" spc="-10" dirty="0" smtClean="0">
                <a:solidFill>
                  <a:srgbClr val="2365C7"/>
                </a:solidFill>
                <a:latin typeface="Arial"/>
                <a:cs typeface="Arial"/>
              </a:rPr>
              <a:t>Валентин Григорьевич Распутин </a:t>
            </a:r>
          </a:p>
          <a:p>
            <a:pPr marL="12700"/>
            <a:r>
              <a:rPr lang="ru-RU" sz="4000" b="1" spc="-10" dirty="0" smtClean="0">
                <a:solidFill>
                  <a:srgbClr val="2365C7"/>
                </a:solidFill>
                <a:latin typeface="Arial"/>
                <a:cs typeface="Arial"/>
              </a:rPr>
              <a:t>«Уроки французского» (2)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sz="37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74559" y="2561303"/>
            <a:ext cx="727760" cy="1808992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74559" y="4570275"/>
            <a:ext cx="727760" cy="13881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15"/>
          <p:cNvGrpSpPr/>
          <p:nvPr/>
        </p:nvGrpSpPr>
        <p:grpSpPr>
          <a:xfrm>
            <a:off x="732757" y="610825"/>
            <a:ext cx="988248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1" y="367371"/>
            <a:ext cx="1906032" cy="1428760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1115770"/>
            <a:ext cx="117204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2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299" y="435408"/>
            <a:ext cx="1466178" cy="69313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440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4400">
              <a:latin typeface="Arial"/>
              <a:cs typeface="Arial"/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 cstate="print"/>
          <a:srcRect l="12727" r="10000" b="31364"/>
          <a:stretch>
            <a:fillRect/>
          </a:stretch>
        </p:blipFill>
        <p:spPr bwMode="auto">
          <a:xfrm>
            <a:off x="748145" y="422563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" name="Picture 2" descr="Книга &quot;Уроки французского&quot; Распутин Валентин Григорьевич – купить книгу  ISBN 978-5-4444-0395-2 с быстрой доставкой в интернет-магазине OZ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8911" y="2195012"/>
            <a:ext cx="3034553" cy="453229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2681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000" y="252319"/>
            <a:ext cx="8198224" cy="63367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Класс засмеялся, а Лидия Михайловна снова подняла на меня глаза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И что случилось? — спросила она.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 Упал, — брякнул я, почему-то не догадавшись заранее придумать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объяснение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 Ой, как неудачно. Вчера упал или сегодня?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 Сегодня. Нет, вчера вечером, когда темно было.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 Хи, упал! — выкрикнул Тишкин,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захлёбываясь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 радости. — Это ему Вадик из седьмого класса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поднёс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Они на деньги играли, а он стал спорить и заработал, Я же видел. А говорит, упал.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 rotWithShape="1">
          <a:blip r:embed="rId2"/>
          <a:srcRect l="36074"/>
          <a:stretch/>
        </p:blipFill>
        <p:spPr bwMode="auto">
          <a:xfrm>
            <a:off x="8579224" y="0"/>
            <a:ext cx="3505200" cy="3387514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3509898" y="5739353"/>
            <a:ext cx="350057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рякнуть = сказать 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быстро, не подумав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770" name="Picture 2" descr="Фильм Уроки французского (1978) - актеры и роли - советские фильмы -  Кино-Театр.Р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4615" y="3608631"/>
            <a:ext cx="3597386" cy="2698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15615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0658" y="295835"/>
            <a:ext cx="7606554" cy="6400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Это правда, что ты играешь на деньги? — сразу начала она.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… Запираться никакого смысла не было, Тишкин успел продать меня с потрохами.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промямлил: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 Правда.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 Ну и как — выигрываешь или проигрываешь? Я замялся, не зная, что лучше.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 Давай рассказывай, как есть. Проигрываешь, наверное?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 Вы… выигрываю.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 Хорошо, хоть так. Выигрываешь, значит. И что ты делаешь с деньгами?</a:t>
            </a:r>
          </a:p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7848738" y="4309592"/>
            <a:ext cx="416742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ромямлил = сказал 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еле слышно, непонятно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Уроки французского» план - Kratkoe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7360" y="20765"/>
            <a:ext cx="4867275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85518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0307" y="1102659"/>
            <a:ext cx="6629399" cy="32676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Лидия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Михайловна вдруг решила, что времени в школе у нас до второй смены остаётся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мало,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сказала, чтобы я по вечерам приходил к ней на квартиру. Жила она рядом со школой, в учительских домах. На другой, б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льшей половине дома Лидии Михайловны жил сам директор. </a:t>
            </a:r>
          </a:p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2326341" y="5607424"/>
            <a:ext cx="35536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льшая половина?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Смутная эротика, или «Уроки французского» Валентина Распутина с точки  зрения учения Зигмунда Фрейд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1405" y="0"/>
            <a:ext cx="5180595" cy="3859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3366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0307" y="268942"/>
            <a:ext cx="6024281" cy="37248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шёл туда как на пытку… Мне надо было говорить, чтобы я раздевался, проходил в комнату, садился — меня приходилось передвигать, словно вещь, и чуть ли не силой добывать из меня слова. Моим успехам во французском это никак не способствовало. </a:t>
            </a:r>
          </a:p>
          <a:p>
            <a:endParaRPr lang="ru-RU" dirty="0"/>
          </a:p>
        </p:txBody>
      </p:sp>
      <p:pic>
        <p:nvPicPr>
          <p:cNvPr id="4" name="Picture 4" descr="Урок 39. в. г. распутин. «уроки французского». герои произведения -  Литература - 6 класс - Российская электронная школ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1858" y="3429001"/>
            <a:ext cx="4590142" cy="3359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84410" y="4137970"/>
            <a:ext cx="584498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ытка =мучение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пособствовать = помогать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412" name="Picture 4" descr="Уроки Французского - YouTub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0"/>
            <a:ext cx="457200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01088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8918" y="534707"/>
            <a:ext cx="6987988" cy="58795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Стыдно сейчас вспомнить, как я пугался и терялся, когда Лидия Михайловна, закончив наш урок, звала меня ужинать…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Я вскакивал и, бормоча, что сыт, что не хочу, пятился вдоль стенки к выходу. Лидия Михайловна смотрела на меня с удивлением и обидой, но остановить меня никакими силами было невозможно. Я убегал. Так повторялось несколько раз, затем Лидия Михайловна, отчаявшись, перестала приглашать меня за стол. Я вздохнул свободней.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516906" y="4021303"/>
            <a:ext cx="416915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ормотать – неслышно 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говорить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ятиться –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tisarilmoq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Уроки французского В Распутин - YouTub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8" r="3530"/>
          <a:stretch/>
        </p:blipFill>
        <p:spPr bwMode="auto">
          <a:xfrm>
            <a:off x="7637929" y="67634"/>
            <a:ext cx="4554071" cy="3640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50253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9283" y="3160059"/>
            <a:ext cx="7382436" cy="36038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Что удивило мальчика в посылке?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Как отправляла ему еду мать? Что получал герой из лома?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Почему Лидия Михайловна «выдала себя с головой»?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Почему голос учительницы «действовал усыпляюще» на мальчика? Почему он сердился на себя?</a:t>
            </a:r>
          </a:p>
        </p:txBody>
      </p:sp>
      <p:pic>
        <p:nvPicPr>
          <p:cNvPr id="2050" name="Picture 2" descr="Сообщество иллюстраторов | Иллюстрация В.Распутин, Уроки французского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51"/>
          <a:stretch/>
        </p:blipFill>
        <p:spPr bwMode="auto">
          <a:xfrm>
            <a:off x="492600" y="0"/>
            <a:ext cx="3003636" cy="2776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Уроки французского: сочинение по рассказу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70088" y="0"/>
            <a:ext cx="4873625" cy="487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361766" y="195034"/>
            <a:ext cx="5029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Почему художник нарисовал учительницу в красном жакете?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51312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5038165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Прочитайте фрагмент рассказа.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Ответьте на вопросы учебника.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Посмотрите фильм «Уроки французского».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Файл:Уроки французского (постер).jpg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3199" y="1401951"/>
            <a:ext cx="3582708" cy="4999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36495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245"/>
            <a:ext cx="12179916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39492" y="501296"/>
            <a:ext cx="8301430" cy="1028423"/>
          </a:xfrm>
          <a:prstGeom prst="rect">
            <a:avLst/>
          </a:prstGeom>
        </p:spPr>
        <p:txBody>
          <a:bodyPr vert="horz" wrap="square" lIns="0" tIns="30925" rIns="0" bIns="0" rtlCol="0">
            <a:spAutoFit/>
          </a:bodyPr>
          <a:lstStyle/>
          <a:p>
            <a:pPr marL="26894" algn="ctr">
              <a:spcBef>
                <a:spcPts val="241"/>
              </a:spcBef>
            </a:pPr>
            <a:r>
              <a:rPr lang="ru-RU" sz="7200" b="1" spc="-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89902" y="2466111"/>
            <a:ext cx="7337297" cy="3492358"/>
          </a:xfrm>
          <a:prstGeom prst="rect">
            <a:avLst/>
          </a:prstGeom>
        </p:spPr>
        <p:txBody>
          <a:bodyPr vert="horz" wrap="square" lIns="0" tIns="29583" rIns="0" bIns="0" rtlCol="0">
            <a:spAutoFit/>
          </a:bodyPr>
          <a:lstStyle/>
          <a:p>
            <a:pPr marL="12700"/>
            <a:r>
              <a:rPr lang="ru-RU" sz="4000" b="1" spc="-10" dirty="0" smtClean="0">
                <a:solidFill>
                  <a:srgbClr val="2365C7"/>
                </a:solidFill>
                <a:latin typeface="Arial"/>
                <a:cs typeface="Arial"/>
              </a:rPr>
              <a:t>Валентин Григорьевич Распутин </a:t>
            </a:r>
          </a:p>
          <a:p>
            <a:pPr marL="12700"/>
            <a:r>
              <a:rPr lang="ru-RU" sz="4000" b="1" spc="-10" dirty="0" smtClean="0">
                <a:solidFill>
                  <a:srgbClr val="2365C7"/>
                </a:solidFill>
                <a:latin typeface="Arial"/>
                <a:cs typeface="Arial"/>
              </a:rPr>
              <a:t>«Уроки французского» (3)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sz="37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74559" y="2561303"/>
            <a:ext cx="727760" cy="1808992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74559" y="4570275"/>
            <a:ext cx="727760" cy="13881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15"/>
          <p:cNvGrpSpPr/>
          <p:nvPr/>
        </p:nvGrpSpPr>
        <p:grpSpPr>
          <a:xfrm>
            <a:off x="732757" y="610825"/>
            <a:ext cx="988248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1" y="367371"/>
            <a:ext cx="1906032" cy="1428760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1115770"/>
            <a:ext cx="117204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2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299" y="435408"/>
            <a:ext cx="1466178" cy="69313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440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4400">
              <a:latin typeface="Arial"/>
              <a:cs typeface="Arial"/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 cstate="print"/>
          <a:srcRect l="12727" r="10000" b="31364"/>
          <a:stretch>
            <a:fillRect/>
          </a:stretch>
        </p:blipFill>
        <p:spPr bwMode="auto">
          <a:xfrm>
            <a:off x="748145" y="422563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" name="Picture 2" descr="Книга &quot;Уроки французского&quot; Распутин Валентин Григорьевич – купить книгу  ISBN 978-5-4444-0395-2 с быстрой доставкой в интернет-магазине OZ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8911" y="2195012"/>
            <a:ext cx="3034553" cy="453229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7179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8235" y="346448"/>
            <a:ext cx="7835153" cy="55164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Уроки наши на этом не прекратились, я 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продолжал 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ходить к Лидии Михайловне. Но теперь она взялась за меня </a:t>
            </a:r>
            <a:endParaRPr lang="ru-RU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по-настоящему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— Хорошо, — подбадривала меня Лидия Михайловна. — В этой четверти пятёрка ещё не получится, а в следующей — обязательно…</a:t>
            </a:r>
          </a:p>
          <a:p>
            <a:pPr marL="0" indent="0">
              <a:buNone/>
            </a:pP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Она сделала ещё попытку посадить меня за стол — напрасно. Тут я был непреклонен, упрямства во мне хватало на десятерых.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 descr="Уроки французского - тест по рассказу Распутина с ответам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8963" y="346448"/>
            <a:ext cx="3381002" cy="3381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438963" y="4034118"/>
            <a:ext cx="348857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епре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клон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ный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= нельзя на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клон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ить, всегда </a:t>
            </a:r>
            <a:r>
              <a:rPr lang="ru-RU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прям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ой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прям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matonatli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4808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7552" y="198531"/>
            <a:ext cx="7566213" cy="61081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Однажды, недели через две после истории с посылкой, Лидия Михайловна, улыбаясь, спросила: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 Ну а на деньги ты больше не играешь? Или где-нибудь собираетесь в сторонке да поигрываете?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 Как же сейчас играть?! — удивился я, показывая взглядом за окно, где лежал снег.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 А что это была за игра? В чём она заключается?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 Зачем вам? — насторож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лся я.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 Интересно. Мы в детстве когда-то тоже играли, Вот и хочу знать, та это игра или нет. Расскажи, расскажи, не бойся.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081683" y="3899647"/>
            <a:ext cx="38189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оигрывать = иногда играть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82726" y="0"/>
            <a:ext cx="4416878" cy="2366682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56163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7553" y="1775011"/>
            <a:ext cx="6329082" cy="44644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каком классе учился герой рассказа?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Где он жил в это время?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Как мальчик учился в школе?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Почему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уроки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французского языка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были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для него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самыми трудными?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4" descr="Уроки французского (Распутин) краткое содержание для читательского днев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Уроки французского (Распутин) краткое содержание для читательского дневник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2" name="Picture 4" descr="Образ учительницы в рассказе В. Г. Распутина «Уроки французского» (Уроки  французского Распутин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5449" y="7938"/>
            <a:ext cx="5696550" cy="369000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82740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5495" y="376518"/>
            <a:ext cx="7651376" cy="61318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Я рассказал, умолчав, конечно, про Вадика, про Птаху и о своих маленьких хитростях, которыми я пользовался в игре.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 Нет, — Лидия Михайловна покачала головой. — Мы играли в «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пристенок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». Знаешь, что это такое?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 Нет.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 Вот смотри. — Она легко выскочила из-за стола, за которым сидела, отыскала в сумочке монетки и отодвинула от стены стул.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4098" name="Picture 2" descr="Отзыв о рассказе В.Распутина «Уроки французского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8166" y="123078"/>
            <a:ext cx="3213100" cy="4084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42704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5495" y="376518"/>
            <a:ext cx="7651376" cy="45047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Иди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сюда, смотри. Я бью монетой о стену. — Лидия Михайловна легонько ударила, и монета, зазвенев, дугой отлетела на пол. Теперь, — Лидия Михайловна сунула мне вторую монету в руку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бьёшь ты. Но имей в виду: бить надо так, чтобы твоя монета оказалась как можно ближе к моей. Чтобы их можно было замерить, достать пальцами одной руки. По-другому игра называется: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замеряшки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Достанешь, — значит, выиграл. Бей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15362" name="Picture 2" descr="Книга Уроки французского. Валентин Григорьевич Распутин - LibreBook.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8629" y="-1"/>
            <a:ext cx="3913841" cy="5419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52002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3754" y="282388"/>
            <a:ext cx="6750422" cy="64411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 Вы же учительница!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 Ну и что? Учительница — так другой человек, что ли? Иногда надоедает быть только учительницей, учить и учить без конца. Постоянно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одёргивать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себя: то нельзя, это нельзя, — Лидия Михайловна больше обычного прищурила глаза и задумчиво, отстраненно смотрела в окно...   А я в детстве была отчаянной девчонкой, родители со мной натерпелись.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тчаянный = без страха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8" descr="Уроки французского. | Пикаб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9873" y="165192"/>
            <a:ext cx="4222669" cy="560359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26085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2082" y="369795"/>
            <a:ext cx="6704177" cy="52914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Мне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теперь еще часто хочется прыгать, скакать, куда-нибудь мчаться, что-нибудь делать не по программе, не по расписанию, а по желанию. Я тут, бывает, прыгаю, скачу. Человек стареет не тогда, когда он доживает до старости, а когда перестаёт быть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ребёнком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Я бы с удовольствием каждый день прыгала, да за стенкой живёт Василий Андреевич. Он очень серьёзный человек. Ни в коем случае нельзя, чтобы он узнал, что мы играем в «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замеряшки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dirty="0"/>
          </a:p>
        </p:txBody>
      </p:sp>
      <p:pic>
        <p:nvPicPr>
          <p:cNvPr id="8194" name="Picture 2" descr="Вопрос чести. &quot;Уроки французского&quot; (1978): inryko — LiveJourn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81" y="0"/>
            <a:ext cx="4991919" cy="3590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7836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8237" y="440578"/>
            <a:ext cx="7404846" cy="60677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 Мы можем сыграть так просто, как говорят,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понарошке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Но ты всё равно не выдавай меня Василию Андреевичу.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Господи, что творится на белом свете! Давно ли я до смерти боялся, что Лидия Михайловна за игру на деньги потащит меня к директору, а теперь она просит, чтобы я не выдавал её. Светопреставление — не иначе. Я озирался, неизвестно чего пугаясь, и растерянно хлопал глазами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Светопреставление = конец света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Озирался = оглядывался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506" name="Picture 2" descr="Уроки Французского&quot;: факты о фильме | Наше кино | Яндекс Дзе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1"/>
            <a:ext cx="4800599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48905" y="4605935"/>
            <a:ext cx="448558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Кто теперь старший? 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Ученик или учительница?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96492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4095" y="403412"/>
            <a:ext cx="7587132" cy="57735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Мы взялись за монеты. Видно было, что Лидия Михайловна когда-то действительно играла, а я только-только примеривался к игре, я ещё не выяснил для себя, как бить монетой о стену ребром ли, или плашм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на какой высоте и с какой силой когда лучше бросать…  Я опомнился не сразу и не легко, а когда опомнился и стал понемножку присматриваться к игре, Лидия Михайловна взяла и остановила её.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 Нет, так неинтересно, — сказала она, выпрямляясь и убирая съехавшие на глаза волосы. — Играть — так по-настоящему, а то, что мы с тобой как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трёхлетние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малыши.</a:t>
            </a:r>
          </a:p>
          <a:p>
            <a:endParaRPr lang="ru-RU" dirty="0"/>
          </a:p>
        </p:txBody>
      </p:sp>
      <p:pic>
        <p:nvPicPr>
          <p:cNvPr id="22530" name="Picture 2" descr="Фильмы об учителях, которые меняют мир / Newtonew: новости сетевого  образован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226" y="0"/>
            <a:ext cx="4120774" cy="2649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366160" y="3726952"/>
            <a:ext cx="153356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ебром 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532" name="Picture 4" descr="ᐈ С монетами фото, фотографии монета | скачать на Depositphotos®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3297" y="2649070"/>
            <a:ext cx="1834590" cy="1770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6" descr="Монета ЮАР в обратном направлении монеты с оленьими формами на деревянном  полу Стоковое Изображение - изображение насчитывающей обратном,  направлении: 11489393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34" t="11681" r="3647" b="22683"/>
          <a:stretch/>
        </p:blipFill>
        <p:spPr bwMode="auto">
          <a:xfrm>
            <a:off x="10004612" y="4585445"/>
            <a:ext cx="2165874" cy="1425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291011" y="6176829"/>
            <a:ext cx="64588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плашм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yoni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8897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2353" y="753035"/>
            <a:ext cx="6979023" cy="3321424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Мне пришлось принять одно условие: поскольку рука у Лидии Михайловны больше и пальцы длиннее, она станет замерять большим и средним пальцами, а я, как и положено, большим и мизинцем. Это было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справедливо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и я согласился.</a:t>
            </a:r>
          </a:p>
          <a:p>
            <a:endParaRPr lang="ru-RU" dirty="0"/>
          </a:p>
        </p:txBody>
      </p:sp>
      <p:pic>
        <p:nvPicPr>
          <p:cNvPr id="23554" name="Picture 2" descr="Палец — Википед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6871" y="274096"/>
            <a:ext cx="4180116" cy="4946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47329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5472" y="454024"/>
            <a:ext cx="7297270" cy="62157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Играла она шумно: вскрикивала, хлопала в ладоши, поддразнивала меня — одним словом, вела себя как обыкновенная девчонка, а не учительница,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мне даже хотелось порой прикрикнуть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Но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выигрывала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тем не менее она, а я проигрывал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тут я неожиданно заметил, что Лидия Михайловна и не старается вовсе у меня выигрывать. При замерах её пальцы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горбились там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где она якобы не могла дотянуться до монеты, я дотягивался без всякой натуги. Это меня обидело, и я поднялся.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 Нет, — заявил я, — так я не играю. Зачем вы мне подыгрываете? Это нечестно.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602" name="Picture 2" descr="Уроки французского (1978) — фото (11): кадры и постеры из фильм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8492" y="0"/>
            <a:ext cx="4553508" cy="3388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96155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342" y="306107"/>
            <a:ext cx="6732493" cy="57719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Вот это да! Учительница, называется! Я своими собственными глазами на расстоянии двадцати сантиметров видел, что она трогала монету, а она уверяет меня, что не трогала, да ещё и смеётся надо мной. За слепого, что ли, она меня принимает? За маленького? Французский язык преподаёт, называется. Я тут же напрочь забыл, что всего вчера Лидия Михайловна пыталась подыграть мне, и следил только за тем, чтобы она меня не обманула. Ну и ну! Лидия Михайловна, называется.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698" name="Picture 2" descr="Уроки французского - 1978: актеры, рейтинг и отзывы на канале Дом ки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9694" y="0"/>
            <a:ext cx="5002305" cy="3751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243047" y="4935071"/>
            <a:ext cx="31519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апрочь = совсем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07368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5835" y="776754"/>
            <a:ext cx="7219109" cy="57719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опять у меня появились деньги. Опять я бегал на базар и покупал молоко — теперь уже в мороженых кружках.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Конечно, принимая деньги от Лидии Михайловны, я чувствовал себя неловко, но всякий раз успокаивался тем, что это честный выигрыш. Я никогда не напрашивался на игру, Лидия Михайловна предлагала её сама.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Отказываться я не смел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Мне казалось, что игра доставляет ей удовольствие, она веселела,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смеялась.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Знать бы нам, чем это всё кончится…</a:t>
            </a:r>
          </a:p>
          <a:p>
            <a:endParaRPr lang="ru-RU" dirty="0"/>
          </a:p>
        </p:txBody>
      </p:sp>
      <p:pic>
        <p:nvPicPr>
          <p:cNvPr id="5" name="Picture 2" descr="Школьное чтиво: Распутин В. &quot;Уроки французского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198" y="4379818"/>
            <a:ext cx="4338638" cy="2276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4" name="Picture 2" descr="Уроки Французского&quot;: факты о фильме | Наше кино | Яндекс Дзе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4944" y="0"/>
            <a:ext cx="4677055" cy="356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9759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8918" y="347382"/>
            <a:ext cx="5939117" cy="52744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Лучше всего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было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 школе, а вот дома наваливалась тоска по родной деревне. Время от времени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мать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присылала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хлеб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 картошку, но эти продукты очень быстро куда-то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исчезали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Виноват был Федька  Часто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 ужин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была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только кружка кипятку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Иллюстрации к рассказу &quot;Уроки французского&quot; Распутина (картинки, рисунки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5774" y="-63159"/>
            <a:ext cx="2816226" cy="358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Уроки Французского&quot;: факты о фильме | Наше кино | Яндекс Дзе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8035" y="3523129"/>
            <a:ext cx="5617883" cy="3160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02078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1684" y="333001"/>
            <a:ext cx="6647327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Мы кричали, перебивая друг друга, когда до нас донёсся удивлённый, если не сказать, поражённый, но твёрдый, звенящий голос: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 Лидия Михайловна!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Мы замерли. В дверях стоял Василий Андреевич.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 Лидия Михайловна, что с вами? Что здесь происходит?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650" name="Picture 2" descr="РАСПУТИН В. УРОКИ ФРАНЦУЗСКОГО - YouTub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3" r="3011"/>
          <a:stretch/>
        </p:blipFill>
        <p:spPr bwMode="auto">
          <a:xfrm>
            <a:off x="7377639" y="0"/>
            <a:ext cx="4814361" cy="3872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22951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7211" y="238872"/>
            <a:ext cx="7431742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Через три дня Лидия Михайловна уехала. Накануне она встретила меня после школы и проводила до дому.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 Поеду к себе на Кубань, — сказала она, прощаясь. — А ты учись спокойно, никто тебя за этот дурацкий случай не тронет. Тут виновата я. Учись, — она потрепала меня по голове и ушла.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больше я её никогда не видел.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Иллюстрации к рассказу &quot;Уроки французского&quot; - Сайт rulitpro6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9234" y="3227295"/>
            <a:ext cx="4967613" cy="3523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39977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9258" y="389964"/>
            <a:ext cx="7404848" cy="3832412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Среди зимы, уже после январских каникул, мне пришла на школу по почте посылка. Когда я открыл её, достав опять топор из-под лестницы, — аккуратными, плотными рядами в ней лежали трубочки макарон. А внизу в толстой ватной обёртке я нашел три красных яблока.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Раньше я видел яблоки только на картинках, но догадался, что это они.</a:t>
            </a:r>
          </a:p>
          <a:p>
            <a:endParaRPr lang="ru-RU" dirty="0"/>
          </a:p>
        </p:txBody>
      </p:sp>
      <p:pic>
        <p:nvPicPr>
          <p:cNvPr id="4" name="Picture 2" descr="Главный герой рассказа ( Михаил Егоров) кадр из фильма Е. Ташкова ">
            <a:extLst>
              <a:ext uri="{FF2B5EF4-FFF2-40B4-BE49-F238E27FC236}">
                <a16:creationId xmlns:a16="http://schemas.microsoft.com/office/drawing/2014/main" xmlns="" xmlns:lc="http://schemas.openxmlformats.org/drawingml/2006/lockedCanvas" id="{2C2FB56D-4A9C-8A40-B838-B7B143B807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05" t="26595" r="23852" b="5919"/>
          <a:stretch/>
        </p:blipFill>
        <p:spPr bwMode="auto">
          <a:xfrm>
            <a:off x="8269940" y="-107576"/>
            <a:ext cx="3720353" cy="362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Распутин. Уроки французского | Other Quiz - Quiziz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7915" y="4222376"/>
            <a:ext cx="3736321" cy="2475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26563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3334" y="694249"/>
            <a:ext cx="8157882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очему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рассказ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называется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«Уроки французского»?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Какие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уроки имел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виду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автор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 чём </a:t>
            </a:r>
            <a:r>
              <a:rPr lang="ru-RU" smtClean="0">
                <a:latin typeface="Arial" panose="020B0604020202020204" pitchFamily="34" charset="0"/>
                <a:cs typeface="Arial" panose="020B0604020202020204" pitchFamily="34" charset="0"/>
              </a:rPr>
              <a:t>догадался мальчик?</a:t>
            </a:r>
            <a:r>
              <a:rPr lang="ru-RU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Книга &quot;Уроки французского&quot; Распутин Валентин Григорьевич – купить книгу  ISBN 978-5-4444-0395-2 с быстрой доставкой в интернет-магазине OZ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7447" y="272083"/>
            <a:ext cx="3034553" cy="453229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4" name="Picture 2" descr="Фильм «Уроки французского» 1978: актеры, время выхода и описание на Первом  канале / Channel One Russ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3437" y="2965511"/>
            <a:ext cx="6504136" cy="367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33722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522260" cy="132556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самостоятельной работы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57335" y="2102084"/>
            <a:ext cx="4563406" cy="3258951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Прочитать последний фрагмент рассказа.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Ответить на вопросы учебника.</a:t>
            </a:r>
          </a:p>
        </p:txBody>
      </p:sp>
      <p:pic>
        <p:nvPicPr>
          <p:cNvPr id="11" name="Picture 8" descr="2"/>
          <p:cNvPicPr>
            <a:picLocks noGrp="1"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07625" y="3731560"/>
            <a:ext cx="4168587" cy="3126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05537">
            <a:off x="5737969" y="466651"/>
            <a:ext cx="2939312" cy="364808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687724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337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5130" y="725020"/>
            <a:ext cx="6450106" cy="31219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Обидно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было только, что мать ради меня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отрывает последнее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 своих, от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сестрёнки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 братишкой, а оно все равно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идёт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мимо. Но я заставил себя смириться и с этим. Легче матери не станет, если она услышит правду</a:t>
            </a:r>
            <a:r>
              <a:rPr lang="ru-RU" dirty="0"/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67555" y="3617259"/>
            <a:ext cx="40968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трывать последнее = отдавать последнее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20" name="Picture 4" descr="Иллюстрации к рассказу &quot;Уроки французского&quot; - Сайт rulitpro6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604" y="3164752"/>
            <a:ext cx="2834539" cy="3576705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Презентация &quot;Валентин Григорьевич Распутин (род. 15 марта 1937)&quot; - скачать  презентации по МХК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5" r="8750"/>
          <a:stretch/>
        </p:blipFill>
        <p:spPr bwMode="auto">
          <a:xfrm>
            <a:off x="8145143" y="0"/>
            <a:ext cx="3893873" cy="3617259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8666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3048" y="480919"/>
            <a:ext cx="6692152" cy="59064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Однажды, еще в сентябре, Федька спросил у меня: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 Ты в «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чику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 играть не боишься?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 В какую «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чику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»? — не понял я.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 Игра такая. На деньги. Если деньги есть,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пойдём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сыграем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 Нету.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 И у меня нету.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Пойдём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так, хоть посмотрим. Увидишь, как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здорово.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***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Мне казалось, что, будь у меня деньги, я бы смог играть. 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Уроки французского 1978 смотреть на - kinoalex.ru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42301"/>
            <a:ext cx="457200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198225" y="4235823"/>
            <a:ext cx="37965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ойдём сыграем = 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давай сыграем = 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Давай пойдём, чтобы сыграть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687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8917" y="378570"/>
            <a:ext cx="10515600" cy="1325563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Сравните иллюстрации.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Какие эпизоды они иллюстрируют?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Каким показывают художники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лавного героя?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Иллюстрации к рассказу &quot;Уроки французского&quot; - Сайт rulitpro6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614" y="1704133"/>
            <a:ext cx="3150303" cy="466711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Рисунки к рассказу &quot;Уроки французского&quot; карандашом (16 фото) 🔥 Прикольные  картинки и юмор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1453" y="1704132"/>
            <a:ext cx="3066688" cy="466711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https://image.jimcdn.com/app/cms/image/transf/dimension=1920x400:format=jpg/path/s24b3ea8ccc633ff9/image/i648044b1619a7f3c/version/1499271272/image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59"/>
          <a:stretch/>
        </p:blipFill>
        <p:spPr bwMode="auto">
          <a:xfrm>
            <a:off x="3726990" y="1704134"/>
            <a:ext cx="4443024" cy="466711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24748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3047" y="480918"/>
            <a:ext cx="7377953" cy="37683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стал выигрывать постоянно, каждый день. 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нужен был только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рубль.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Получив его, я убегал, покупал на базаре баночку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молока, обедал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садился за уроки. Досыта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всё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равно я не наедался, но уже одна мысль, что я пью молоко, прибавляла мне силы и смиряла голод. Мне стало казаться, что и голова теперь у меня кружится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меньше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Picture 2" descr="Характеристика главного героя &quot;Уроки французского&quot;: образ, описание  мальчика, внешность, характер, портре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1973" y="0"/>
            <a:ext cx="3150027" cy="4732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52281" y="4732928"/>
            <a:ext cx="4935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досыта –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to‘yib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578" name="Picture 2" descr="Уроки французского»: Энциклопедия сочувствия и солидарност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287" y="3654960"/>
            <a:ext cx="4278686" cy="320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21944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446" y="279213"/>
            <a:ext cx="521297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Утром я со страхом смотрел на себя в зеркало: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под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левым глазом синяк, а ниже его, на щеке, изгибается жирная кровавая ссадина. Как идти в школу в таком виде, я не представлял, но как-то идти надо было, пропускать по какой бы то ни было причине уроки я не решался… </a:t>
            </a:r>
          </a:p>
          <a:p>
            <a:endParaRPr lang="ru-RU" dirty="0"/>
          </a:p>
        </p:txBody>
      </p:sp>
      <p:pic>
        <p:nvPicPr>
          <p:cNvPr id="4098" name="Picture 2" descr="Иллюстрации к рассказу &quot;Уроки французского&quot; Распутина (картинки, рисунки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1606" y="0"/>
            <a:ext cx="5650394" cy="4182035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47166" y="4800600"/>
            <a:ext cx="54863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иняк –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ko‘kargan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joy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садина –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shilingan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joy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81050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7541" y="349624"/>
            <a:ext cx="8135471" cy="59483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Прикрывая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глаз рукой, я юркнул в класс, сел за свою парту и опустил голову. Первым уроком, как назло, был французский. Лидия Михайловна, по праву классного руководителя, интересовалась нами больше других учителей, и скрыть от нее что-либо было трудно. Она входила, здоровалась, но до того, как посадить класс, имела привычку внимательным образом осматривать почти каждого из нас.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знаки на моем лице она, конечно, увидела сразу, хоть я, как мог, и прятал их; я понял это потому, что на меня стали оборачиваться ребята.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 Ну вот, — сказала Лидия Михайловна, открывая журнал. Сегодня среди нас есть раненые.</a:t>
            </a:r>
          </a:p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2837329" y="5674658"/>
            <a:ext cx="49578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ю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ркнуть – незаметно пройти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Фильм Уроки французского: фото, видео - Вокруг ТВ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194"/>
          <a:stretch/>
        </p:blipFill>
        <p:spPr bwMode="auto">
          <a:xfrm>
            <a:off x="8703421" y="107577"/>
            <a:ext cx="3488579" cy="3336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34479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2180</TotalTime>
  <Words>1335</Words>
  <Application>Microsoft Office PowerPoint</Application>
  <PresentationFormat>Широкоэкранный</PresentationFormat>
  <Paragraphs>138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9" baseType="lpstr">
      <vt:lpstr>Arial</vt:lpstr>
      <vt:lpstr>Calibri</vt:lpstr>
      <vt:lpstr>Calibri Light</vt:lpstr>
      <vt:lpstr>Тема Office</vt:lpstr>
      <vt:lpstr>Русский язык</vt:lpstr>
      <vt:lpstr>Презентация PowerPoint</vt:lpstr>
      <vt:lpstr>Презентация PowerPoint</vt:lpstr>
      <vt:lpstr>Презентация PowerPoint</vt:lpstr>
      <vt:lpstr>Презентация PowerPoint</vt:lpstr>
      <vt:lpstr>Сравните иллюстрации. Какие эпизоды они иллюстрируют? Каким показывают художники главного героя?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 для самостоятельной работы</vt:lpstr>
      <vt:lpstr>Русский язык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 для самостоятельной работы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Ulia</cp:lastModifiedBy>
  <cp:revision>213</cp:revision>
  <dcterms:created xsi:type="dcterms:W3CDTF">2018-08-03T11:59:51Z</dcterms:created>
  <dcterms:modified xsi:type="dcterms:W3CDTF">2021-03-30T03:01:06Z</dcterms:modified>
</cp:coreProperties>
</file>