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07" r:id="rId3"/>
    <p:sldId id="341" r:id="rId4"/>
    <p:sldId id="327" r:id="rId5"/>
    <p:sldId id="328" r:id="rId6"/>
    <p:sldId id="342" r:id="rId7"/>
    <p:sldId id="330" r:id="rId8"/>
    <p:sldId id="331" r:id="rId9"/>
    <p:sldId id="329" r:id="rId10"/>
    <p:sldId id="326" r:id="rId11"/>
    <p:sldId id="333" r:id="rId12"/>
    <p:sldId id="346" r:id="rId13"/>
    <p:sldId id="332" r:id="rId14"/>
    <p:sldId id="338" r:id="rId15"/>
    <p:sldId id="337" r:id="rId16"/>
    <p:sldId id="339" r:id="rId17"/>
    <p:sldId id="340" r:id="rId18"/>
    <p:sldId id="344" r:id="rId19"/>
    <p:sldId id="334" r:id="rId20"/>
    <p:sldId id="345" r:id="rId21"/>
    <p:sldId id="335" r:id="rId22"/>
    <p:sldId id="347" r:id="rId23"/>
    <p:sldId id="336" r:id="rId24"/>
    <p:sldId id="343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277" r:id="rId35"/>
    <p:sldId id="26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Валентин Григорьевич Распутин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«Уроки французского» (2)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Книга &quot;Уроки французского&quot; Распутин Валентин Григорьевич – купить книгу  ISBN 978-5-4444-0395-2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11" y="2195012"/>
            <a:ext cx="3034553" cy="45322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52319"/>
            <a:ext cx="8198224" cy="6336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 засмеялся, а Лидия Михайловна снова подняла на меня глаза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И что случилось? — спросила она.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Упал, — брякнул я, почему-то не догадавшись заранее придумать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Ой, как неудачно. Вчера упал или сегодня?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Сегодня. Нет, вчера вечером, когда темно было.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Хи, упал! — выкрикнул Тишкин,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захлёбываясь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радости. — Это ему Вадик из седьмого класса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поднёс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Они на деньги играли, а он стал спорить и заработал, Я же видел. А говорит, упал.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/>
          <a:srcRect l="36074"/>
          <a:stretch/>
        </p:blipFill>
        <p:spPr bwMode="auto">
          <a:xfrm>
            <a:off x="8579224" y="0"/>
            <a:ext cx="3505200" cy="33875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09898" y="5739353"/>
            <a:ext cx="3500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рякнуть = сказать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быстро, не подумав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 descr="Фильм Уроки французского (1978) - актеры и роли - советские фильмы -  Кино-Театр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15" y="3608631"/>
            <a:ext cx="3597386" cy="26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6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8" y="295835"/>
            <a:ext cx="7606554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Это правда, что ты играешь на деньги? — сразу начала она.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 Запираться никакого смысла не было, Тишкин успел продать меня с потрохами.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промямлил: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Правда.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Ну и как — выигрываешь или проигрываешь? Я замялся, не зная, что лучше.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Давай рассказывай, как есть. Проигрываешь, наверное?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Вы… выигрываю.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Хорошо, хоть так. Выигрываешь, значит. И что ты делаешь с деньгами?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848738" y="4309592"/>
            <a:ext cx="4167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ромямлил = сказал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еле слышно, непонятно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Уроки французского» план - Kratko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60" y="20765"/>
            <a:ext cx="4867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5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7" y="1102659"/>
            <a:ext cx="6629399" cy="3267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Лидия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Михайловна вдруг решила, что времени в школе у нас до второй смены остаётся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мало,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сказала, чтобы я по вечерам приходил к ней на квартиру. Жила она рядом со школой, в учительских домах. На другой, б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льшей половине дома Лидии Михайловны жил сам директор. 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26341" y="5607424"/>
            <a:ext cx="3553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льшая половина?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Смутная эротика, или «Уроки французского» Валентина Распутина с точки  зрения учения Зигмунда Фрей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05" y="0"/>
            <a:ext cx="5180595" cy="38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6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7" y="268942"/>
            <a:ext cx="6024281" cy="3724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шёл туда как на пытку… Мне надо было говорить, чтобы я раздевался, проходил в комнату, садился — меня приходилось передвигать, словно вещь, и чуть ли не силой добывать из меня слова. Моим успехам во французском это никак не способствовало. </a:t>
            </a:r>
          </a:p>
          <a:p>
            <a:endParaRPr lang="ru-RU" dirty="0"/>
          </a:p>
        </p:txBody>
      </p:sp>
      <p:pic>
        <p:nvPicPr>
          <p:cNvPr id="4" name="Picture 4" descr="Урок 39. в. г. распутин. «уроки французского». герои произведения -  Литература - 6 класс - Российская электронная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58" y="3429001"/>
            <a:ext cx="4590142" cy="33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410" y="4137970"/>
            <a:ext cx="5844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ытка =мучение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пособствовать = помогать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Уроки Французского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0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534707"/>
            <a:ext cx="6987988" cy="587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Стыдно сейчас вспомнить, как я пугался и терялся, когда Лидия Михайловна, закончив наш урок, звала меня ужинать…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вскакивал и, бормоча, что сыт, что не хочу, пятился вдоль стенки к выходу. Лидия Михайловна смотрела на меня с удивлением и обидой, но остановить меня никакими силами было невозможно. Я убегал. Так повторялось несколько раз, затем Лидия Михайловна, отчаявшись, перестала приглашать меня за стол. Я вздохнул свободней.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16906" y="4021303"/>
            <a:ext cx="41691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ормотать – неслышно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говорить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ятиться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tisarilmoq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Уроки французского В Распутин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3530"/>
          <a:stretch/>
        </p:blipFill>
        <p:spPr bwMode="auto">
          <a:xfrm>
            <a:off x="7637929" y="67634"/>
            <a:ext cx="4554071" cy="36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2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283" y="3160059"/>
            <a:ext cx="7382436" cy="3603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удивило мальчика в посылке?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отправляла ему еду мать? Что получал герой из лома?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Лидия Михайловна «выдала себя с головой»?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голос учительницы «действовал усыпляюще» на мальчика? Почему он сердился на себя?</a:t>
            </a:r>
          </a:p>
        </p:txBody>
      </p:sp>
      <p:pic>
        <p:nvPicPr>
          <p:cNvPr id="2050" name="Picture 2" descr="Сообщество иллюстраторов | Иллюстрация В.Распутин, Уроки французского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/>
          <a:stretch/>
        </p:blipFill>
        <p:spPr bwMode="auto">
          <a:xfrm>
            <a:off x="492600" y="0"/>
            <a:ext cx="3003636" cy="27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роки французского: сочинение по рассказу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0088" y="0"/>
            <a:ext cx="4873625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1766" y="195034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художник нарисовал учительницу в красном жакете?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3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3816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Прочитайте фрагмент рассказа.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вопросы учебника.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 фильм «Уроки французского».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Файл:Уроки французского (постер).jp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9" y="1401951"/>
            <a:ext cx="3582708" cy="49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4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Валентин Григорьевич Распутин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«Уроки французского» (3)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Книга &quot;Уроки французского&quot; Распутин Валентин Григорьевич – купить книгу  ISBN 978-5-4444-0395-2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11" y="2195012"/>
            <a:ext cx="3034553" cy="45322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346448"/>
            <a:ext cx="7835153" cy="5516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Уроки наши на этом не прекратились, я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продолжал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ходить к Лидии Михайловне. Но теперь она взялась за меня 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по-настоящему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— Хорошо, — подбадривала меня Лидия Михайловна. — В этой четверти пятёрка ещё не получится, а в следующей — обязательно…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Она сделала ещё попытку посадить меня за стол — напрасно. Тут я был непреклонен, упрямства во мне хватало на десятерых.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Уроки французского - тест по рассказу Распутина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63" y="346448"/>
            <a:ext cx="3381002" cy="33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8963" y="4034118"/>
            <a:ext cx="3488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епре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клон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ный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нельзя на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клон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ить, всегда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matonatli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8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552" y="198531"/>
            <a:ext cx="7566213" cy="6108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Однажды, недели через две после истории с посылкой, Лидия Михайловна, улыбаясь, спросила: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Ну а на деньги ты больше не играешь? Или где-нибудь собираетесь в сторонке да поигрываете?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Как же сейчас играть?! — удивился я, показывая взглядом за окно, где лежал снег.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А что это была за игра? В чём она заключается?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Зачем вам? — насторож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лся 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Интересно. Мы в детстве когда-то тоже играли, Вот и хочу знать, та это игра или нет. Расскажи, расскажи, не бойся.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81683" y="3899647"/>
            <a:ext cx="381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оигрывать = иногда играть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2726" y="0"/>
            <a:ext cx="4416878" cy="23666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16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553" y="1775011"/>
            <a:ext cx="6329082" cy="4464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каком классе учился герой рассказа?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Где он жил в это время?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мальчик учился в школе?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французского языка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него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самыми трудными?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Уроки французского (Распутин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Уроки французского (Распутин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Образ учительницы в рассказе В. Г. Распутина «Уроки французского» (Уроки  французского Распути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49" y="7938"/>
            <a:ext cx="5696550" cy="36900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7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376518"/>
            <a:ext cx="7651376" cy="6131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рассказал, умолчав, конечно, про Вадика, про Птаху и о своих маленьких хитростях, которыми я пользовался в игре.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Нет, — Лидия Михайловна покачала головой. — Мы играли в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пристенок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Знаешь, что это такое?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Нет.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Вот смотри. — Она легко выскочила из-за стола, за которым сидела, отыскала в сумочке монетки и отодвинула от стены стул.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Отзыв о рассказе В.Распутина «Уроки французског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66" y="123078"/>
            <a:ext cx="3213100" cy="40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7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376518"/>
            <a:ext cx="7651376" cy="4504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Иди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сюда, смотри. Я бью монетой о стену. — Лидия Михайловна легонько ударила, и монета, зазвенев, дугой отлетела на пол. Теперь, — Лидия Михайловна сунула мне вторую монету в руку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бьёшь ты. Но имей в виду: бить надо так, чтобы твоя монета оказалась как можно ближе к моей. Чтобы их можно было замерить, достать пальцами одной руки. По-другому игра называется: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замеряшки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Достанешь, — значит, выиграл. Бей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5362" name="Picture 2" descr="Книга Уроки французского. Валентин Григорьевич Распутин - LibreBook.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629" y="-1"/>
            <a:ext cx="3913841" cy="54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0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4" y="282388"/>
            <a:ext cx="6750422" cy="6441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Вы же учительница!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Ну и что? Учительница — так другой человек, что ли? Иногда надоедает быть только учительницей, учить и учить без конца. Постоянно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одёргивать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себя: то нельзя, это нельзя, — Лидия Михайловна больше обычного прищурила глаза и задумчиво, отстраненно смотрела в окно...   А я в детстве была отчаянной девчонкой, родители со мной натерпелись.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тчаянный = без страха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Уроки французского.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73" y="165192"/>
            <a:ext cx="4222669" cy="56035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0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82" y="369795"/>
            <a:ext cx="6704177" cy="5291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теперь еще часто хочется прыгать, скакать, куда-нибудь мчаться, что-нибудь делать не по программе, не по расписанию, а по желанию. Я тут, бывает, прыгаю, скачу. Человек стареет не тогда, когда он доживает до старости, а когда перестаёт быть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бы с удовольствием каждый день прыгала, да за стенкой живёт Василий Андреевич. Он очень серьёзный человек. Ни в коем случае нельзя, чтобы он узнал, что мы играем в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замеряшки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/>
          </a:p>
        </p:txBody>
      </p:sp>
      <p:pic>
        <p:nvPicPr>
          <p:cNvPr id="8194" name="Picture 2" descr="Вопрос чести. &quot;Уроки французского&quot; (1978): inryko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81" y="0"/>
            <a:ext cx="4991919" cy="35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83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7" y="440578"/>
            <a:ext cx="7404846" cy="6067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Мы можем сыграть так просто, как говорят,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понарошке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Но ты всё равно не выдавай меня Василию Андреевичу.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Господи, что творится на белом свете! Давно ли я до смерти боялся, что Лидия Михайловна за игру на деньги потащит меня к директору, а теперь она просит, чтобы я не выдавал её. Светопреставление — не иначе. Я озирался, неизвестно чего пугаясь, и растерянно хлопал глазами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Светопреставление = конец света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Озирался = оглядывался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Уроки Французского&quot;: факты о фильме | Наше кино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"/>
            <a:ext cx="48005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8905" y="4605935"/>
            <a:ext cx="4485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теперь старший?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 или учительница?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49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95" y="403412"/>
            <a:ext cx="7587132" cy="5773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взялись за монеты. Видно было, что Лидия Михайловна когда-то действительно играла, а я только-только примеривался к игре, я ещё не выяснил для себя, как бить монетой о стену ребром ли, или плашм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 какой высоте и с какой силой когда лучше бросать…  Я опомнился не сразу и не легко, а когда опомнился и стал понемножку присматриваться к игре, Лидия Михайловна взяла и остановила её.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Нет, так неинтересно, — сказала она, выпрямляясь и убирая съехавшие на глаза волосы. — Играть — так по-настоящему, а то, что мы с тобой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трёхлетние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малыши.</a:t>
            </a:r>
          </a:p>
          <a:p>
            <a:endParaRPr lang="ru-RU" dirty="0"/>
          </a:p>
        </p:txBody>
      </p:sp>
      <p:pic>
        <p:nvPicPr>
          <p:cNvPr id="22530" name="Picture 2" descr="Фильмы об учителях, которые меняют мир / Newtonew: новости сетевого 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26" y="0"/>
            <a:ext cx="4120774" cy="26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6160" y="3726952"/>
            <a:ext cx="1533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ебром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 descr="ᐈ С монетами фото, фотографии монета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297" y="2649070"/>
            <a:ext cx="1834590" cy="17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Монета ЮАР в обратном направлении монеты с оленьими формами на деревянном  полу Стоковое Изображение - изображение насчитывающей обратном,  направлении: 11489393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11681" r="3647" b="22683"/>
          <a:stretch/>
        </p:blipFill>
        <p:spPr bwMode="auto">
          <a:xfrm>
            <a:off x="10004612" y="4585445"/>
            <a:ext cx="2165874" cy="14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1011" y="6176829"/>
            <a:ext cx="6458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плашм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yoni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8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353" y="753035"/>
            <a:ext cx="6979023" cy="332142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Мне пришлось принять одно условие: поскольку рука у Лидии Михайловны больше и пальцы длиннее, она станет замерять большим и средним пальцами, а я, как и положено, большим и мизинцем. Это было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справедливо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я согласился.</a:t>
            </a:r>
          </a:p>
          <a:p>
            <a:endParaRPr lang="ru-RU" dirty="0"/>
          </a:p>
        </p:txBody>
      </p:sp>
      <p:pic>
        <p:nvPicPr>
          <p:cNvPr id="23554" name="Picture 2" descr="Палец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1" y="274096"/>
            <a:ext cx="4180116" cy="49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32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472" y="454024"/>
            <a:ext cx="7297270" cy="6215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Играла она шумно: вскрикивала, хлопала в ладоши, поддразнивала меня — одним словом, вела себя как обыкновенная девчонка, а не учительница,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мне даже хотелось порой прикрикнуть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выигрывала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 не менее она, а я проигрывал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тут я неожиданно заметил, что Лидия Михайловна и не старается вовсе у меня выигрывать. При замерах её пальцы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горбились 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она якобы не могла дотянуться до монеты, я дотягивался без всякой натуги. Это меня обидело, и я поднялся.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Нет, — заявил я, — так я не играю. Зачем вы мне подыгрываете? Это нечестно.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Уроки французского (1978) — фото (11): кадры и постеры из фил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92" y="0"/>
            <a:ext cx="4553508" cy="33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15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42" y="306107"/>
            <a:ext cx="6732493" cy="5771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это да! Учительница, называется! Я своими собственными глазами на расстоянии двадцати сантиметров видел, что она трогала монету, а она уверяет меня, что не трогала, да ещё и смеётся надо мной. За слепого, что ли, она меня принимает? За маленького? Французский язык преподаёт, называется. Я тут же напрочь забыл, что всего вчера Лидия Михайловна пыталась подыграть мне, и следил только за тем, чтобы она меня не обманула. Ну и ну! Лидия Михайловна, называется.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Уроки французского - 1978: актеры, рейтинг и отзывы на канале Дом к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94" y="0"/>
            <a:ext cx="5002305" cy="37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43047" y="4935071"/>
            <a:ext cx="3151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апрочь = совсем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36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835" y="776754"/>
            <a:ext cx="7219109" cy="5771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опять у меня появились деньги. Опять я бегал на базар и покупал молоко — теперь уже в мороженых кружках.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Конечно, принимая деньги от Лидии Михайловны, я чувствовал себя неловко, но всякий раз успокаивался тем, что это честный выигрыш. Я никогда не напрашивался на игру, Лидия Михайловна предлагала её сама.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Отказываться я не смел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Мне казалось, что игра доставляет ей удовольствие, она веселела,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смеялась.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Знать бы нам, чем это всё кончится…</a:t>
            </a:r>
          </a:p>
          <a:p>
            <a:endParaRPr lang="ru-RU" dirty="0"/>
          </a:p>
        </p:txBody>
      </p:sp>
      <p:pic>
        <p:nvPicPr>
          <p:cNvPr id="5" name="Picture 2" descr="Школьное чтиво: Распутин В. &quot;Уроки французско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98" y="4379818"/>
            <a:ext cx="4338638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Уроки Французского&quot;: факты о фильме | Наше кино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44" y="0"/>
            <a:ext cx="4677055" cy="35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5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347382"/>
            <a:ext cx="5939117" cy="527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всего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 школе, а вот дома наваливалась тоска по родной деревне. Время от времени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присылала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хлеб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 картошку, но эти продукты очень быстро куда-то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исчезали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Виноват был Федька  Часто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 ужин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кружка кипятку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Иллюстрации к рассказу &quot;Уроки французского&quot; Распутина (картинки, рисун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4" y="-63159"/>
            <a:ext cx="2816226" cy="3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Уроки Французского&quot;: факты о фильме | Наше кино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5" y="3523129"/>
            <a:ext cx="5617883" cy="31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07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84" y="333001"/>
            <a:ext cx="664732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кричали, перебивая друг друга, когда до нас донёсся удивлённый, если не сказать, поражённый, но твёрдый, звенящий голос: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Лидия Михайловна!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замерли. В дверях стоял Василий Андреевич.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Лидия Михайловна, что с вами? Что здесь происходит?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РАСПУТИН В. УРОКИ ФРАНЦУЗСКОГО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r="3011"/>
          <a:stretch/>
        </p:blipFill>
        <p:spPr bwMode="auto">
          <a:xfrm>
            <a:off x="7377639" y="0"/>
            <a:ext cx="4814361" cy="38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95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11" y="238872"/>
            <a:ext cx="743174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три дня Лидия Михайловна уехала. Накануне она встретила меня после школы и проводила до дому.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Поеду к себе на Кубань, — сказала она, прощаясь. — А ты учись спокойно, никто тебя за этот дурацкий случай не тронет. Тут виновата я. Учись, — она потрепала меня по голове и ушла.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больше я её никогда не видел.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Иллюстрации к рассказу &quot;Уроки французского&quot; - Сайт rulitpro6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34" y="3227295"/>
            <a:ext cx="4967613" cy="35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97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58" y="389964"/>
            <a:ext cx="7404848" cy="38324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Среди зимы, уже после январских каникул, мне пришла на школу по почте посылка. Когда я открыл её, достав опять топор из-под лестницы, — аккуратными, плотными рядами в ней лежали трубочки макарон. А внизу в толстой ватной обёртке я нашел три красных яблока.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Раньше я видел яблоки только на картинках, но догадался, что это они.</a:t>
            </a:r>
          </a:p>
          <a:p>
            <a:endParaRPr lang="ru-RU" dirty="0"/>
          </a:p>
        </p:txBody>
      </p:sp>
      <p:pic>
        <p:nvPicPr>
          <p:cNvPr id="4" name="Picture 2" descr="Главный герой рассказа ( Михаил Егоров) кадр из фильма Е. Ташкова ">
            <a:extLst>
              <a:ext uri="{FF2B5EF4-FFF2-40B4-BE49-F238E27FC236}">
                <a16:creationId xmlns:a16="http://schemas.microsoft.com/office/drawing/2014/main" xmlns="" xmlns:lc="http://schemas.openxmlformats.org/drawingml/2006/lockedCanvas" id="{2C2FB56D-4A9C-8A40-B838-B7B143B80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26595" r="23852" b="5919"/>
          <a:stretch/>
        </p:blipFill>
        <p:spPr bwMode="auto">
          <a:xfrm>
            <a:off x="8269940" y="-107576"/>
            <a:ext cx="3720353" cy="36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Распутин. Уроки французского | Other Quiz - Quizi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15" y="4222376"/>
            <a:ext cx="3736321" cy="24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56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34" y="694249"/>
            <a:ext cx="81578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называется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«Уроки французского»?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уроки имел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виду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чём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догадался мальчик?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нига &quot;Уроки французского&quot; Распутин Валентин Григорьевич – купить книгу  ISBN 978-5-4444-0395-2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47" y="272083"/>
            <a:ext cx="3034553" cy="45322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Фильм «Уроки французского» 1978: актеры, время выхода и описание на Первом  канале / Channel One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7" y="2965511"/>
            <a:ext cx="6504136" cy="36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72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226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7335" y="2102084"/>
            <a:ext cx="4563406" cy="32589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последний фрагмент рассказа.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учебника.</a:t>
            </a:r>
          </a:p>
        </p:txBody>
      </p:sp>
      <p:pic>
        <p:nvPicPr>
          <p:cNvPr id="11" name="Picture 8" descr="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625" y="3731560"/>
            <a:ext cx="4168587" cy="31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5537">
            <a:off x="5737969" y="466651"/>
            <a:ext cx="2939312" cy="36480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772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30" y="725020"/>
            <a:ext cx="6450106" cy="3121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Обидно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было только, что мать ради меня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отрывает последнее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своих,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сестрёнки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братишкой, а оно все равно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идёт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мимо. Но я заставил себя смириться и с этим. Легче матери не станет, если она услышит правду</a:t>
            </a:r>
            <a:r>
              <a:rPr lang="ru-RU" dirty="0"/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555" y="3617259"/>
            <a:ext cx="4096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трывать последнее = отдавать последнее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Иллюстрации к рассказу &quot;Уроки французского&quot; - Сайт rulitpro6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04" y="3164752"/>
            <a:ext cx="2834539" cy="35767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Презентация &quot;Валентин Григорьевич Распутин (род. 15 марта 1937)&quot; - скачать  презентации по МХ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r="8750"/>
          <a:stretch/>
        </p:blipFill>
        <p:spPr bwMode="auto">
          <a:xfrm>
            <a:off x="8145143" y="0"/>
            <a:ext cx="3893873" cy="36172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6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048" y="480919"/>
            <a:ext cx="6692152" cy="5906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Однажды, еще в сентябре, Федька спросил у меня: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Ты в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играть не боишься?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В какую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»? — не понял 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Игра такая. На деньги. Если деньги есть,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пойдём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сыграем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Нету.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И у меня нету.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Пойдём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так, хоть посмотрим. Увидишь,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здорово.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Мне казалось, что, будь у меня деньги, я бы смог играть.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Уроки французского 1978 смотреть на - kinoalex.ru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30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8225" y="4235823"/>
            <a:ext cx="3796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ойдём сыграем =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 сыграем =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 пойдём, чтобы сыграть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8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17" y="37857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Сравните иллюстрации.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эпизоды они иллюстрируют?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показывают художники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лавного героя?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Иллюстрации к рассказу &quot;Уроки французского&quot; - Сайт rulitpro6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4" y="1704133"/>
            <a:ext cx="3150303" cy="46671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Рисунки к рассказу &quot;Уроки французского&quot; карандашом (16 фото) 🔥 Прикольные 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53" y="1704132"/>
            <a:ext cx="3066688" cy="46671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mage.jimcdn.com/app/cms/image/transf/dimension=1920x400:format=jpg/path/s24b3ea8ccc633ff9/image/i648044b1619a7f3c/version/1499271272/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/>
          <a:stretch/>
        </p:blipFill>
        <p:spPr bwMode="auto">
          <a:xfrm>
            <a:off x="3726990" y="1704134"/>
            <a:ext cx="4443024" cy="46671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7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047" y="480918"/>
            <a:ext cx="7377953" cy="3768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стал выигрывать постоянно, каждый день. 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нужен был только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рубль.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Получив его, я убегал, покупал на базаре баночку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молока, обедал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садился за уроки. Досыта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равно я не наедался, но уже одна мысль, что я пью молоко, прибавляла мне силы и смиряла голод. Мне стало казаться, что и голова теперь у меня кружится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 descr="Характеристика главного героя &quot;Уроки французского&quot;: образ, описание  мальчика, внешность, характер, 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973" y="0"/>
            <a:ext cx="3150027" cy="47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281" y="4732928"/>
            <a:ext cx="493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досыта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to‘yib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Уроки французского»: Энциклопедия сочувствия и солидар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87" y="3654960"/>
            <a:ext cx="4278686" cy="32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9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46" y="279213"/>
            <a:ext cx="52129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Утром я со страхом смотрел на себя в зеркало: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левым глазом синяк, а ниже его, на щеке, изгибается жирная кровавая ссадина. Как идти в школу в таком виде, я не представлял, но как-то идти надо было, пропускать по какой бы то ни было причине уроки я не решался… </a:t>
            </a:r>
          </a:p>
          <a:p>
            <a:endParaRPr lang="ru-RU" dirty="0"/>
          </a:p>
        </p:txBody>
      </p:sp>
      <p:pic>
        <p:nvPicPr>
          <p:cNvPr id="4098" name="Picture 2" descr="Иллюстрации к рассказу &quot;Уроки французского&quot; Распутина (картинки, рисун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06" y="0"/>
            <a:ext cx="5650394" cy="41820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166" y="4800600"/>
            <a:ext cx="5486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иняк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ko‘kargan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joy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садина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shilingan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joy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0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1" y="349624"/>
            <a:ext cx="8135471" cy="5948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Прикрывая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глаз рукой, я юркнул в класс, сел за свою парту и опустил голову. Первым уроком, как назло, был французский. Лидия Михайловна, по праву классного руководителя, интересовалась нами больше других учителей, и скрыть от нее что-либо было трудно. Она входила, здоровалась, но до того, как посадить класс, имела привычку внимательным образом осматривать почти каждого из нас.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знаки на моем лице она, конечно, увидела сразу, хоть я, как мог, и прятал их; я понял это потому, что на меня стали оборачиваться ребята.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 Ну вот, — сказала Лидия Михайловна, открывая журнал. Сегодня среди нас есть раненые.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37329" y="5674658"/>
            <a:ext cx="495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ркнуть – незаметно пройти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Фильм Уроки французского: фото, видео - Вокруг ТВ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4"/>
          <a:stretch/>
        </p:blipFill>
        <p:spPr bwMode="auto">
          <a:xfrm>
            <a:off x="8703421" y="107577"/>
            <a:ext cx="3488579" cy="33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47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1335</Words>
  <Application>Microsoft Office PowerPoint</Application>
  <PresentationFormat>Широкоэкранный</PresentationFormat>
  <Paragraphs>138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 иллюстрации. Какие эпизоды они иллюстрируют? Каким показывают художники главного героя?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213</cp:revision>
  <dcterms:created xsi:type="dcterms:W3CDTF">2018-08-03T11:59:51Z</dcterms:created>
  <dcterms:modified xsi:type="dcterms:W3CDTF">2021-03-30T03:01:06Z</dcterms:modified>
</cp:coreProperties>
</file>