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0" r:id="rId3"/>
    <p:sldId id="269" r:id="rId4"/>
    <p:sldId id="272" r:id="rId5"/>
    <p:sldId id="271" r:id="rId6"/>
    <p:sldId id="284" r:id="rId7"/>
    <p:sldId id="286" r:id="rId8"/>
    <p:sldId id="285" r:id="rId9"/>
    <p:sldId id="274" r:id="rId10"/>
    <p:sldId id="275" r:id="rId11"/>
    <p:sldId id="276" r:id="rId12"/>
    <p:sldId id="287" r:id="rId13"/>
    <p:sldId id="277" r:id="rId14"/>
    <p:sldId id="288" r:id="rId15"/>
    <p:sldId id="278" r:id="rId16"/>
    <p:sldId id="293" r:id="rId17"/>
    <p:sldId id="279" r:id="rId18"/>
    <p:sldId id="289" r:id="rId19"/>
    <p:sldId id="290" r:id="rId20"/>
    <p:sldId id="291" r:id="rId21"/>
    <p:sldId id="281" r:id="rId22"/>
    <p:sldId id="282" r:id="rId23"/>
    <p:sldId id="260" r:id="rId24"/>
    <p:sldId id="292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C301"/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3CFFA-11F4-4EC6-9829-299765F5693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432B81-1D45-4019-AF4C-43BE326C97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434072A-9533-46F8-A1BD-72F1BF15ACF0}" type="parTrans" cxnId="{36F5D37D-161F-4AFD-BCB6-51EE39EBEA33}">
      <dgm:prSet/>
      <dgm:spPr/>
      <dgm:t>
        <a:bodyPr/>
        <a:lstStyle/>
        <a:p>
          <a:endParaRPr lang="ru-RU"/>
        </a:p>
      </dgm:t>
    </dgm:pt>
    <dgm:pt modelId="{E8E9DAAC-F2FD-4E79-BA65-8510F80C63F4}" type="sibTrans" cxnId="{36F5D37D-161F-4AFD-BCB6-51EE39EBEA33}">
      <dgm:prSet/>
      <dgm:spPr/>
      <dgm:t>
        <a:bodyPr/>
        <a:lstStyle/>
        <a:p>
          <a:endParaRPr lang="ru-RU"/>
        </a:p>
      </dgm:t>
    </dgm:pt>
    <dgm:pt modelId="{BFD39A5C-B447-4E90-A663-A0D4D77F8B17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обстоятельство</a:t>
          </a:r>
          <a:r>
            <a:rPr lang="ru-RU" sz="2800" dirty="0" smtClean="0"/>
            <a:t>,</a:t>
          </a:r>
          <a:endParaRPr lang="ru-RU" sz="2800" dirty="0"/>
        </a:p>
      </dgm:t>
    </dgm:pt>
    <dgm:pt modelId="{D79EA21A-D554-4C4A-9A6C-A7A8CB7E312C}" type="parTrans" cxnId="{90EB1D06-651E-47B3-97CF-6409EEDC7639}">
      <dgm:prSet/>
      <dgm:spPr/>
      <dgm:t>
        <a:bodyPr/>
        <a:lstStyle/>
        <a:p>
          <a:endParaRPr lang="ru-RU"/>
        </a:p>
      </dgm:t>
    </dgm:pt>
    <dgm:pt modelId="{1E29683A-B73A-4CF6-9956-CBC5F1CEBACF}" type="sibTrans" cxnId="{90EB1D06-651E-47B3-97CF-6409EEDC7639}">
      <dgm:prSet/>
      <dgm:spPr/>
      <dgm:t>
        <a:bodyPr/>
        <a:lstStyle/>
        <a:p>
          <a:endParaRPr lang="ru-RU"/>
        </a:p>
      </dgm:t>
    </dgm:pt>
    <dgm:pt modelId="{A7B5C4AA-7EB7-494A-917F-0FAA3760362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45F33E-BF9A-4E6E-A4E0-35ADE8627FB5}" type="parTrans" cxnId="{B5E75CE6-E7A2-4C94-8AAE-56B2CF3EB00C}">
      <dgm:prSet/>
      <dgm:spPr/>
      <dgm:t>
        <a:bodyPr/>
        <a:lstStyle/>
        <a:p>
          <a:endParaRPr lang="ru-RU"/>
        </a:p>
      </dgm:t>
    </dgm:pt>
    <dgm:pt modelId="{3C05E569-3699-4713-8D0D-94E297187B86}" type="sibTrans" cxnId="{B5E75CE6-E7A2-4C94-8AAE-56B2CF3EB00C}">
      <dgm:prSet/>
      <dgm:spPr/>
      <dgm:t>
        <a:bodyPr/>
        <a:lstStyle/>
        <a:p>
          <a:endParaRPr lang="ru-RU"/>
        </a:p>
      </dgm:t>
    </dgm:pt>
    <dgm:pt modelId="{4D383D6E-4DA5-4262-BDD7-DBF823094F5B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разных видах обстоятельств,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54016CA-19FC-435C-91B1-9728E5BF66E2}" type="parTrans" cxnId="{7295D491-62C8-4597-8BAB-5E7F55067F90}">
      <dgm:prSet/>
      <dgm:spPr/>
      <dgm:t>
        <a:bodyPr/>
        <a:lstStyle/>
        <a:p>
          <a:endParaRPr lang="ru-RU"/>
        </a:p>
      </dgm:t>
    </dgm:pt>
    <dgm:pt modelId="{70D74E65-5BD1-49C6-8A2F-43DAE21AB219}" type="sibTrans" cxnId="{7295D491-62C8-4597-8BAB-5E7F55067F90}">
      <dgm:prSet/>
      <dgm:spPr/>
      <dgm:t>
        <a:bodyPr/>
        <a:lstStyle/>
        <a:p>
          <a:endParaRPr lang="ru-RU"/>
        </a:p>
      </dgm:t>
    </dgm:pt>
    <dgm:pt modelId="{054F2353-00EB-4CE5-A17C-EB2272AEAD10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4BF3737-4ACE-443D-A422-8AD81CFD8991}" type="parTrans" cxnId="{6CD49073-7CED-420F-A4D6-101E17D4D94C}">
      <dgm:prSet/>
      <dgm:spPr/>
      <dgm:t>
        <a:bodyPr/>
        <a:lstStyle/>
        <a:p>
          <a:endParaRPr lang="ru-RU"/>
        </a:p>
      </dgm:t>
    </dgm:pt>
    <dgm:pt modelId="{F9259F94-B245-4CE5-8617-CE586230A511}" type="sibTrans" cxnId="{6CD49073-7CED-420F-A4D6-101E17D4D94C}">
      <dgm:prSet/>
      <dgm:spPr/>
      <dgm:t>
        <a:bodyPr/>
        <a:lstStyle/>
        <a:p>
          <a:endParaRPr lang="ru-RU"/>
        </a:p>
      </dgm:t>
    </dgm:pt>
    <dgm:pt modelId="{D5E9B811-83DE-41B8-9DDF-746B6A0D8B66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разных способах обозначения места и направления действия,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2F98F75-8FE9-4545-A770-36ED2FE3B003}" type="parTrans" cxnId="{D9B8EC40-F06D-482F-B1D2-5A542950E405}">
      <dgm:prSet/>
      <dgm:spPr/>
      <dgm:t>
        <a:bodyPr/>
        <a:lstStyle/>
        <a:p>
          <a:endParaRPr lang="ru-RU"/>
        </a:p>
      </dgm:t>
    </dgm:pt>
    <dgm:pt modelId="{D93534B3-E648-4F71-B643-FFC8F1095132}" type="sibTrans" cxnId="{D9B8EC40-F06D-482F-B1D2-5A542950E405}">
      <dgm:prSet/>
      <dgm:spPr/>
      <dgm:t>
        <a:bodyPr/>
        <a:lstStyle/>
        <a:p>
          <a:endParaRPr lang="ru-RU"/>
        </a:p>
      </dgm:t>
    </dgm:pt>
    <dgm:pt modelId="{60097005-0826-4726-900A-98712B623A30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9C9845F-B1E0-4E94-9EBF-956F41D6584A}" type="parTrans" cxnId="{6C2D90BB-C444-4331-88BB-CB93E6327D73}">
      <dgm:prSet/>
      <dgm:spPr/>
    </dgm:pt>
    <dgm:pt modelId="{9C747560-0670-412D-9BAA-4A8374C15E4E}" type="sibTrans" cxnId="{6C2D90BB-C444-4331-88BB-CB93E6327D73}">
      <dgm:prSet/>
      <dgm:spPr/>
    </dgm:pt>
    <dgm:pt modelId="{2474C9E6-2C2B-4436-86E3-33F9C3D101B8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способах указания на время действия.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BC290CB2-2837-4D35-8720-C3CD8BCEAC27}" type="parTrans" cxnId="{CA32E9E4-0B21-4BE0-B975-022AB5F56348}">
      <dgm:prSet/>
      <dgm:spPr/>
    </dgm:pt>
    <dgm:pt modelId="{6B849442-7A10-44BF-8860-A4F980FAC3F2}" type="sibTrans" cxnId="{CA32E9E4-0B21-4BE0-B975-022AB5F56348}">
      <dgm:prSet/>
      <dgm:spPr/>
    </dgm:pt>
    <dgm:pt modelId="{723F26B9-AA1C-451F-B77E-222F7DCB5A54}" type="pres">
      <dgm:prSet presAssocID="{DC33CFFA-11F4-4EC6-9829-299765F569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27ED3-815B-4384-9B7B-59FA0D10D381}" type="pres">
      <dgm:prSet presAssocID="{35432B81-1D45-4019-AF4C-43BE326C979E}" presName="composite" presStyleCnt="0"/>
      <dgm:spPr/>
    </dgm:pt>
    <dgm:pt modelId="{FA8F527E-B62E-491C-B4E2-AA1C2481F3F4}" type="pres">
      <dgm:prSet presAssocID="{35432B81-1D45-4019-AF4C-43BE326C979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120B9-6E04-4623-BB65-568342D03A57}" type="pres">
      <dgm:prSet presAssocID="{35432B81-1D45-4019-AF4C-43BE326C979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03A8F-D2C2-4588-8702-4C4E00DB4217}" type="pres">
      <dgm:prSet presAssocID="{E8E9DAAC-F2FD-4E79-BA65-8510F80C63F4}" presName="sp" presStyleCnt="0"/>
      <dgm:spPr/>
    </dgm:pt>
    <dgm:pt modelId="{3D6E2EE7-632E-4EB0-8F98-DA9176E5009A}" type="pres">
      <dgm:prSet presAssocID="{A7B5C4AA-7EB7-494A-917F-0FAA3760362C}" presName="composite" presStyleCnt="0"/>
      <dgm:spPr/>
    </dgm:pt>
    <dgm:pt modelId="{3CF7FC5A-7BEE-4CC4-99FE-F122C13189B2}" type="pres">
      <dgm:prSet presAssocID="{A7B5C4AA-7EB7-494A-917F-0FAA376036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B301-8DA5-4752-A077-D459AC93D0FD}" type="pres">
      <dgm:prSet presAssocID="{A7B5C4AA-7EB7-494A-917F-0FAA376036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4D8DB-1AB5-48DE-9888-D7859191400B}" type="pres">
      <dgm:prSet presAssocID="{3C05E569-3699-4713-8D0D-94E297187B86}" presName="sp" presStyleCnt="0"/>
      <dgm:spPr/>
    </dgm:pt>
    <dgm:pt modelId="{2BF16917-E83D-49CB-BCEA-875E3AA0D088}" type="pres">
      <dgm:prSet presAssocID="{054F2353-00EB-4CE5-A17C-EB2272AEAD10}" presName="composite" presStyleCnt="0"/>
      <dgm:spPr/>
    </dgm:pt>
    <dgm:pt modelId="{6B68BED9-9BB5-4CF2-BAB3-CB15321AF02B}" type="pres">
      <dgm:prSet presAssocID="{054F2353-00EB-4CE5-A17C-EB2272AEAD1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CF97D-9C18-4EFF-9500-30E77D682484}" type="pres">
      <dgm:prSet presAssocID="{054F2353-00EB-4CE5-A17C-EB2272AEAD1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F3294-8A20-4205-A409-82EB12A09E05}" type="pres">
      <dgm:prSet presAssocID="{F9259F94-B245-4CE5-8617-CE586230A511}" presName="sp" presStyleCnt="0"/>
      <dgm:spPr/>
    </dgm:pt>
    <dgm:pt modelId="{E68BCF40-5D61-4738-AFF7-B822CDAE15B9}" type="pres">
      <dgm:prSet presAssocID="{60097005-0826-4726-900A-98712B623A30}" presName="composite" presStyleCnt="0"/>
      <dgm:spPr/>
    </dgm:pt>
    <dgm:pt modelId="{8DDA04DC-9A36-42CA-A76B-DFE3F4C62EBE}" type="pres">
      <dgm:prSet presAssocID="{60097005-0826-4726-900A-98712B623A3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F2AC2-1DA0-4EF9-B4D6-4A0A1C165F30}" type="pres">
      <dgm:prSet presAssocID="{60097005-0826-4726-900A-98712B623A30}" presName="descendantText" presStyleLbl="alignAcc1" presStyleIdx="3" presStyleCnt="4" custScaleY="138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5F2AB-0BCE-40D1-834A-6D896A1473DD}" type="presOf" srcId="{A7B5C4AA-7EB7-494A-917F-0FAA3760362C}" destId="{3CF7FC5A-7BEE-4CC4-99FE-F122C13189B2}" srcOrd="0" destOrd="0" presId="urn:microsoft.com/office/officeart/2005/8/layout/chevron2"/>
    <dgm:cxn modelId="{B5E75CE6-E7A2-4C94-8AAE-56B2CF3EB00C}" srcId="{DC33CFFA-11F4-4EC6-9829-299765F56933}" destId="{A7B5C4AA-7EB7-494A-917F-0FAA3760362C}" srcOrd="1" destOrd="0" parTransId="{7145F33E-BF9A-4E6E-A4E0-35ADE8627FB5}" sibTransId="{3C05E569-3699-4713-8D0D-94E297187B86}"/>
    <dgm:cxn modelId="{7295D491-62C8-4597-8BAB-5E7F55067F90}" srcId="{A7B5C4AA-7EB7-494A-917F-0FAA3760362C}" destId="{4D383D6E-4DA5-4262-BDD7-DBF823094F5B}" srcOrd="0" destOrd="0" parTransId="{654016CA-19FC-435C-91B1-9728E5BF66E2}" sibTransId="{70D74E65-5BD1-49C6-8A2F-43DAE21AB219}"/>
    <dgm:cxn modelId="{6CD49073-7CED-420F-A4D6-101E17D4D94C}" srcId="{DC33CFFA-11F4-4EC6-9829-299765F56933}" destId="{054F2353-00EB-4CE5-A17C-EB2272AEAD10}" srcOrd="2" destOrd="0" parTransId="{44BF3737-4ACE-443D-A422-8AD81CFD8991}" sibTransId="{F9259F94-B245-4CE5-8617-CE586230A511}"/>
    <dgm:cxn modelId="{36F5D37D-161F-4AFD-BCB6-51EE39EBEA33}" srcId="{DC33CFFA-11F4-4EC6-9829-299765F56933}" destId="{35432B81-1D45-4019-AF4C-43BE326C979E}" srcOrd="0" destOrd="0" parTransId="{9434072A-9533-46F8-A1BD-72F1BF15ACF0}" sibTransId="{E8E9DAAC-F2FD-4E79-BA65-8510F80C63F4}"/>
    <dgm:cxn modelId="{CA32E9E4-0B21-4BE0-B975-022AB5F56348}" srcId="{60097005-0826-4726-900A-98712B623A30}" destId="{2474C9E6-2C2B-4436-86E3-33F9C3D101B8}" srcOrd="0" destOrd="0" parTransId="{BC290CB2-2837-4D35-8720-C3CD8BCEAC27}" sibTransId="{6B849442-7A10-44BF-8860-A4F980FAC3F2}"/>
    <dgm:cxn modelId="{526B13E7-DFC1-4EAE-9DEC-456B15A1D2F7}" type="presOf" srcId="{BFD39A5C-B447-4E90-A663-A0D4D77F8B17}" destId="{243120B9-6E04-4623-BB65-568342D03A57}" srcOrd="0" destOrd="0" presId="urn:microsoft.com/office/officeart/2005/8/layout/chevron2"/>
    <dgm:cxn modelId="{4F6D45EC-E437-4D2F-AB52-FA35B447B5AA}" type="presOf" srcId="{D5E9B811-83DE-41B8-9DDF-746B6A0D8B66}" destId="{D64CF97D-9C18-4EFF-9500-30E77D682484}" srcOrd="0" destOrd="0" presId="urn:microsoft.com/office/officeart/2005/8/layout/chevron2"/>
    <dgm:cxn modelId="{13D4B265-5517-460D-9326-EC3E1D81CC22}" type="presOf" srcId="{2474C9E6-2C2B-4436-86E3-33F9C3D101B8}" destId="{0F7F2AC2-1DA0-4EF9-B4D6-4A0A1C165F30}" srcOrd="0" destOrd="0" presId="urn:microsoft.com/office/officeart/2005/8/layout/chevron2"/>
    <dgm:cxn modelId="{0537A342-6367-4AE0-AEC4-0D42AA543847}" type="presOf" srcId="{054F2353-00EB-4CE5-A17C-EB2272AEAD10}" destId="{6B68BED9-9BB5-4CF2-BAB3-CB15321AF02B}" srcOrd="0" destOrd="0" presId="urn:microsoft.com/office/officeart/2005/8/layout/chevron2"/>
    <dgm:cxn modelId="{C2593170-E713-4448-AC5C-5FAD22BECE5B}" type="presOf" srcId="{35432B81-1D45-4019-AF4C-43BE326C979E}" destId="{FA8F527E-B62E-491C-B4E2-AA1C2481F3F4}" srcOrd="0" destOrd="0" presId="urn:microsoft.com/office/officeart/2005/8/layout/chevron2"/>
    <dgm:cxn modelId="{90EB1D06-651E-47B3-97CF-6409EEDC7639}" srcId="{35432B81-1D45-4019-AF4C-43BE326C979E}" destId="{BFD39A5C-B447-4E90-A663-A0D4D77F8B17}" srcOrd="0" destOrd="0" parTransId="{D79EA21A-D554-4C4A-9A6C-A7A8CB7E312C}" sibTransId="{1E29683A-B73A-4CF6-9956-CBC5F1CEBACF}"/>
    <dgm:cxn modelId="{D9B8EC40-F06D-482F-B1D2-5A542950E405}" srcId="{054F2353-00EB-4CE5-A17C-EB2272AEAD10}" destId="{D5E9B811-83DE-41B8-9DDF-746B6A0D8B66}" srcOrd="0" destOrd="0" parTransId="{B2F98F75-8FE9-4545-A770-36ED2FE3B003}" sibTransId="{D93534B3-E648-4F71-B643-FFC8F1095132}"/>
    <dgm:cxn modelId="{6C2D90BB-C444-4331-88BB-CB93E6327D73}" srcId="{DC33CFFA-11F4-4EC6-9829-299765F56933}" destId="{60097005-0826-4726-900A-98712B623A30}" srcOrd="3" destOrd="0" parTransId="{09C9845F-B1E0-4E94-9EBF-956F41D6584A}" sibTransId="{9C747560-0670-412D-9BAA-4A8374C15E4E}"/>
    <dgm:cxn modelId="{AAEF2C20-CE4D-4E58-9843-A2061C214AC9}" type="presOf" srcId="{4D383D6E-4DA5-4262-BDD7-DBF823094F5B}" destId="{0407B301-8DA5-4752-A077-D459AC93D0FD}" srcOrd="0" destOrd="0" presId="urn:microsoft.com/office/officeart/2005/8/layout/chevron2"/>
    <dgm:cxn modelId="{7FD724A8-3E2C-4EFA-B0C9-08E9B293A98D}" type="presOf" srcId="{DC33CFFA-11F4-4EC6-9829-299765F56933}" destId="{723F26B9-AA1C-451F-B77E-222F7DCB5A54}" srcOrd="0" destOrd="0" presId="urn:microsoft.com/office/officeart/2005/8/layout/chevron2"/>
    <dgm:cxn modelId="{C034E62C-4DD5-486F-9E6B-A9C82172BBFF}" type="presOf" srcId="{60097005-0826-4726-900A-98712B623A30}" destId="{8DDA04DC-9A36-42CA-A76B-DFE3F4C62EBE}" srcOrd="0" destOrd="0" presId="urn:microsoft.com/office/officeart/2005/8/layout/chevron2"/>
    <dgm:cxn modelId="{EA8643B0-0D23-43E2-87BD-10B3B8B9F079}" type="presParOf" srcId="{723F26B9-AA1C-451F-B77E-222F7DCB5A54}" destId="{A2027ED3-815B-4384-9B7B-59FA0D10D381}" srcOrd="0" destOrd="0" presId="urn:microsoft.com/office/officeart/2005/8/layout/chevron2"/>
    <dgm:cxn modelId="{6F2F1AB4-D941-4AA1-A912-8BB9D2DB690A}" type="presParOf" srcId="{A2027ED3-815B-4384-9B7B-59FA0D10D381}" destId="{FA8F527E-B62E-491C-B4E2-AA1C2481F3F4}" srcOrd="0" destOrd="0" presId="urn:microsoft.com/office/officeart/2005/8/layout/chevron2"/>
    <dgm:cxn modelId="{41A3806D-FF9F-4D10-9EED-0FD9A4751612}" type="presParOf" srcId="{A2027ED3-815B-4384-9B7B-59FA0D10D381}" destId="{243120B9-6E04-4623-BB65-568342D03A57}" srcOrd="1" destOrd="0" presId="urn:microsoft.com/office/officeart/2005/8/layout/chevron2"/>
    <dgm:cxn modelId="{7186EBAB-3E27-47D0-B63C-249C393A89DB}" type="presParOf" srcId="{723F26B9-AA1C-451F-B77E-222F7DCB5A54}" destId="{23C03A8F-D2C2-4588-8702-4C4E00DB4217}" srcOrd="1" destOrd="0" presId="urn:microsoft.com/office/officeart/2005/8/layout/chevron2"/>
    <dgm:cxn modelId="{0AC01B06-4835-47BE-B021-3E323C9BFECE}" type="presParOf" srcId="{723F26B9-AA1C-451F-B77E-222F7DCB5A54}" destId="{3D6E2EE7-632E-4EB0-8F98-DA9176E5009A}" srcOrd="2" destOrd="0" presId="urn:microsoft.com/office/officeart/2005/8/layout/chevron2"/>
    <dgm:cxn modelId="{2FA9E73E-6AAC-4354-A198-6CD9E9D47797}" type="presParOf" srcId="{3D6E2EE7-632E-4EB0-8F98-DA9176E5009A}" destId="{3CF7FC5A-7BEE-4CC4-99FE-F122C13189B2}" srcOrd="0" destOrd="0" presId="urn:microsoft.com/office/officeart/2005/8/layout/chevron2"/>
    <dgm:cxn modelId="{047D038A-326D-47A0-975D-51894105F1F8}" type="presParOf" srcId="{3D6E2EE7-632E-4EB0-8F98-DA9176E5009A}" destId="{0407B301-8DA5-4752-A077-D459AC93D0FD}" srcOrd="1" destOrd="0" presId="urn:microsoft.com/office/officeart/2005/8/layout/chevron2"/>
    <dgm:cxn modelId="{D8766419-9A70-4E59-8F8F-6F8D8EFB2B13}" type="presParOf" srcId="{723F26B9-AA1C-451F-B77E-222F7DCB5A54}" destId="{8B74D8DB-1AB5-48DE-9888-D7859191400B}" srcOrd="3" destOrd="0" presId="urn:microsoft.com/office/officeart/2005/8/layout/chevron2"/>
    <dgm:cxn modelId="{052E7F56-9541-4269-82D9-9E368F331ADE}" type="presParOf" srcId="{723F26B9-AA1C-451F-B77E-222F7DCB5A54}" destId="{2BF16917-E83D-49CB-BCEA-875E3AA0D088}" srcOrd="4" destOrd="0" presId="urn:microsoft.com/office/officeart/2005/8/layout/chevron2"/>
    <dgm:cxn modelId="{C8CCB5B6-292D-438D-BC22-2D5546985651}" type="presParOf" srcId="{2BF16917-E83D-49CB-BCEA-875E3AA0D088}" destId="{6B68BED9-9BB5-4CF2-BAB3-CB15321AF02B}" srcOrd="0" destOrd="0" presId="urn:microsoft.com/office/officeart/2005/8/layout/chevron2"/>
    <dgm:cxn modelId="{44C042B3-FB44-4A49-9DDE-5E1ECD9BE265}" type="presParOf" srcId="{2BF16917-E83D-49CB-BCEA-875E3AA0D088}" destId="{D64CF97D-9C18-4EFF-9500-30E77D682484}" srcOrd="1" destOrd="0" presId="urn:microsoft.com/office/officeart/2005/8/layout/chevron2"/>
    <dgm:cxn modelId="{7C917199-61DB-40C4-84F1-B9294221E1D0}" type="presParOf" srcId="{723F26B9-AA1C-451F-B77E-222F7DCB5A54}" destId="{8F9F3294-8A20-4205-A409-82EB12A09E05}" srcOrd="5" destOrd="0" presId="urn:microsoft.com/office/officeart/2005/8/layout/chevron2"/>
    <dgm:cxn modelId="{0E29BC38-4D30-4DBD-9D3E-D450A0A6BB31}" type="presParOf" srcId="{723F26B9-AA1C-451F-B77E-222F7DCB5A54}" destId="{E68BCF40-5D61-4738-AFF7-B822CDAE15B9}" srcOrd="6" destOrd="0" presId="urn:microsoft.com/office/officeart/2005/8/layout/chevron2"/>
    <dgm:cxn modelId="{925E9B88-FC1A-4363-ABC7-CC675CFF2165}" type="presParOf" srcId="{E68BCF40-5D61-4738-AFF7-B822CDAE15B9}" destId="{8DDA04DC-9A36-42CA-A76B-DFE3F4C62EBE}" srcOrd="0" destOrd="0" presId="urn:microsoft.com/office/officeart/2005/8/layout/chevron2"/>
    <dgm:cxn modelId="{D10784E3-9011-4392-9603-3CE279F9CB4F}" type="presParOf" srcId="{E68BCF40-5D61-4738-AFF7-B822CDAE15B9}" destId="{0F7F2AC2-1DA0-4EF9-B4D6-4A0A1C165F3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6882" y="2521528"/>
            <a:ext cx="5540391" cy="428744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Обстоятельства места и времени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000" dirty="0" smtClean="0">
              <a:latin typeface="Arial"/>
              <a:cs typeface="Arial"/>
            </a:endParaRPr>
          </a:p>
          <a:p>
            <a:pPr marL="38996">
              <a:spcBef>
                <a:spcPts val="233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794" y="2575157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504" y="4572001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 descr="http://dostoyanieplaneti.ru/media/k2/galleries/2601/1372791055.jpg"/>
          <p:cNvPicPr>
            <a:picLocks noChangeAspect="1" noChangeArrowheads="1"/>
          </p:cNvPicPr>
          <p:nvPr/>
        </p:nvPicPr>
        <p:blipFill>
          <a:blip r:embed="rId4"/>
          <a:srcRect r="3043" b="17535"/>
          <a:stretch>
            <a:fillRect/>
          </a:stretch>
        </p:blipFill>
        <p:spPr bwMode="auto">
          <a:xfrm>
            <a:off x="6692790" y="3590421"/>
            <a:ext cx="5181347" cy="29801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D:\Маме\Учительская деятельность\школа\учебник 11 класс\11 класс ЮЮ в печать\фото 11\7675.jpg"/>
          <p:cNvPicPr>
            <a:picLocks noChangeAspect="1" noChangeArrowheads="1"/>
          </p:cNvPicPr>
          <p:nvPr/>
        </p:nvPicPr>
        <p:blipFill>
          <a:blip r:embed="rId5"/>
          <a:srcRect l="3340" r="3147" b="3167"/>
          <a:stretch>
            <a:fillRect/>
          </a:stretch>
        </p:blipFill>
        <p:spPr bwMode="auto">
          <a:xfrm>
            <a:off x="9771016" y="2189665"/>
            <a:ext cx="1867990" cy="240846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Способы обозначения времени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0444" y="1632857"/>
          <a:ext cx="11678195" cy="3736197"/>
        </p:xfrm>
        <a:graphic>
          <a:graphicData uri="http://schemas.openxmlformats.org/drawingml/2006/table">
            <a:tbl>
              <a:tblPr/>
              <a:tblGrid>
                <a:gridCol w="2380541"/>
                <a:gridCol w="3113860"/>
                <a:gridCol w="3112640"/>
                <a:gridCol w="3071154"/>
              </a:tblGrid>
              <a:tr h="4217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78710" algn="l"/>
                          <a:tab pos="2969895" algn="ctr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	существительное в родит. падеже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1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два год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 недел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пять секунд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семь век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завтрака до обеда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рассвета до заката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весны до осени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восьми до пяти 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 время Улугбека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 время </a:t>
                      </a:r>
                      <a:r>
                        <a:rPr lang="ru-RU" sz="2400" dirty="0" err="1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Нодиры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 время </a:t>
                      </a:r>
                      <a:r>
                        <a:rPr lang="ru-RU" sz="2400" dirty="0" err="1" smtClean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Тимуридов</a:t>
                      </a:r>
                      <a:endParaRPr lang="ru-RU" sz="2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400" dirty="0" smtClean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 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поисков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после открытия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после победы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 реставрации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после раскопок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01"/>
                    </a:solidFill>
                  </a:tcPr>
                </a:tc>
              </a:tr>
              <a:tr h="42171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существительное в винит. падеже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5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четверг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эту суббот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год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ы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войны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каждый вечер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каждую среду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каждые два часа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год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неделю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2222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 десять лет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через день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через пять минут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через семь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D:\клипарт\падежи\род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035" y="320204"/>
            <a:ext cx="1127125" cy="1395413"/>
          </a:xfrm>
          <a:prstGeom prst="rect">
            <a:avLst/>
          </a:prstGeom>
          <a:noFill/>
        </p:spPr>
      </p:pic>
      <p:pic>
        <p:nvPicPr>
          <p:cNvPr id="6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3124" y="197722"/>
            <a:ext cx="1124989" cy="1406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5321" y="770708"/>
            <a:ext cx="8880566" cy="535577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Время, которое затратили на действия можно указать с помощью существительных в винительном падеже с предлогами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через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Через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два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kundan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keyin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после начала работы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археологи нашли обломки керамики.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За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два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kundan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с начала раскопок археологи нашли много таких артефактов.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предлогом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через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сочетаются названия единиц времени.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Предлог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употребляется чаще с названиями действий, событий, явлений природы в родительном падеже.</a:t>
            </a:r>
          </a:p>
        </p:txBody>
      </p:sp>
      <p:pic>
        <p:nvPicPr>
          <p:cNvPr id="5" name="Picture 2" descr="https://videouroki.net/videouroki/conspekty/rus8k/21-obstoiatiel-stvo-osnovnyie-vidy-obstoiatiel-stv.files/image009.jpg"/>
          <p:cNvPicPr>
            <a:picLocks noChangeAspect="1" noChangeArrowheads="1"/>
          </p:cNvPicPr>
          <p:nvPr/>
        </p:nvPicPr>
        <p:blipFill>
          <a:blip r:embed="rId2"/>
          <a:srcRect l="4147" t="20291" r="61421" b="8076"/>
          <a:stretch>
            <a:fillRect/>
          </a:stretch>
        </p:blipFill>
        <p:spPr bwMode="auto">
          <a:xfrm>
            <a:off x="9984377" y="195944"/>
            <a:ext cx="1902823" cy="1902823"/>
          </a:xfrm>
          <a:prstGeom prst="ellipse">
            <a:avLst/>
          </a:prstGeom>
          <a:noFill/>
        </p:spPr>
      </p:pic>
      <p:pic>
        <p:nvPicPr>
          <p:cNvPr id="6" name="Picture 2" descr="D:\клипарт\школьники\деловые\yI9QmYjSb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447792" y="2639215"/>
            <a:ext cx="1021034" cy="343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606" y="365126"/>
            <a:ext cx="9773194" cy="784406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2439" y="1071153"/>
            <a:ext cx="10683241" cy="552558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Используя данную информацию, расскажите разными способами о времени, которое затратили на какие-либо действия. Найдите в данных предложениях антонимы и синонимы.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Брат поступил в университет в 2016 году и закончит его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в 2021 году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- Брат закончит университет только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через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пять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- Брат закончит университет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пять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Лекция начинается в 8.00, а заканчивается в 10.00. 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2. Археологи отправились в экспедицию в марте, а завершили её в ноябре. 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3. Профессор начал работу над монографией в пятьдесят лет, а дописал научный труд в шестьдесят три года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4. Эксперты начали осмотр древних рукописей в понедельник, а закончили работу в воскресенье.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5. Специалисты приступили к реконструкции 5 сентября, а завершили её 15 сентября.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90" y="365125"/>
            <a:ext cx="9838509" cy="5754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5137" y="1110344"/>
            <a:ext cx="10252166" cy="534094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Лекция начинается в 8.00, а заканчивается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2 часа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Археологи отправились в экспедицию в марте,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завершили её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восемь месяцев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Археологи завершили экспедицию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восемь месяцев.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Профессор начал работу над монографией в пятьдесят лет,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дописал научный труд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тридцать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Эксперты начали осмотр древних рукописей в понедельник,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закончили работу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шесть дней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Эксперты закончили работу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шесть дней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Специалисты приступили к реконструкции 5 сентября,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завершили её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10 дней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Специалисты завершили реконструкцию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10 дней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983" y="365126"/>
            <a:ext cx="3618412" cy="6015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873" y="1371600"/>
            <a:ext cx="11480075" cy="4962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Расскажите о времени действия, дополнив предложения обстоятельствами с предлогами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или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через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Музей этнографии откроется … (5 минут).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Каким будет это медресе … (реконструкция)?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Международный семинар археологов закончится … (неделя).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Так хочется отдохнуть … (занятия)!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Японские специалисты приедут на раскопки … (полгода).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Эти экспонаты прекрасно выглядят … (реставрация).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Археолог очищая человеческий череп от песочной почвы Молодой бородатый  человек используя щетку Плоский дизайн вектора Иллюстрация вектора -  иллюстрации насчитывающей молодой, щетку: 1189444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7247" y="4023361"/>
            <a:ext cx="3374571" cy="3374571"/>
          </a:xfrm>
          <a:prstGeom prst="rect">
            <a:avLst/>
          </a:prstGeom>
          <a:noFill/>
        </p:spPr>
      </p:pic>
      <p:pic>
        <p:nvPicPr>
          <p:cNvPr id="39942" name="Picture 6" descr="Мужской археолог копает землю, где находится клад | Премиум векторы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0023" y="1079863"/>
            <a:ext cx="2211977" cy="221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gazeta.uz/media/img/2016/09/kfoOWx14738680367514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2413" y="0"/>
            <a:ext cx="3739587" cy="2495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4" y="365126"/>
            <a:ext cx="5747657" cy="95422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69315"/>
            <a:ext cx="9076509" cy="437923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Музей этнографии откроется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5 минут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Каким будет это медресе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реконструкции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Международный семинар археологов закончится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неделю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Так хочется отдохнуть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занятий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Японские специалисты приедут на раскопки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полгода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Эти экспонаты прекрасно выглядят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реставрации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6331" y="3317966"/>
            <a:ext cx="208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Като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Кюдзо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9176" y="365125"/>
            <a:ext cx="534271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8012" y="613954"/>
            <a:ext cx="8908869" cy="5904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владеть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уникальный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noyob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nodir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украшение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bezak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zeb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ziynat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гений (ангел)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farishta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malak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добыча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o‘lja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находка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topildiq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искусствовед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atshunos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узорный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naqshga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oid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реконструкция (здания) –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qadimgi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binoni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tiklash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раскопки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qazish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o‘tkazilgan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joylar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монография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masalaga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7106" name="AutoShape 2" descr="Е.В. Зеймаль,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Амударьинский клад: sajjadi — LiveJourn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9541" y="1952262"/>
            <a:ext cx="2365557" cy="2365557"/>
          </a:xfrm>
          <a:prstGeom prst="rect">
            <a:avLst/>
          </a:prstGeom>
          <a:noFill/>
        </p:spPr>
      </p:pic>
      <p:pic>
        <p:nvPicPr>
          <p:cNvPr id="47112" name="Picture 8" descr="Амударьинский клад. Время События Люди. Аудиокнига. читает Александр  Бордуков - YouTube"/>
          <p:cNvPicPr>
            <a:picLocks noChangeAspect="1" noChangeArrowheads="1"/>
          </p:cNvPicPr>
          <p:nvPr/>
        </p:nvPicPr>
        <p:blipFill>
          <a:blip r:embed="rId3"/>
          <a:srcRect l="10883" r="14410"/>
          <a:stretch>
            <a:fillRect/>
          </a:stretch>
        </p:blipFill>
        <p:spPr bwMode="auto">
          <a:xfrm>
            <a:off x="8203474" y="1532726"/>
            <a:ext cx="3988526" cy="3003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83" y="365125"/>
            <a:ext cx="3995057" cy="231276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Галина Анатольевна Пугаченкова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77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315" y="196895"/>
            <a:ext cx="4210050" cy="30480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1" name="Picture 3" descr="D:\Маме\Учительская деятельность\школа\учебник 11 класс\11 класс ЮЮ в печать\фото 11\Пугачен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12" y="2898263"/>
            <a:ext cx="5253808" cy="36077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9151" y="3291139"/>
            <a:ext cx="4390299" cy="30878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0" name="Picture 2" descr="D:\Маме\Учительская деятельность\школа\учебник 11 класс\11 класс ЮЮ в печать\фото 11\7675.jpg"/>
          <p:cNvPicPr>
            <a:picLocks noChangeAspect="1" noChangeArrowheads="1"/>
          </p:cNvPicPr>
          <p:nvPr/>
        </p:nvPicPr>
        <p:blipFill>
          <a:blip r:embed="rId5"/>
          <a:srcRect l="3340" r="3147" b="3167"/>
          <a:stretch>
            <a:fillRect/>
          </a:stretch>
        </p:blipFill>
        <p:spPr bwMode="auto">
          <a:xfrm>
            <a:off x="5029199" y="1382291"/>
            <a:ext cx="2717076" cy="350321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99320" cy="797469"/>
          </a:xfrm>
        </p:spPr>
        <p:txBody>
          <a:bodyPr/>
          <a:lstStyle/>
          <a:p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097280"/>
            <a:ext cx="6646817" cy="52103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Галина Анатольевна Пугаченкова родилась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февраля 1915 года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школы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поступила в Среднеазиатский индустриальный институт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 специальности «архитектор».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Окончив институт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   Г.А. Пугаченкова продолжила обучение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аспирантуре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стала кандидатом, а затем доктором наук.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то время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она уже владела несколькими европейскими языками и фарси.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6181" y="196894"/>
            <a:ext cx="4816184" cy="34868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99320" cy="797469"/>
          </a:xfrm>
        </p:spPr>
        <p:txBody>
          <a:bodyPr/>
          <a:lstStyle/>
          <a:p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99" y="1097279"/>
            <a:ext cx="8318863" cy="55647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послевоенные годы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уникальная экспедиция археологов и искусствоведов под руководством Пугачёнковой работала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городищах Древней Бактрии и Парфии.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1972 году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раскопках богатого дома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Дальверзин-тепе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нашли знаменитый клад – 115 золотых предметов.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Среди 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были шахматы из слоновой кости и украшение индийской работы. Возможно, владелец клада воевал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Индии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привез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оттуда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военную добычу. А ещё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Дальверзине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нашли гипсовую голову гения, которая удивительно похожа на саму Галину Анатольевну.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Маме\Учительская деятельность\школа\учебник 11 класс\11 класс ЮЮ в печать\фото 11\7675.jpg"/>
          <p:cNvPicPr>
            <a:picLocks noChangeAspect="1" noChangeArrowheads="1"/>
          </p:cNvPicPr>
          <p:nvPr/>
        </p:nvPicPr>
        <p:blipFill>
          <a:blip r:embed="rId3"/>
          <a:srcRect l="3340" r="3147" b="3167"/>
          <a:stretch>
            <a:fillRect/>
          </a:stretch>
        </p:blipFill>
        <p:spPr bwMode="auto">
          <a:xfrm>
            <a:off x="9000308" y="359860"/>
            <a:ext cx="2285999" cy="294741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86" name="AutoShape 2" descr="Золото Дальверзина: история находки от первого лица - HILL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Золото Дальверзина: история находки от первого лица - HILL.UZ"/>
          <p:cNvPicPr>
            <a:picLocks noChangeAspect="1" noChangeArrowheads="1"/>
          </p:cNvPicPr>
          <p:nvPr/>
        </p:nvPicPr>
        <p:blipFill>
          <a:blip r:embed="rId4" cstate="print"/>
          <a:srcRect r="43011"/>
          <a:stretch>
            <a:fillRect/>
          </a:stretch>
        </p:blipFill>
        <p:spPr bwMode="auto">
          <a:xfrm>
            <a:off x="8673738" y="3504681"/>
            <a:ext cx="3278110" cy="2951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80063" y="365126"/>
            <a:ext cx="4556760" cy="7582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36469" y="5316582"/>
            <a:ext cx="8543108" cy="1058092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 прошлом веке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археологи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нашли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Хорезме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много старинных крепостей.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999308" y="1185545"/>
          <a:ext cx="8628018" cy="383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53452" y="1580605"/>
            <a:ext cx="1754778" cy="345114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5685" y="548640"/>
            <a:ext cx="7077892" cy="5902644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По оценке ЮНЕСКО академик Пугачёнкова занимает одно   из первых мест среди женщин-учёных мира по количеству научных работ. Её имя вошло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книгу рекордов Гиннеса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годы независимости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Галина Анатольевна была награждена премией имени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Беруни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орденами «За великие заслуги», «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Дустлик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», медалью «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Шухрат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Во Франции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ей вручили орден «Академические пальмы».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Умерла Г.А. Пугачёнкова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2007 году.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На её доме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напротив Национального института художеств и дизайна имени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Камолиддина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Бехзода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- мемориальная доска.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9151" y="3330327"/>
            <a:ext cx="4390299" cy="30878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D:\Маме\Учительская деятельность\школа\учебник 11 класс\11 класс ЮЮ в печать\фото 11\Пугачен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520" y="352698"/>
            <a:ext cx="4299151" cy="29522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Ð°ÑÑÐ¸Ð½ÐºÐ¸ Ð¿Ð¾ Ð·Ð°Ð¿ÑÐ¾ÑÑ Ð¿ÑÐ³Ð°ÑÐµÐ½ÐºÐ¾Ð²Ð°"/>
          <p:cNvPicPr>
            <a:picLocks noChangeAspect="1" noChangeArrowheads="1"/>
          </p:cNvPicPr>
          <p:nvPr/>
        </p:nvPicPr>
        <p:blipFill>
          <a:blip r:embed="rId2"/>
          <a:srcRect l="1699"/>
          <a:stretch>
            <a:fillRect/>
          </a:stretch>
        </p:blipFill>
        <p:spPr bwMode="auto">
          <a:xfrm rot="471674">
            <a:off x="8137892" y="879519"/>
            <a:ext cx="3219328" cy="41155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194" y="389243"/>
            <a:ext cx="2625451" cy="3581866"/>
          </a:xfrm>
          <a:prstGeom prst="rect">
            <a:avLst/>
          </a:prstGeom>
          <a:noFill/>
        </p:spPr>
      </p:pic>
      <p:pic>
        <p:nvPicPr>
          <p:cNvPr id="33802" name="Picture 10" descr="ÐÐ°ÑÑÐ¸Ð½ÐºÐ¸ Ð¿Ð¾ Ð·Ð°Ð¿ÑÐ¾ÑÑ Ð¿ÑÐ³Ð°ÑÐµÐ½ÐºÐ¾Ð²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0886">
            <a:off x="730341" y="744583"/>
            <a:ext cx="3118612" cy="41001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 l="3888"/>
          <a:stretch>
            <a:fillRect/>
          </a:stretch>
        </p:blipFill>
        <p:spPr bwMode="auto">
          <a:xfrm rot="21303326">
            <a:off x="2860766" y="2351313"/>
            <a:ext cx="2521131" cy="36227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87518">
            <a:off x="5563599" y="3200398"/>
            <a:ext cx="2243789" cy="303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Мозговой штурм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61605" y="1747248"/>
            <a:ext cx="7456715" cy="349095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Наибольшее количество древних городов находится в Хорезме.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Амударьинский клад – памятник многонациональной культуры Древней Бактрии.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Во время раскопок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Дальверзин-тепе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были найдены только предметы местной культуры.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Археолог Векторная графика и клипарты. 1 530 Археолог векторные клипарты в  формате EPS и стоковые иллюстрации для поиска от тысяч авторов иллюстраций  на условиях «роялти-фри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08" b="6142"/>
          <a:stretch>
            <a:fillRect/>
          </a:stretch>
        </p:blipFill>
        <p:spPr bwMode="auto">
          <a:xfrm>
            <a:off x="9322524" y="3278460"/>
            <a:ext cx="2029097" cy="2830604"/>
          </a:xfrm>
          <a:prstGeom prst="rect">
            <a:avLst/>
          </a:prstGeom>
          <a:noFill/>
        </p:spPr>
      </p:pic>
      <p:pic>
        <p:nvPicPr>
          <p:cNvPr id="8" name="Picture 4" descr="Археолог Векторная графика и клипарты. 1 530 Археолог векторные клипарты в  формате EPS и стоковые иллюстрации для поиска от тысяч авторов иллюстраций  на условиях «роялти-фри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 l="49506" b="6142"/>
          <a:stretch>
            <a:fillRect/>
          </a:stretch>
        </p:blipFill>
        <p:spPr bwMode="auto">
          <a:xfrm>
            <a:off x="195943" y="3635511"/>
            <a:ext cx="2025197" cy="283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xorazmiy.uz/media/88de416f-f125-4ac1-d4c1-0c8a8d9e9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6" y="248194"/>
            <a:ext cx="3520440" cy="3520440"/>
          </a:xfrm>
          <a:prstGeom prst="rect">
            <a:avLst/>
          </a:prstGeom>
          <a:noFill/>
        </p:spPr>
      </p:pic>
      <p:pic>
        <p:nvPicPr>
          <p:cNvPr id="7178" name="Picture 10" descr="http://xorazmiy.uz/media/87e5b687-082a-4404-555c-5198a0706e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1" y="235133"/>
            <a:ext cx="3474719" cy="3474719"/>
          </a:xfrm>
          <a:prstGeom prst="rect">
            <a:avLst/>
          </a:prstGeom>
          <a:noFill/>
        </p:spPr>
      </p:pic>
      <p:pic>
        <p:nvPicPr>
          <p:cNvPr id="7180" name="Picture 12" descr="http://xorazmiy.uz/media/1f6e264b-2756-3f06-42f6-cf276f6304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5060" y="266609"/>
            <a:ext cx="3410585" cy="3410585"/>
          </a:xfrm>
          <a:prstGeom prst="rect">
            <a:avLst/>
          </a:prstGeom>
          <a:noFill/>
        </p:spPr>
      </p:pic>
      <p:pic>
        <p:nvPicPr>
          <p:cNvPr id="7182" name="Picture 14" descr="File:Gold vessels from the Oxus treasure by Nickmard Kho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028" y="3844088"/>
            <a:ext cx="4181293" cy="2775333"/>
          </a:xfrm>
          <a:prstGeom prst="rect">
            <a:avLst/>
          </a:prstGeom>
          <a:noFill/>
        </p:spPr>
      </p:pic>
      <p:pic>
        <p:nvPicPr>
          <p:cNvPr id="7174" name="Picture 6" descr="http://xorazmiy.uz/media/2b71c7b3-63eb-87f0-c66c-587e1eb871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68798" y="3904616"/>
            <a:ext cx="2731316" cy="273131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4" name="Picture 16" descr="File:Gold fish shaped vessel from the Oxus Treasure by Nickmard Khoe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7392" y="3843974"/>
            <a:ext cx="4142105" cy="274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Фон папирус вектор | Премиум векторы"/>
          <p:cNvPicPr>
            <a:picLocks noChangeAspect="1" noChangeArrowheads="1"/>
          </p:cNvPicPr>
          <p:nvPr/>
        </p:nvPicPr>
        <p:blipFill>
          <a:blip r:embed="rId2"/>
          <a:srcRect l="9440" t="17033" r="11692" b="17243"/>
          <a:stretch>
            <a:fillRect/>
          </a:stretch>
        </p:blipFill>
        <p:spPr bwMode="auto">
          <a:xfrm>
            <a:off x="2035194" y="1058092"/>
            <a:ext cx="7017365" cy="56017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11136" y="2165259"/>
            <a:ext cx="5181600" cy="27986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Упражнение 7</a:t>
            </a:r>
            <a:r>
              <a:rPr lang="ru-RU" dirty="0" smtClean="0"/>
              <a:t>. По материалам Интернета расскажите об одном из памятников культуры нашей страны. Укажите местонахождение памятника, время его создания, реставрации.</a:t>
            </a:r>
          </a:p>
          <a:p>
            <a:endParaRPr lang="ru-RU" dirty="0"/>
          </a:p>
        </p:txBody>
      </p:sp>
      <p:pic>
        <p:nvPicPr>
          <p:cNvPr id="44036" name="Picture 4" descr="Археолог Векторная графика и клипарты. 1 530 Археолог векторные клипарты в  формате EPS и стоковые иллюстрации для поиска от тысяч авторов иллюстраций  на условиях «роялти-фри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 l="49506" b="6142"/>
          <a:stretch>
            <a:fillRect/>
          </a:stretch>
        </p:blipFill>
        <p:spPr bwMode="auto">
          <a:xfrm>
            <a:off x="457200" y="3256688"/>
            <a:ext cx="2025197" cy="2830604"/>
          </a:xfrm>
          <a:prstGeom prst="rect">
            <a:avLst/>
          </a:prstGeom>
          <a:noFill/>
        </p:spPr>
      </p:pic>
      <p:pic>
        <p:nvPicPr>
          <p:cNvPr id="7" name="Picture 4" descr="Археолог Векторная графика и клипарты. 1 530 Археолог векторные клипарты в  формате EPS и стоковые иллюстрации для поиска от тысяч авторов иллюстраций  на условиях «роялти-фри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08" b="6142"/>
          <a:stretch>
            <a:fillRect/>
          </a:stretch>
        </p:blipFill>
        <p:spPr bwMode="auto">
          <a:xfrm>
            <a:off x="8186056" y="3513591"/>
            <a:ext cx="2029097" cy="283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3697" y="754470"/>
            <a:ext cx="9403080" cy="247205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Обстоятельство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– второстепенный член предложения, который обозначает признак действия или другого признака.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Обстоятельство обычно поясняет сказуемое и связано с ним при помощи примыкания или управления.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1140" y="512924"/>
            <a:ext cx="1687512" cy="3318847"/>
          </a:xfrm>
          <a:prstGeom prst="rect">
            <a:avLst/>
          </a:prstGeom>
          <a:noFill/>
        </p:spPr>
      </p:pic>
      <p:pic>
        <p:nvPicPr>
          <p:cNvPr id="6" name="Picture 2" descr="https://videouroki.net/videouroki/conspekty/rus8k/21-obstoiatiel-stvo-osnovnyie-vidy-obstoiatiel-stv.files/image008.jpg"/>
          <p:cNvPicPr>
            <a:picLocks noChangeAspect="1" noChangeArrowheads="1"/>
          </p:cNvPicPr>
          <p:nvPr/>
        </p:nvPicPr>
        <p:blipFill>
          <a:blip r:embed="rId3"/>
          <a:srcRect l="1798" r="73616" b="5315"/>
          <a:stretch>
            <a:fillRect/>
          </a:stretch>
        </p:blipFill>
        <p:spPr bwMode="auto">
          <a:xfrm>
            <a:off x="9039498" y="3365093"/>
            <a:ext cx="1802674" cy="29583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https://videouroki.net/videouroki/conspekty/rus8k/21-obstoiatiel-stvo-osnovnyie-vidy-obstoiatiel-stv.files/image009.jpg"/>
          <p:cNvPicPr>
            <a:picLocks noChangeAspect="1" noChangeArrowheads="1"/>
          </p:cNvPicPr>
          <p:nvPr/>
        </p:nvPicPr>
        <p:blipFill>
          <a:blip r:embed="rId4"/>
          <a:srcRect l="4147" t="20291" r="61421" b="8076"/>
          <a:stretch>
            <a:fillRect/>
          </a:stretch>
        </p:blipFill>
        <p:spPr bwMode="auto">
          <a:xfrm>
            <a:off x="3370217" y="3696787"/>
            <a:ext cx="2586445" cy="2586445"/>
          </a:xfrm>
          <a:prstGeom prst="ellipse">
            <a:avLst/>
          </a:prstGeom>
          <a:noFill/>
        </p:spPr>
      </p:pic>
      <p:pic>
        <p:nvPicPr>
          <p:cNvPr id="4100" name="Picture 4" descr="https://videouroki.net/videouroki/conspekty/rus8k/21-obstoiatiel-stvo-osnovnyie-vidy-obstoiatiel-stv.files/image010.jpg"/>
          <p:cNvPicPr>
            <a:picLocks noChangeAspect="1" noChangeArrowheads="1"/>
          </p:cNvPicPr>
          <p:nvPr/>
        </p:nvPicPr>
        <p:blipFill>
          <a:blip r:embed="rId5"/>
          <a:srcRect r="58633"/>
          <a:stretch>
            <a:fillRect/>
          </a:stretch>
        </p:blipFill>
        <p:spPr bwMode="auto">
          <a:xfrm>
            <a:off x="351517" y="3469949"/>
            <a:ext cx="2705192" cy="289220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https://videouroki.net/videouroki/conspekty/rus8k/21-obstoiatiel-stvo-osnovnyie-vidy-obstoiatiel-stv.files/image011.jpg"/>
          <p:cNvPicPr>
            <a:picLocks noChangeAspect="1" noChangeArrowheads="1"/>
          </p:cNvPicPr>
          <p:nvPr/>
        </p:nvPicPr>
        <p:blipFill>
          <a:blip r:embed="rId6"/>
          <a:srcRect r="55839"/>
          <a:stretch>
            <a:fillRect/>
          </a:stretch>
        </p:blipFill>
        <p:spPr bwMode="auto">
          <a:xfrm>
            <a:off x="6099175" y="3422470"/>
            <a:ext cx="2700407" cy="286593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" y="1"/>
            <a:ext cx="1058870" cy="9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1703" y="340864"/>
          <a:ext cx="11234057" cy="6309360"/>
        </p:xfrm>
        <a:graphic>
          <a:graphicData uri="http://schemas.openxmlformats.org/drawingml/2006/table">
            <a:tbl>
              <a:tblPr/>
              <a:tblGrid>
                <a:gridCol w="2364377"/>
                <a:gridCol w="2970484"/>
                <a:gridCol w="5899196"/>
              </a:tblGrid>
              <a:tr h="3370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Виды обстоятельств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образа действия или степени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как?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каким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образом? Насколько?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пишет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грамотно.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Он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очень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силён.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места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o’rin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oli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где?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куда? откуда?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живёт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Ташкенте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Он уехал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Хиву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прилетел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из Бухары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11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4045" algn="l"/>
                          <a:tab pos="915670" algn="ctr"/>
                        </a:tabLs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времени 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4045" algn="l"/>
                          <a:tab pos="915670" algn="ctr"/>
                        </a:tabLs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payt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oli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когда? как долго?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 каких пор?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до каких пор?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вернулся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пять часов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работал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весь день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занимался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с утра до обеда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15670" algn="ctr"/>
                        </a:tabLs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причины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8490" algn="l"/>
                          <a:tab pos="915670" algn="ctr"/>
                        </a:tabLs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sabab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oli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почему? по какой причине?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не пришёл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из-за болезни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Он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смеялся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 радости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maqsad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oli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зачем? для чего?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 какой целью?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поехал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за покупками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Он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присел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отдохнуть.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условия (</a:t>
                      </a: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shart</a:t>
                      </a: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1935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при каком условии?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случае задержки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позвонит.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уступки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несмотря на что?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вопреки чему?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Несмотря на жару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, он работал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Он уехал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вопреки желанию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8567" y="561703"/>
            <a:ext cx="6424747" cy="34094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Обстоятельства места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holi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где? куда? откуда?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Они могут выражаться наречиями места и существительными с предлогами. </a:t>
            </a:r>
          </a:p>
          <a:p>
            <a:pPr>
              <a:buNone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 Городище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Кампыр-тепа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находится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(где?) </a:t>
            </a:r>
            <a:r>
              <a:rPr lang="ru-RU" b="1" i="1" u="dotted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берегу Амударьи возле Термеза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4323" y="5033772"/>
          <a:ext cx="11220993" cy="1472184"/>
        </p:xfrm>
        <a:graphic>
          <a:graphicData uri="http://schemas.openxmlformats.org/drawingml/2006/table">
            <a:tbl>
              <a:tblPr/>
              <a:tblGrid>
                <a:gridCol w="1306810"/>
                <a:gridCol w="3332393"/>
                <a:gridCol w="2146167"/>
                <a:gridCol w="2111005"/>
                <a:gridCol w="232461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где?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 музее, на семинаре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возле здания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под землёй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за столом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куда?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 музей, на семинар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к зданию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под землю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за стол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откуда?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из музея, с семинара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от здания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из-под земли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из-за стола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dostoyanieplaneti.ru/media/k2/galleries/2601/DSCN0063.jpg"/>
          <p:cNvPicPr>
            <a:picLocks noChangeAspect="1" noChangeArrowheads="1"/>
          </p:cNvPicPr>
          <p:nvPr/>
        </p:nvPicPr>
        <p:blipFill>
          <a:blip r:embed="rId2"/>
          <a:srcRect b="27097"/>
          <a:stretch>
            <a:fillRect/>
          </a:stretch>
        </p:blipFill>
        <p:spPr bwMode="auto">
          <a:xfrm>
            <a:off x="7132320" y="265816"/>
            <a:ext cx="4715691" cy="45805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489" y="3790007"/>
            <a:ext cx="1033154" cy="1291443"/>
          </a:xfrm>
          <a:prstGeom prst="rect">
            <a:avLst/>
          </a:prstGeom>
          <a:noFill/>
        </p:spPr>
      </p:pic>
      <p:pic>
        <p:nvPicPr>
          <p:cNvPr id="7" name="Picture 4" descr="D:\клипарт\падежи\роди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549" y="3861268"/>
            <a:ext cx="1031331" cy="1276817"/>
          </a:xfrm>
          <a:prstGeom prst="rect">
            <a:avLst/>
          </a:prstGeom>
          <a:noFill/>
        </p:spPr>
      </p:pic>
      <p:pic>
        <p:nvPicPr>
          <p:cNvPr id="1026" name="Picture 2" descr="D:\клипарт\падежи\предло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9166" y="3720737"/>
            <a:ext cx="1149531" cy="1436914"/>
          </a:xfrm>
          <a:prstGeom prst="rect">
            <a:avLst/>
          </a:prstGeom>
          <a:noFill/>
        </p:spPr>
      </p:pic>
      <p:pic>
        <p:nvPicPr>
          <p:cNvPr id="1027" name="Picture 3" descr="D:\клипарт\падежи\датель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663" y="3701143"/>
            <a:ext cx="1018903" cy="1273629"/>
          </a:xfrm>
          <a:prstGeom prst="rect">
            <a:avLst/>
          </a:prstGeom>
          <a:noFill/>
        </p:spPr>
      </p:pic>
      <p:pic>
        <p:nvPicPr>
          <p:cNvPr id="1028" name="Picture 4" descr="D:\клипарт\падежи\твори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02608" y="4108505"/>
            <a:ext cx="1145403" cy="143365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045029" cy="9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365125"/>
            <a:ext cx="4167051" cy="7060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8382" y="1005840"/>
            <a:ext cx="11284132" cy="559090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Богатый город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Пайкенд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находился в средние века … 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На главном торговом пути из Самарканда … Александр Македонский основал крепость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Дабуссия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От «царской крепости» Рабат Малик … караваны шли всего один день.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Говорят, узорный минарет города Вабкента можно увидеть даже … 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5. Мавзолей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Саманидов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 построен … по приказу Исмаила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Самани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Минарет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Калян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возвышается … со времени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Караханидов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Резиденция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эфталитских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правителей находилась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Варахше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… 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Слова для справок: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Бухаре, в Бухару, недалеко от Бухары, из Бухары, до Бухары, над Бухарой, за Бухарой.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264761" cy="11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99" y="2847702"/>
            <a:ext cx="10813869" cy="380129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Богатый город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Пайкенд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находился в средние века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недалеко от Бухары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На главном торговом пути из Самарканда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Бухару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Александр Македонский основал крепость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Дабуссия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От «царской крепости» Рабат Малик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до Бухары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караваны шли всего один день.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Говорят, узорный минарет города Вабкента можно увидеть даже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из Бухары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1042469" y="5630093"/>
            <a:ext cx="1149531" cy="10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Городище Пайкенд"/>
          <p:cNvPicPr>
            <a:picLocks noChangeAspect="1" noChangeArrowheads="1"/>
          </p:cNvPicPr>
          <p:nvPr/>
        </p:nvPicPr>
        <p:blipFill>
          <a:blip r:embed="rId3"/>
          <a:srcRect l="3356" t="3042" r="4563" b="12297"/>
          <a:stretch>
            <a:fillRect/>
          </a:stretch>
        </p:blipFill>
        <p:spPr bwMode="auto">
          <a:xfrm>
            <a:off x="182880" y="169817"/>
            <a:ext cx="3461657" cy="26040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Узбекистан Бухара: Рабат-и Малик"/>
          <p:cNvPicPr>
            <a:picLocks noChangeAspect="1" noChangeArrowheads="1"/>
          </p:cNvPicPr>
          <p:nvPr/>
        </p:nvPicPr>
        <p:blipFill>
          <a:blip r:embed="rId4"/>
          <a:srcRect l="12034"/>
          <a:stretch>
            <a:fillRect/>
          </a:stretch>
        </p:blipFill>
        <p:spPr bwMode="auto">
          <a:xfrm>
            <a:off x="3670663" y="195943"/>
            <a:ext cx="3064238" cy="26125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56" name="AutoShape 8" descr="ВАБКЕНТСКИЙ МИНАРЕТ (Бухарская область, XII век)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ВАБКЕНТСКИЙ МИНАРЕТ (Бухарская область, XII век)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 l="40059" t="21071" r="41167" b="23929"/>
          <a:stretch>
            <a:fillRect/>
          </a:stretch>
        </p:blipFill>
        <p:spPr bwMode="auto">
          <a:xfrm>
            <a:off x="9749246" y="0"/>
            <a:ext cx="2442754" cy="4023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61" name="AutoShape 13" descr="data:image/jpeg;base64,/9j/4AAQSkZJRgABAQEASABIAAD/2wBDAAQDAwQDAwQEAwQFBAQFBgoHBgYGBg0JCggKDw0QEA8NDw4RExgUERIXEg4PFRwVFxkZGxsbEBQdHx0aHxgaGxr/2wBDAQQFBQYFBgwHBwwaEQ8RGhoaGhoaGhoaGhoaGhoaGhoaGhoaGhoaGhoaGhoaGhoaGhoaGhoaGhoaGhoaGhoaGhr/wAARCAJYAyADASIAAhEBAxEB/8QAHQAAAQUBAQEBAAAAAAAAAAAABQECAwQGAAcICf/EAFIQAAIBAwMBBgQDBgMGAwQFDQECAwAEEQUSITEGEyJBUWEUcYGRBzKhFSNCscHRCFLwFiQzYnLhQ6LxY3OSwhc0U4KDk7Kz0iU1RFRWo8PT4v/EABsBAAMBAQEBAQAAAAAAAAAAAAABAgMEBQYH/8QAKxEAAgICAQQBBAIDAQEBAAAAAAECERIhAwQxQVETBRQiYTJxFTNCUiOh/9oADAMBAAIRAxEAPwASNGshtARyQP8AMRUD6PaZ6SDPH5s/zqhFql0rqe8zt8ioptzrdySdxj+qfpXzez6fRbbRrWMHiQtjzcn9KiXSIlzs7zjnrVVO0Y27AinI6sOlOPaZo0AEQJHXA607kFRJnsG6oWx7ioW3Qbe9wobpUkfaFWUF7dlJ6gMKr6jcRakkRQHajbiehz5UbfcTSJdhlKqMkk4Gaurpe3I79ckemapW04gUmTPIxuIzinNeqrhu/UhfMnrS7FpKia50+9eJxafDNJ5byVH6A0kOkXhizKIdx4IV/wC4p6ai2cKUY9cZqf4u5LACI8jPBAxSyYsUSQWBTPewhj0B4NK+k/EFSsfB6nFSG5ZAo4ZvPxA/rXPc3KlQm7GM8CiwUWyuNGjjmX4h2iQ9SormsXVv+IhTyz1qd7x+jSBcf5zinJdCTCkBh5kEUWDgzooWiYYkOMdM4zUjSSLnDgr6bjmnrdCMY3gc9CRVZL4Wc7yxSLvcEMeGBBGCMUxNUSh5nGSzADpzig1y91GzyASTqPEQuWOfpVmLVFlulgMbd1xmTPHyog9xaQkjegz/AAk1IdzFR9q7OSTD3ElpKTwtwjQn/wAwGfpRKO9kngHdytLE3IYHIP1o0dVtojxL8OMHLN0A98Gr0KQ3VsksM0U6Sch06GqtPwVT9mRmkSOMr55ywHX7UM05ZC1xJNLLtkbwJvPgA/10r0GSBXG2SNHHuoNUTolmARHaqnOfBlcn6EUKSFjbA9jcTQiRFkZwUxh/F8+tF2vZe58BKtt8jj+VT22n28O3bCykZwxP+s1eW2iRWUKMt1FS3Y6A0F7cpEe9c7yeCeeKtx3Mwj3O55464qx8PCDv2KXHQ7RxQfVL9LWUxJywALe1AbLkmoOoyjMuBjO4tn3Oc8/KgmoardPNbpCWAL5ctgjb6c+dHEtYgsbXcgAkQHrgZqGe305E2TSxu3mR4iaAB7XGwF1Zy2MZz1PtVVZCyB5hvKnw5xVy3srOOFVhuZZyM4j6KMmr0Gk24iDPLj1B8qXYZNp1hDNapPdO4MnG0eHiuuNGjnBELMoHIB5/Wqt5qLQsttD+VF4Yck0PuNSu2iCmaRlI8jilsaSLbdm454c98QeRkeIA9PI1Tv8As+9laNJC3fBcAoBtpkOpzW690S2zGQd2AKludZmeJkWRDuGMhh5/1/SgdIPnSGudNtkE+2KFQMNwGOPM1X+CgeIQojFgcErkjOfWqt1qkyRJahwYyBvGAx+tVRrCQyEeMnAAcNyQK0V+DGXcuXGl20G0ROX4zuVRznzzS2tg0AiRJJdo5wQCD+lOsdWh7ru5YCEUlgX9/QeVTHWrTw48AJwCfSq2LRXn7MafezmefcrHhirMCf1qaHQ9LtiBFb98BxmbLj7HinyaxZq23exYjyU4NVRrdmZCGdlHTlD1pXIaUfJel06xkbd8JbgDGAsQX+WKqnSbMHckJi4xhWI4+9Rpr9hnbKJgufzAeXrXXHaDTYU2RxTTKR+YMB/Ol+ZX4oqfsm1O7M0mT5l+lMmtHtVZ4Lneqj8p64qBdZs5rk7kkjhK4HIyG9T7Uuo3dvDEsdpL3ssmDuByoFCyQfgXDos7qveXEQLYOMZ9/amJoUp3CGWNmHHU4/lT7TUbe77sXN78OwGDuwOcYxx0HvU6XaRLlLhN2cgIQx+1DlJAoplRdDumjO6FVwv8TgfbFV57R7BQJl2gjI285rQwatA6L3kqISMkFgD9qfJqETd5DtE8TqNwIDqfmKMh4Gb/AGVeSwJIkDFHBZDkZI+RpkVv3St3lvP3mTy0DDH6YrWS3SSAiR+GGMdOKYLmNNqbcL0wOlGYfG7MrPYm5wVt5HBH8KE49+KqHTrwKY7aKZYlI8LKST7jIzW2a7jVwxGTjginLfqT4sHPIBXmjNBgzCxWVyp8ULDB4yhGDT3X9ywVQCvDEYBFbNr+PI3Lgk4wBQ/WZFaa3U7iCOcDO0e9NSslwoy0hYHdLuCAYOD78UyUSoCYXkTPo5H8jWm0yONoHlCBHD7X3jBI8gM9MnmrU8uwxJJA8gZsMFG7HzH/AGNNNCwbMes94hLLcTh+fEXJ/nVmO/1EQlFvJASPFuw2fkTyK0BhtScPCsR6YAxn6CuOnWzsCTtx0HrTtMMWBrOV7W6immJnweT0OMUdTtDavuLQupAxzg/1qu1jacgh2fGFAfAqP9lw79pRmzzu3dB6cUnQ6aJE1iz/ADFZFfP5QmRj51zatZScpIQxPO4EYrhpMJUkAjn/ADUo0eA85Yj0LeVTSZVyKz61axOVWQNg4yORQjUNZtNQkazRO9GfEWHh48qOPotoGOACDwcsR/Ks72nsIdOsZ7i1XbtIyQc9SOR5/OtONJSRnyZYgW70hhlrFiAOQjMc/Q+fyodFcyWzMZC5K8lepxRjS9SS8hBchXUYYk4BqTUrBLuF+5VUnI8LeWfcV137OJosWV/FdQReLbIo5Q8f+tNu7GK48SBUfyxQKC3uYZe82srLgN50UttSzIY5VC+jH+tMEOtozaviXoeCQKuzos0Zzh1Uce1OYCS1dRjOAVJ6H2qi0hhVO8OzccDJHPtSB6IWkEDOszhSOhPTFRsYpEKugkQDcGA4puoxiQxvnaQQOPOkAMa8NgAEjHnQSD7iLYSynCD18q9X/AK6X/b62baJO+sp4t4GdvCt/wDJXmbXoh5Pi5zkDFbj8HdSaP8AEnRI4kRXmkkRjjnHduTz9K6OnljzRf7Meojlwy/o+vB70tKRzxXYr6yz5USurq6ixUdXV1dRYdjh7UuTS4rsUWMbXZp2K7bSAbXU7HtS4x0oEMrqdiuC5oChMUufSlApcUDG04dK7FKBQAld1FOxSYFSBwNdg+ddgUtA7EA5riM0td5UDO+tcOvWuPtTgKYqPk6/hijhJwM9MYGM+tCI4VchnGR51DPqgnKd9I2R57aQXCtjZKCD6NXwKR989hbSrCwvopWKrKY3wcHge1W/2Fp8hJWLbz/AaDwXk9iRJDlT/EOOanHanBYTRRg5GCuf5VLuyk0ED2ZspD/4i89A3SoG7L26g7JpkYdDwcfypB2ih7x9wflcqAQafH2hgcDvY5B5HgH+tLaG2irc6Dd7iIJ/iMDO08GqltomoXEuw28m7z3qVA+ZrRQatbF12yOqkgk7PL5VLc69bJ+W87sZ5Kqf14qrfoVL2BX7LXabQbmHp0y3H6VQutGv7cq0wMyDjcjEgZP3FGn1aBXDNenAP5Qh5/Sui1yEyAS7oyy5J8h/Wlb9BS9gk2V/Y4ka2mZVGcrl+fXAyao290mpRd7HcvLExzlJSymtBP2kVsx6dGs7jqzZAB/nWftrOVXvLm8nZ5bqTftHATjGB69Kaf6JquwqWSXMhhtrMXc23JQc4HqfSmy9n7mJwX0fGB5MjL9gavaBcpogu5JkknkkYFdgAJH1o/B2itbgEpFcBgMspj6f3ob/AEUlruYb4+xsNz/ByW8ynBBiI/Wpl1yCZu7t5IHYHld461tJpdNvtvxBj5/zLhqgNppMxPw1xHuXzVg1KwoziXs/Ur3X/Mp/rSklSCnBPOccmtVDpOmEp3yx3UinO1jxn5A1fC2tkMbYLcjyGFpWCRjrSe4LtHbRmV36qFySB7Vbkn1VQo+HuIAowAqFRj6cVqobmDlhKgJ/ysDn3qfv4lXxygZ6EtilZRi49RuQu1b52Y87SQTj1rv2hdxFit1K3BLZwwA9SKv9otWtnt+6hZbiXcCoU8irmlhbDSUkK7bi4PiyORzxzR2QU2wNHq1/sGJ3KsPC2zg/I4qb4jUNrT5kAAxzGcYonJcbvCz5HHlU0kqKoLcjFTaKpgD9s3T4j75EAB8WzGPevNNe+Mu+0iwWuoXEaEA3EhAIcg+Q8q9raS2njAliR8DHiTkVLYwWUKqBAMjkECrjJRZEotow+pXbsltJbxiWNcRvubay+/y9qja5G92JLBOvoPrXoktnZSszSW0TbvVBzTfhrRUCx2kIHXHdjn9KmylE8/028ld3ChNp8w4z9qLETzXENuA/73B3AZwc8itF8JbK5KQorHzVQDT2u1tkVygkVCDtHWpdMrsUp7OysHuDMssjIm8MWJ8/PmgBlaQvtULnxEYojc3smo3xZ90EXQllGDg9DUCtbreSLGyrtXkcnFUIF3lncyxK0ceC2NrHkfKk0qzW41OC3mOMy5YdTgf+laV3thBslZHRm4G3PTzFRQzIk8brtRAWOMeL2NK9hQT7RaUP3U1nArrtwQOpNDbDs0jIx1CNgzDKqPL7Gidx2kjaEMoGBgBiMZNVZO0DlUXu3Vj/ABAjH860tmVeyKXs6VytvO2DjAcdB881DJ2YkBUCWOTzyQeDUh7SrGwM5ygYKcr5/MCnNriyziWB/AMZCjOfnTtiBtzpVzDG0kqhcttXpzTouzpkiLXMxDA4CqAePc1e1nXYxBFnYmJAwG/dz5dKrwavBdIuy5VXbkoTtpNspJPuOPZmFx4Lh0fHUgNn+VVpuyAZgUuVyDnmPH9aId8zch8+wanPcz8BWPHJ9anJluAFbsZKygrdRZHUMKc3Zm6QAZjJPCtu6fpRpLi4MZO87vSnCaROJHI5z8jTyFgZe67O3zkL3S5znfvXA+hIP6Vz6XqQ27bNWZRtD5HQ9ep9q1QmlZW7sFz5A4BNRySuVCFsNkZ4/rRkGBmJrK/j8c9mI1UdV/h+xropJjG7wNLtQ+Jl3YHz8q1Trv8AzS7F44HWp0lCjgk/WlaHTMkup3JxsupCuPPxCl/aUpYbpVkxxzH1/lVy/RJtQl7sqS2ByOM/Ojdlp8FlGVKB382Zecn+lU6SJVt0Z5bmcsrj4dFx0xnP3qz8XK4Ub4oyo/gXgfLnNF3sLKUFTEpOeoXBB+dQXehWk8RCKUbbhSGxz7nrU/iP8jPy6nMJ9sUik8+JfSomuJ3O6TxeYPrWii0GyhttrRIzqv8AxCMYH9qrz6NauDtd4l45STj9apOJDUn3BVnq6yQsI5lVsnjJGfn0qtbX8tjcFoZFyxwEbnHtn/t9aMWugQyicRTEyKxwWAIGR0GAKD3+iPb5jlG5x/4mDz7+3yppJsPySCI7RzRq3xECsuOShzTV160ckkOjjAwVNZ1tKmBzExGOgJ5+tWLbTLm4Yo2XbGR51WKJzYdj1W0djiRiR5BDn+VOfV7dBnvBz0G1tx+mKBzWN7ANrL3ZHn0p/wCzrgJGZZbcll3AFjkfPipaopSkHxq1tsyJwAOoK4/WmDUrckusu4+nP6Cg37Nk3YWaNtw68/2py6XPk5uI0wMAHOD9cUqRdyLF52it7ZyC0/iGQFgY5+WRis5q19fazayxx25hhbGA/wDHj19PpW105lghjjncTMAASOn6+VV+0M6Lps7qdwQBuBWvHjF2YcmUlTPOLPT7u0VmdNkmTwviz70Qi1hYJQlxGSp4yD+WrVpeo77Jz+fJU7eB7VPf2cDRiZMZI546103ZyVXYvWzw3ERMZ3rjkEcj51WudGinLSQNsYjO3qCaDpI9qSYmII6YPX2onDq0TAGQ922OSOlKh2VYxJCrYYkjgofnU0zRXtusU6IcEMAwyAR5/OpTF39yzRNhGXcD65qtLuDsn5JkwSD6f2piBSxXXfSGeTv4Q+VJXDD2z5ir7oScgbgBnpxUF/dzWUTTd2WHGUHOBnGaX4lgN7jap6Z4xQ2NIjuLVpGIYbwANvHWtb+EcTJ+JvZ2RyqgXJBLEdSjDH64rHXN3vCbZQvPUEZIrQ9gZJX7aaAIWVZjqMAXnA/OPM+1XxSrkj/ZHLG4S/o+3fM11OYZY4pMV9gfICV1OxXY9qAExXYp2OK7FADcV2KdiuxzQAgGK6nUhGaAErhzTsVwHpQAmK7FLSgZoAbilrsUuKAG4paXbS7aAG0o5NLtrunSpGJj2pcUoNKOelAUMxXYp+PKu20DE20o4pQPWloGfIN7oEe50DbH67hgcUBvLJbJsSK+49CgLCtbJC9w+5mDEimCzIB6c18Amfe0ZFA7KDukUnyYVat7R7qIrHD3r+TMCAtamOGK2VpJ4RKqjP5qjj7T2Fvujgt7hCxGcR8Z+9AJAdOzd1KuEgkDjqxbiq93o81uFMyyAZ64GP0Naj9v28ieJ3hz5sMVHe6nEkmVPfDA5U/1pJsppGSMZTI3MOeM+Z9qILp97Luj7nbtxncwGRRJ9csrSMS3SOFLAMFTd1PHSpdQ1m3RlkEMzBupVRx+tFsVIBy6RdxshdCzMeArA9KmOhXmM90Wz5LIvH6gUVTUoHTe0sccYXOWfB+2Kl/aUKxh4GFxnoI2BP8APii2OjM/sjVzNshtptoPG0rx9M0SXs3qWczTQxkHhTIcn54GBWgjuhJ3eAVZ/wCE9RU8sUjAOcHHUilkPEy50e+2kMUdh5d5/U1QvjqekKJI7D4qNwu8xSKWT6HAP3rRvdkPtWNiOm7HFWQylRvBx0PFGQYmOh1cTt5pJ1KOCjgfI0rzM5HGAT1ya1k+nWlyuJFHsQMGstfWC2F5JIr7+AigN0+lWmmS00KxkkIVVyT5Dk097YReKSIoxHVsjNG9PEdpZQONqSONzMRyaszNBepidQQDx5H9KhyRai2jNqrgZVGYey5pSeSGzkHnPl7VqEmSEptPgXjAFWG1FXwGjb2ytGSYYsx26IHcwAJ6DFXLPVpraMxvHHJHnwhiePkfKj73Vs+Fe1iRfeMc0m7TwDtt4sjkjbQ5JhTQITVoWLM0IyfJZPP5f+lRyaowlAjhDRkZBY80XhltbViLaFFDnJwuf0p008MvhMUZA6naBilcfQ6kAl1O53YjjhQHP5iTVmLW7yFQDJCuTye7yf1NWL6O2W0fK7UiTOTzwKGaZYJcxvPqC+BXHdxZ6jHVsdc+lV+LJ2WZO1FwG4YN6sEA/pVP9t3Syvl923xANjGfSjJW3d1S206Bn4IYwgBffOP5USWJRFlreGTjxZQcj7VDaK2Zca/MFV7h415APg9atWc81/cdzFMHyCWDDoPoKLPZWMpDJaWysMkkDBX6jzpLieDT4i0KnvHGF5J/nSVMdMDaravHEFkdRk8FXzgeuMUKRnVy3eGRl/iQZPFHb+5hu7eL90Unx+ZuAR5ihK28mWmTB8toODirRJXkv+7Ijkmwc8KzDIqfRWlvtXRFbEQjckjnyxzT0gtGj23T93Mfyjf09z9qpaVcul/dLZzFiqhNwyec880UM1t1o1o1uC9zKFjySchQW8uSKD39revahLK4t2uGGEy+Qvz4OKVJZpwQxJX1ds4qNI5YyXixgfeqTozaTPOtN7J9tV7Tw3mszLe2UZbdHFeKRgqQMLkA1uImn2mKK0bhMOQRkEegHBo4uptGykoZVI4C4Jp9tfWt1O4kLRnIxvHT6elXKbn3RC41HszLnS5HkIMcm8nHSrMfZ+9VMm1cY4wTgmthLbQTxAaVIoc4JkL7iMY+32p8rXCKAswdyRvLLxjzxUuVFKPkxx0+aNMyW7DB9eP50z4VQQZIXVifD4TyfQVtYDBF+8uU7xmPQR7gB8q4tG2oxM6BVXLIoTaTx6GpyLoxjgRgh2libqSQwA96qWV4l5BtkuHeYEo2GODjzHtW41axGs272rAQ2zcNxksPPjpQX9mWel2UsemKI03BRhs4GOlO0TTApYo2EmfCj/PTVurosAlzIV8grHNaK2sEktY+5t4GcA72MYb6knOKY2ho0nersj6EtCS3P/SRgfQ0WgqQNtpb5RK73LgovCvyf1pBqeoKAN6kjoSuaLrowRyGjlnLnhidg+3NcdDgRsz7kY84SXgfpRodSAzSyO3ey4M+eCBjip/2pfPgNcN6cgHj0q7PpsMvhieVSfUg4/SuTSbeOMCWWd3B6oAP5g0nTGk0D5bmcx4Milm/yrtP6VLFqM9sU7scYwcljn9aIR6VaygLmbAPUsP6CrDaLas+VM27GPzcD36UaHsGfty5yRNbJKPTccGui1pO9Z5bALuYklSDVl+z0ibRFOXPoy/6H6UHkV4pnjAO9WK49Me9NJPsS20HI+0lmme5SdRnJRVHJpE7T217LND3MoEeBIXXGM9APWqkelXM1vFKXRA4yoIyT/b9ak/YTvJG7yoHHAPIAB9qFQqkxZr2zdDAkIER6tk7vv5U+21S2sVeOBGALZy8gY4+g/SoH0qWJ8u0WCD5/rVFrGRkO0jw+/X5VS2J2vBavNVXUZGBVlCdNtWYHscQs0m544wr8ZBP96EqkkClTDJzzxGTj61HPNEGC/8AClfOFJwXx1IHWk1YZNB14YLst3YNuAfBIWG1hj0qg0Uio26WIJ/1jy+tDZI7mVvBHLg9AEJqN4pY9u+CRTnzQ/2pYIr5Gi9Ipxu3oVB8mHP96FahOl0HsoJGeRjtkI4VDU6pKCdsbrg5/Iak1y8hDWgU8Iu9lHUN7itIQSZlPklRkmsprOQd6WDKfC4OAalku3uO7EoxtPBXoc1oDPDPEMYeNuOnShE+kzQvmD97Geo8xXUjjok+E3pgkHcNwPl8q5dEuGwFTr5g5BpkE7wEA5wCQynyohYauoLxOSvPgyfKiwooW0k2n3ix3AdAP4SM8eoohc2sF9tLOUlAwkittYf9var7yxXMZSdFf0z1FUJtLeKTvbQl0IxsJ5osdFGSyeIGOSZrlSfCzqMg+mQBmoPhGaMqOPY1P8dIjNFMuGHGWJ/n5VQGtQCURTFo5xx3b+fvnoaLBIilsSD4ArANgjNEuyXfWfazQ7jASGHUIHfcQAQJB50xXDkBWTxZJ5x+tQy3UduC8xIRTyQM4FOMmpIcopxaPvwjk0mKraWJF0qwW5bdOLaMSH1baM/rVrFfYraTPjXptCYpaUDNdimISupcV2KAErqca4DigBvWlxTsV2KAExXYpwrsUAMxmlxinYzSgYpWAgGa4r6U6upDG4rqdXUAJiuxS4zXEUDOxXYrhS4oATFdS4pRxQA2lAzTsVw4NKwPlF5bfcFgnRx1G1gamske7jZyhjXeQhzncPX2+VZKRSFZLdmRW4ypxz6/OnaDq7dnbWHS7v4u5keRilwQXDZOcH0I96+BxpH3+rNu0A2OHyc8DgDH6mhEXZ6GJGRHCxeS7c/rSTdoVQlRBIQBnceK6PXhIyj4c5brzU2ykkK2hdRHLxjzTiqx0SXGO8hBHTIIH6UUXVkctmJwB8qVr6NyAEcA+ZA/vStj0Z6XQNRkLCK3SXbg5EoAb25qG8t9STEdzYzRc5B8L5+qsa1wmVIGxODkZ24PFMOooqILfaznqZAaLZOjFGzu1xttpSfPJxip7bs9ez/vYtPyR/FuUH75FaDUNUsbP95qNwsLv5MMFvlVi31YCJGtVVkcghmYj64p2xUgEmlTRSATKV28Fd5zj50xtMeO4Js/jEjf8wS5k6e/i/pVp9UkN1KXVWGc4zRZJEeNmiZRuOSQeRx0NO2FGePZq+uZAYEaYA8GRxlfbmmS2c9rua4QIFOHZXXGPXIPH1rUxXYhbMDA/wBaX4pJtxkjWV+c7k8vTmlZSTMdFrMVurR290I0UnrICv8AOo23SlTEwZDzlec1sf2ZYXaMJrOPnkFcgr8scUN/2ctbY7YE+HV28WxFXcfU4HJqtEsCJdz20LRiXK7s7WGR9qd+23B8QiPtsI/rWjXSLOA7ZYDKSMZY4/lipIrDT4XZlsIj7NkgH6mlY9mfOqd6oIgjZeuASOasHX5O7VB3SsvQK24g0Zb4ZImWW2heNuCpTAJ+lUDb2bQL/u1ugzkgJ60Wh1IoR627grehZvPeBgipIdUsijPtblehH9az+qTTQKzWNk1xIZAoVThVGfzfStDFYaZCotbi1SdlVWDsrGTPXIwOMGm0hJsjfWLdZUEUJl9twFWLjWYYoi0MGXPGD5mpF7NaaHLnvVborF8lfuKhuezK3C7F1B0Unyi8Q+uf7VOiqYNvL+S5ie3uJ41BIzhensTVWO6lSaQ205APB28UXPZWBWLnUpVVRg5UEfXOaVuygbA+OdVz4iIRz7UaBJlWK/uIwG+MfLH+Mgj7EVP/ALQXHiYGByOBhT0+/wDamv2Tt7YER3spZnAJfJOPYEkVCNCj7144pidp5ZwF/lSpFqwjb68ggYXVsMk9RgA/TJqSG8j1JZwImUxKCu3kH1z6YoWez0yRswYEqOm/+tGdDR4bWbvUKuW2ljgYGKml3K2C0Qs+Dyg45OOfak+EeELudeSeMHJ9qItbPZXigQuY2J2gL5fOrckYc+JR4fUA1RFGR1J7YskSsJbhediEMR8xVjRF7vUHXugkJiYkcjLY4Jo4ttBEWaOGNGbqdgq7YwxEyT3Kqy5wnhxxRYNaBHfBEyATgcA8VU+OWGSNVRp1cqCImAKk9SeelaHVdMtyq3FtA5i2EOocYHvih9lo+ld1i0lbvbjO9+OPnVIxYySGKQ4kEU7LzkgMQfYnmq/w0a89womwCJCOSPT/AFiiKaG1orrCybiD4wBlvY4H9KqLGkjpDI7llbcxdWOPl4utAUNtFSJy6qwk6Dbkf+tP1K5uNJDrdtPbXAYbopl/h+TAH0/70EPaiC/lms9ARru/inEbI67RgHDEEAird1oWratIJLl44XOd7SzMWP8A5M1WO9iv0V07UXZlUxyxndlduw85+op7ajqCyJLK2wqMDY7Zb58n9alHYbDAtehVwOe6zz96nXsYHYY1E7CmBmEj/wCaiolXIGzdotQu4hEJhjz2gZqrKbswLmUGMnlccmjtt2SFu5IuwwGMExY+n5quP2eZFXFymR5bOn60XEWzO2mpXFpuELyeLGeeoH86MWHaBmuWhZHnBBIJTAU/Sm3PZ2SXZGkiOWbrtPB8q6Ls7eWqHvWjBwSzbzz9KKQtofN2ku48xAIr7dxCrkn5c1Bb9oLu5JBtO/YHnC7SBjrmo20y7ud7WsBBQEkkbd3HlmqaWOpW4WR4pLbw5bw5x7cfKikFsJP2jRFZGtCjn8oaTPPvUtt2hgdWE8CI+ehc4A/vQlrBZQDIElbGdw61WnsV7zCE5BxwaMUPJh+fX7ePJt4Wc4zkNhf71aTXrdu7EUcrkjL8AY/vQGPS57bxyJJEMdXQgfypUsmkkV1VmdfRc4oxQ8mGZdejQnuQ8AzlmY8+nFDYJY5XcznDO7MSR+bng1HJDMCxl3Ixxtz5VH3Lqr78vk9B+bP1oqhXYXXUjaumGDxQqQUxjr0NUNP7Ry6pcymSNrSEDMbyD/iZ8gP61HNst7cysCwGfI/+lDby5iULDHh+7/iz+lLFMvJryapWa57w95wq+HHQn0o1ZPBPBGCF3IviXORXl63kqKUgyoY5JHU1Pb6peQbe4faxHHGCKai0Q5JnpTwWp8KRoAOtU7j4ZD4bZGA4wUBz9TWWXtNfxpz3R2jJbHJ+dUbrV9QunUvMyjdng7Rn1p02K0jXy3IPgaFufapo5ImKIZNrH+HNZBtTvHTaJX2t/EXJOfnVRJbqOYSPK7Y656H5ijFsrNG4l2KxBIHPrWR7bRiS0iljTxpkbl6kHypk+uXm0m0hRtg8Qc+npgZ/Sq178VcAyahOpG07I4+gBHvWkItMy5JJxaM1Y3rwuqzZ39MngVobTU0kcKzLkjgk8H2qlPbW93YbuVliGNw8zQNM286ZcIR6jiunucl0bC6t47jxBtr/AOb1+dZ+SNoLgpMOfboamsNTAdY2O3PoMiiF2sGoR9zcEIzcqR60DtMGrNLDIkiOxC8YJ60bstVWRQCcE9eMUKtdO7wGOO4AZP4GGRj51WuIprSRdykMOVZeRn0qRphXVII2iNzbr++Q5KFsBx8x0NCe7OpiKYQMvdcjvMKQfp1qaC7adWE/BUdOmaswZVcA49qPAOmUHHcECVREM4B3A5+XOfuBRTs9Pa2ur2NxrViL2ytbhJXtXOFmAORyM/Oh+oQME7xG2O3RsZJ+Waq285jkWOWYDcPzMeAfU/ypxbTtEtWqP0AsL621Sxtr2wkEttcRiSJh/lPP3qzivNPwI7QS672Fit7mNEfSpTaKVz40CqQxz0Jya9NHNfXcU1PjUj5LlhhNxGgU7FLiuxWpmNxz0pce1OrqAG49qXHFLXVIDaXFLXUAJilPNdS4oGIBxS4pRSkYoGNApMU/HFcBmgBoFLinV2M0ANrsU4riuA5oAbj2rqfiuAxQA0D2rse1PpAcjOMfOkMTnOKUDnmlxXUhHyL+wIvEY7lyQeCQMVGuh7iS10Rz12VLJq0Xd5LOrAcrtySfY1FHq0RVe8Yhj/mHSvz/AGfoWiL9kTBypuFZeOWzU6aPJEd6TrIR0XGN31pw1OAsQJFLHoM1YF3F3WXdcj0OaNidEaW7LHtfwsTk4PT61NhsZHQVF8XExAV1LGnzXSxQcxM656ggfzpogcM4waikt2eRTu2hTxxQ611lLhQ0ga28RU96AOQaJJOjdJ4iT6OKRSRVvbRpfyFMA58fOahEcpRdiLtA42kdKJyBQMs6Hj1pkcUci/nKAf5lwKodAq606aSDvYyu4EcbucVXW2nEYZonLDzAowmJRmFtwBxkHinkSAYdRt9qVjoArZMwDLbln/5lP+hTZdKuriJt+QGB3Adc1o4plIOByeODTTModgoPHoDRY6MrFewWjQ2eoQtbTEbVMkZQP8mxirM6QW00a7dsjAnagyePcCjtzapqEbx3MYeLI4b/AFxVW3tLaG4CCREQDhmO7j0zmqv9GVfsDRalsJXN2jr+Zdx4H0FWlvJ0i73vrtY3HgYsQDWkE1nbx5hu1Ujrt209bkSALgSY5yRuH3NLJeh4t+TOpfsu4vOzg+bc1HPfMCCjs/pg7cUdksLeVtzwKCT/AAeGof2Pazhg8ciKD/nxmlcSqaMiLp42dyGdmPiO7GKlN0zeOPCHGNwPOK1tto+nQzh+73uMja7ZX7dM1ck06zbc5hTAOWG0fpTckCizIQ30vxDTqd2F2gGQgAVO2pTBgYnO7bg4y3zPtxWjk7PWUsn8UeeSFyKrXEVtbN3MtvFJCB4Syg5x7VNpl7QKW8eYlpwknhI2t0I8uPP1qRNXlBG6Uv4uMYHH1qppcZu1lEymAF27tW6lR549KJwadZ7DvjErg4JbIoaSEm2DL7XpTLEYrUMA48ffc5x6Yrri+kaKR2kjt5Np2qE3YB9as6paCaOGO2tICgkBZwMMo9QcZ/WrK6LYmARpbtKxOCTKfvyaWi1YK07U71mMdxhYwu1NnIb3Of6UastRMhmVoWuEBwAoyMj2/vVeXRIon2hXgODgiQtn50U0nT/gF3TSbLRMyMQcM59APOlSY3oxuqaxq2qTrJN3kEEPgCO/K0qahfRqZPjJXOMBWIINFtTuYNZuSEhQQlf3nejwnn+dQN2bg3ErLP4V8n3Af/EM/rWuqpmKtFNL3UZAQ1zy/K4QZH6Uas72dLTvCxaRH2kkZXHyoLNolw7KY9SWBc8dyqsxx/1A/wAhWj0Ps7Lb6S0JupLl5Je97yU8n244xS/Ebcq2V9V1N5Y+7ZmUOOQDjofbqKASSBzsjhdRjcZUkAHyx1rW3PZb4kmR55VwAFXOQPXih132SlhX9xOrg/5lI/lmtFRjsE2s04Vu8vZoFHClJTx9B5V3dSh2lkvriVMcsZSxz5cGrX7Dvk4AjIxjIc/2qwNGvZt5lZNyjwgtnJ9/SkOmBOztoulXE11bR4mlkLGQ+befNaH9qPKGDxBnBz9POqT6dewgRCMH2Drz9zUSxXUDFJopgF/5CRSay2NPHSNHbXcBRyuYhjgU4FpcslxgE+Y6Vne82tsIZpgM7Rnj6VTe6dAHnLIzEKpcEbz1GKlQZWRqzG4Yj4oAvyMt1pk121s8a3FzGoIxyetZia9u9u1gu8YIY5BH2qpMZ7h90y5O3HhJApqAszb/ABiiMss0TgDOe8AxSRXbXAUia3ds8hZP71hfhXIz4toOfl9KlFvJCrPlhx5kijAMzd/FSRyM9wNqYzgHOagvNQjMeAd27oo6ms9LqE0cCxLI20c7cdP0odNfyhmcM4OcAt5H6UsWVkghPdKs83dbxg+Lcc80TiuWj0qN7IqSeXbp5/0rNG5RQGnyd2ckUQg1V7K0EMcImid9x54+RrRq0Zp09hyxvhO+Lsd6MdG6VPPeBVC2f7iEHOEGCT7+tAf22YmBhs4Qp6jJJ+9SnXyVhEdhEHTPiZyck/SoxZeSNDBDFqMW4oBInJYjnNI8C2ts8ccRaRuS4X3oRH2mnXIEMAyM9T1ptv2luUBV0jOWJxkkD9aMWLJWF41sw0iyWsYVxg70BJPrmoJ7TRG4ksI89SyFlOfvQ6XtFdMzbYbfaT1wf71Autyc97bwyAcnaSp/rRUh3ELLbaKWYJYhgozguw/mc1UTT9LZ8vbqC3QKWB+XWq7avYsmRGROR5EHA9hn+dNbWrWxZXZ8nbkZGTn0wKX5WH4jb/S7W3J277eTrtc7gfb1qpBpg1W5MMjvGFTLuq524pLnWpNTInlRAAcRkLnA9DzRDSb3upned+NuAuOCT/b+tW9InTZEuiWwXEN0zEeqVNDoAkO0XGVbqNn/AHohIsB3SKwTOTgA9KvWMUYwytlRyDnrSTYVEy+pdnNUhiSGwe1VJDiSR2OQvngBev1rP621xp9jezXEAtoojsWffkMeg4xXqsyLJt3khieMcVje31rHddn7+3OSvdknDYIYcj+VaRk7SM5RVNnjVj2murN9rgTIRyrefvWt0Ge31ETGNw4ZslT1A9PlXmgYZ8P3q5Y309hOJLaVkcennXVRxnrA0SA7ZIlI2Hco6GqWpW0ybZoUbao8ZHlQXRu1BnuFW5lEbYH/ACgn061rluXcRmMK0b57zPPlQNUZ6zuWS48TE7uCT65o+hgu07u5VWDDGCP5Hyqpe6aZH3wADI54odDcTQP3bbo3Bx+XikylSHTaRNpTvJ3r3Vs2dqldzJ78DJH3pkDrewF7dlkQ8BiCv0596KpcsYgbgAkA5KnjHyqC0KmMR92PESQR0xSsql7BcllLxsG/b1A8qrPA9tKH2bQ3XPp60daCQtiMc+5wRUEsLMWEvjIGOoPFLIeK9n0r/hr02W37G3uoyz71vroqkYHC92NpPzJJ+gFe0V5l+AMryfhvao4A7q6mQDHQbt3/AM1enYr6vpklwxr0fI9S2+aV+xK6lxXYrps5xMV2KdS9aLAbilAGKXFdikAldilx60tBQmPWlrsUuKAExXYzTqTGOlACYpQKWuoATFcBS11KwOrqXbXYosBK6lxXYpAJS4pQKXHpQAlIRTsV2KBnxPHayupZAzrnOV5qVrC4aMsYXxt4PHIqT9txaVKlpIiTWsiDusSEuCOCCfPNFrCR723ecRPDCCAivjn7V8C9H362A47G5EakQSYbp4aZhkU7gwAPmprXJgjw4yOaa6RSId6qQanIrEyqyGNgdwBHPpUsqNc43sWA9zWjS0jkfaisc84Bpkml2KSb3CxnzOeo96LQYggC1ijC3G1h/wAwrO3kum22sJLbICzqVKI+QW8iQOgrbL2d0iWZpEsoJO8wWAXIP06Cki7K6PaztKthDEzdf3a8/pVKSRLh6MnHezE5yoIPTFSPNdOyu7E+w6VqZdJsgwEMKgHjC5H/AKUG1a3jsyghbaf8h5Pzp2mJxaKK3MyvlRlh0AGOfkKL6a88kTPPG6qOBu6Z+VC9OmuLO5S4m7uQDAw2Bnn+dFrjWQXYpBtjP8Ockn1pS7iWkW4bcN+djjrwcUxpYNOt5ZpyEUuScnqfQVEmpQkqrEgN6r0qO8n+JA2d0qhuPCPuDUjtkN3rELQ/uXVNyZO5gCKEpdQ4V+9jbPTZICD9q0sOk27bRtLHGQSetGNLtbVIC0UaCcHDHOTVJpDoxStI6r3Vo8i8kkISDT7e2vZpGKwXEa9QVUrj5VvH3lWXrmuhtwwy4xz50ZBiZGO21MbVHe+H/Pj9eaeJ7pGZXbDkfkY9PvWmcdyA2dyn+JelZzXJka4hj3RxMm6QsSCUGP0pXY+3ZjLWe6hkXvlWQjqAtXo9TullcPGoVxwAOn2qOK0xaQTGaTvJEVi3GDkZ4Bq3DbxK4d1LyAcEnoKTof5HG+lRThxICM5xQm4zJkMMOc8v6Uaa2jZ93Qg+tNuNPW4YE8eHHB/0KSqxO2Zu8tTHDHKBmNvy44NQFZZlWONpFORgKeQPnmtPPpJmhKxu0Mm3Ct1x9KFjs5cww7Xu3mdlIbIA4+lXryHYCrqc1iu2K573jBLrkj79a6115o7gyzhi23HhAGfnii/+zRkVVkkKIvBwuKry9nIkm2LIxA5BK5NLRasin1ltRmja1hWIxycvISc+ox70Ta17+N52LAnJ27iSDmhjxwWTpE5xJjIXb1GeT7VrHEa2wK/8QIN2FzioZRjZbRQGcNJHIRgeM4z5cUkd/d2zASyqzMOQq7Rn1FEHghnLSM05kDHaqjH8/Kq0WltfOxMvd4OF3j3q/BnbbI21GWaMJJISMYDYGRWpsNQt7PTLdJS3CeQz9KzY0OaFQG2YXjg9auG2EFvC0zEZHoelFIdui8NbvLjDWUe1ASMkA5+hpJdRvILUNMkUrA8+HFCbSzeKbwBygJwQfzDyNWZ0kLEBpA3QEMVP05pmdkb6/PwY0jXjkEkmiumaxFfb4rjETADawGMj3rL/AAkUaHvlk7xVG9nc4z69arT6gloxig3PgcknzqqTFdGzuruxSdAXZyDjIXIBomlujA7MHI4JrzCTUbpwSBtUdc5x+tTwapqCAGNmUDgsrEfrmliPI3bWj/ENICMhNuBTJI5k7zYABjnPNYuW9u2kJ7+ZgDnLErk+tVpNSuZch7hmY/m8RyRRiGdGjnsgx7wkFTnjnioImtpLiOBjhXOCQcY9vb60Cjub4LuhkkMI/NluCPrTI7qS3de62qW8Sk9R9aumTd+DWxoJHIt4Iwg9g2B755q9b6TBcSJFKrOWJzswM/Ksa5ZWDJuRgdwY9QfOrtrqV2sikzNKoP5GP5vvSpsLRoV0ey2lpYVdycEsxP6VHJomnMdxhyFHTcf70GfWpyxEkKoA2NgyMU+HW1JJaMjPkr4I9uc5pfkWnAIS6FpMiqe5fcvlvb+9Oj0G2jTEAmK7ucSj+WKht+0Nuj7WSaFx0Zl3KfrU66rHcdLuGM5xhgRUtyRX4+zn0C2UnDznI/zg/wBKrPo6AbYHkVj5OAw/pSrqyvKwkvIlAPDCQEfpTLvXIrZMvdBl64SMk/Oi5BUESLo6JDvuZM55KoAuP50PurNI5F+GkLA9Aw6H5+dRrrhuiwtmmUdO9MYYY9/SrVtO13dwQmQTuRneq4B9ePKqTfkh14Ins5FAK4JB5xyabHbSu2GgcYPBZdvPrk1ph3awh4vDyF9Bmq82y3WWW5kGWGEB9aeQYfszMulGWQu4O7gDn/vUUnZo3NwDJLheuFP6UaikWZsxsJPcDIqVP+IMrnPtTsWNlU6I5VVhjTYgGecdPkKb+zJ4wqRKrMTzg9B+lFhI4yERTnqScVzhioyv2pWy8QXFFJlIZtyn+EMcVeSG4VdoKbV5Yr/epo2XBjKFlHkBmpxtij2suxR5EcUiMQHf3D2zGeZ3RUX83eEDH96y+osL6xm726mwUZtmMDkeZr0G4MLRn4jBjxkk+Q9favNrn/eLe5VSSVV1BJznrgj2NawpmU7R5EjjdjIYDrzUyTbuMH3NC7ezfcwDYOaTNzA20ZJB5x5124nDkFs7WzRnR+0V3pc4O9pITw0ZPGPb0rLCa5Ee9o3ZR54ro9RwcOuPelgx5I9y0rWbbUYEMTqHI8Sluc1fv0Sa2dnUbgMA14hZ6s0UmYJ9pHOAcVq4e2M01o9tIN0u3hwfP3FRi0aKSYZd1jZO9kxuOEUdc+9XHhnEZ7tmD8FeBj6+tBYLSVpEaXc5cDblfLrmtICw2qTuAHX3pMI9yvJJcZBjRt+Off71UnFy77mDAjOBuHP2NFAkhHJDZpUhLthx4T6/0qb/AEXX7Pp//DsSfw4QP3YcXswZUA8P5cA488Y+hFer14r/AIcXb9ka5AM90k8Tj0DEHP8AIfavbMV9T0ksuCLPleqhjzSQ3HNLilxXYrqOWhMV2KdikoGdXUoFcRQAnSurqUClYCV1OxXYosBtLilApQKLAaBSmnYrtuelIBgFOApcV2KAEIzXYpaXFA6EArqdXYoChuPOlxS+VdSsKG4pR1pa6ixnwjqKROsPhVSjjaxYcZog+q3EYWOB3jCDGOc59610+jadKSt1Z2soPk0QIxTJtK02RBHDBHEQMeDg18HkmfeYMxcs18bRnk127EnqIYsD2A25/WsjqetdqdNtzNFqUF7FuysaMQx+YxjP1r0S57HR3rgDULiONeFRFXA9+arJ2P0/R5Hu5S8pThWlkyg9wvTNaKcPJm4THaZqF3cWkE7Sz28roCyE5KkjpT766vREX+K8CEMVMY5FN75LpWELBHU4GBV/RezaXSNfX07ymbhYt2FCeR486h0jRWUvjriBiIpX8iTkDP26VdftNcyIq4BI/iIyaKnTLVWG+3yvK5IOKaml2KggwK58sk1Fpl7Bq67JhmeHeT08VC7i6+NuS02EYjAUDjNaT9j2hcHYy8Y27uKim0W1l5Bljwf4WBz9xQqRO2BIYe+nIkyscZBUZ/MfU0RW1icHvMKfUCp20W3hOVMg4zyc05bZQcbmJxz4sU7CgLrkS2WnS3Ns4ScYALAsvvkVfXSlkjjcs6lkBILZANTvodnOGE6O+7qDKxH6mpDpYmCxwzSxbRgBduP1FO/AqZE0Vwi4S87ryGADkemKfDe3EOUWTg9WIBqk6GF3QzCZYzgMRtOfMEdM1esrEXVqsyszEuV4PpRSKVk66vciNo3EbEDG4ZGf1pU1afugoRPfJNMbSS4HdOUfPiBp/wCygmEikJb0IqdD2C9W1W9s7aSeOQKQVVIlBOSTjr5UK/Y0Vz3neu0jTKRKdx8efX2zRu47OXl7cwrLdLDbIwchYsnjyyT/AEq5LoywYEMxJxj8owaLoX9gmC4uLOD963xCogGJRnwjpzkfzq3aa7aOyRTH4YgcsOVX69f0qwuizSxsJbhY3HKgDOfmaEzdl7trg93bs8ecluo+dFJlW0GW1XTgwVr2PxDI8DZx64xVlb61DZE29PUMDmgMfZe7lk2MRAq8eKQH9BVi47K3jQSBZoScAgbjz9ccUmkvI1bDkmq2Ufha6QHpjqR9KrLrVo2A0y4zgM2Bn+1ZWa1njmaKXh0wT4h59OlWf2JfMisIcbuRlgOKBmsEsEy/uZUlOcYVwTUM+2IDvfACeM+dZCawntJdtzC6ZI5x/XpSd0A+EZyM+HnkUgDtxFbOkskXdbt4DsOTk+VVdRuZtKheRfGzHYcDkf3qhbxSGeJAH3bunvmr2uk/DO8zBQMKgJ6t6Chdwe0CLXVGvFkjuZmZjwWDdT5ZHtRS0v8A4QBR48Y4kIbHy4rPRWjfEH905DKCMKeT51duAqKUPhIH2rSSIUjV22qLJG0kqbXTg5OB+tRaxGs9tblpzHG3JK4J9fOsvbssRkDMZfD4l881curuXWFgihiWOGJApfP5zUVsq9EiFbeEQJNIEHRd2cjNJO8kkwKXDY6EucUNk1OBXKOXcrwDtxilh1GO5LYi6DnxEVpTMrV0JfIHU96RNGeDnkH71WW1jig3lAquwXr0z7VZUpIZixkIcY5fcAfWlAV4lijjw/DAk8Gn2JESxM1zDaxHdJMQoGAa0x7NWlnEEeZ3mwSW8gfSgCXUlleC5Vo+/iGUXPtR+z1YaoH+I2wS9fZh/Sk78FKvJBbdmLgx79SulZNxICJ4j9egqF+ytkZAY+9QFskbwQfqRmjCTRY2idDjjAccU4q4PB48qltlpRBcGl2lpFKncmQZIG9j5+mMVUOjWLNviheNv88chyPocijciMBhwVLeeM1DFCOiZb5ilbKqIJTS7dkKvcTtycFsHj6AUqaRAnK3Lg49M0Vj06VnynJzyM9KZNpMiEhVLAnzGRTticYgmbT2eRjHKJFbkljjmqx0mZMbYcgHkoQTWki0yZU5bC+mKjkQxuVbJXPPHFNSZGBnpndZO7kXDbfPiql3CXRe68JI+5ozrQHwudo4GQc486b2Zg4luCW7yN+7QEk4BwcjJ+Y+9aN6sjHdAlez9++XMBRCm3fIQPPyBqwmg3ESkSFSuMZ3Ag/Y1sLhHQAvvK4yzAE1QmMIP5nMY43gEgmozZphH2Z6PRHSXMMSsw6bSP05qfT7aeyuJFa3lEWNzsY8Acev860FnHZtvkZ+9bpx1X+1TuYIxEVKwiTJXJ/NSbHijKXN+0hC2kjd3z1GOfrVOdbkr4ZJJG881uYHEX5EjBPPhAB+dISH3EE8+poySFgYq3vbmFGLXTJKeSQMmn22p37ybDcvhum4Bj9K2TOhz30ayZ8ioobcaXaTbjFCYXznOBijJMWLAsmtTQ4/fFST+YKD/SrEeuTgAPcq6nyli4PvxiqVxAtvO8cigsh/NjqPI0sMYuJAiRvIzjKqq+hqkTsK2moyzMAWBHXcg6/Orc1y3BKhvY0Ij0qVHUP3gCcnxYFXWiaJMBC7HAznNKh7KWr3sl0yQRrsz18gT6ms5NbJFMoLZllPQDIPNal7CSaViu8NjnaAf04odrej3NvbPdW4L3CcqB4WUegHT61pF0ZTV7PE5tMEd3NhsfvG6DpzUgsELByMtjBzRgRwPNJIZN27gg4ODn+dJJB4QFbw9enNdqOIpR2w3AeEDpjFdL2eguxzw3rirgtz69ejA4pzpLGqEOcA8k0rAow9kbVJgzMxIHTIxRqPTYYlVSndyIwII4BHnVjTLhcN8SVznjHPHr86uXt5bTPFbxOe97wFsDgAc4Pz4FJyZSiX4+72/wDE4zjJq5BbrIockYPTNUWe37td+5RnnA5q/DMyxrujKJ/D61L/AEWqsVoHjXJdcDrhOv601JhtPhJGcZ9KkYKctkh/TNUnt3Z894y5544AqbZTS8Hv3+GzUGa87Q2e0KjxxTZz1ILL/WvoHFfOn+Gezml1fW711Pcw2qQ7vIszZ++Fr6O619L0V/Aj5nrf97G+VcBinYrsV2nENrqdiuxRYDRzS4pcUuDRYDcV2KdiuwaQDRXGnfOloAaKXFLXUAJiuFLXdKAEAxS11LigYldSgUuPakMbS4pce1Lg0gE8qTFOwa4CgBKQjNPpMZ6UAfG41oNLv7pdzHrv/pUsesIWdTCwP8QDVQstADJHLcybueVA8vY54qy/Z+NnYpPIivycgMfvxXwWj762R3Gtuj7beONI/MOev9qH3N/calGyTbY4h0Vehx71cbssZiQl5yOgZSP15qV+w8x2NHexsceamqSiS3IELcvl1wNucZVua0cGqqI1jSBgAoyc+ntVN+yE0W5VuoiQM+eT/ap4tGnt42EXLMOQDmk6YJtFqHW4yVjhiUv5BzirEuqIqBe5QE8thun6UBh0uS1KGcSM+7ILLk/cVO8TvN3bTKnGcHnFKkVYQbUomcFSQvUZGarNrsf8MDsfIggCqZ0y5nL7ZVKDgHJA/QVRlsriydxdKsbqQVw2Qw9RxRQZNBW71mSRe7liMe5c9elTWF7A8QLzh1Ay4xyPrQ/9kXuoKkpgd1b+InAIqEaJOjMoQ5BxwetKkO35NC2p2atEqvHgj+Lz+tRzazYxuQkhc+ioeKB/saaUBO7bI9q5dDuPy92OnQkCnSCxL2dZTMLZCElO4g/rU+japcaZAI4gjxseA46Z980xNMuwFAhdh6YzTpbU2+w3qkLtyByaq1RPkJr2kCq/xkEmd3BiiLZ9uDxSLrY/4nw90hU8KVHT7/pWdlufiJ4DEWEEZ3tlSCcfMc0OutTnu5HDRXMaK2FHdkZH0opMLaN6uv27BUJlQk8FoyOPfjioZtctBIBmQ+pEbED64rFQRLcuQTIOOd0br09yOakexjWNn3AKOeuPvRggzZtY9ZsdrM05H/4bf2p37fsw0aJMrO5AwuePnmsdFakqO7DkEfnAJGPmKZJZsuVHeHHPKH9KWKKyZ6HDcwTvKIp45Gj/ADbXBxUb3Me4kyruAPG6sJDZzwsTtcPjoykZ+9SJY3jHecEDzBGf51OJSk/Q7U3kl1VnfhjIu0jzHpW0kkZmJ8QDHgZrByW0kR/fIxyMEkHFWoLmWAuGmm2nzWTp9DmhqxxNkdrACRcrnGTzimSd3CgFvEowMAAdTWXa9uzbxbmZwZCCx6lc8DirM3aRUJLW3A9Dj7CpplaL1oqG+eSZcOjErt4JxUOty2yiNspuDYK5yPn86GWl9Nfyy7e83DLJlRwc8VFNYzRTSGWbfKAC4kPXjNNfsT7aLUeoG2lZC5OTx4uCD59OtLd39vJE74UscgqSc/UCs7csZJFxEgVVxhXz9elJ3SuMrFtLLxukPP8AKroiw/p1o17aqIiY0YDGTkmismkiw05IJJiGLcEDofT7fzoRYSTafJapICFZgFJJINFNf1mG5khWKRpBGTvK9PTg1O7ob7Gbvez8iLI9oRI/VY2yCfqAahbRLyONwltcYODjb5++KLNqiW7KIppVGeQD1HmOv8qntdXEyNGJpCzDPiHQemfWtrZh5M+iy2MirJG+C2GXa3GfPp0q7PdyMgEKhePTpRCaxuLu4UyXSbVPgQe/HXzHtTl7JtPJD4NsfAbLcH3xwP0obRVMy/cyTSsBICRx86ctvc2+QFYBuDkkA/evQdP0OxtSs/du8o/KHA6fKrl1ecd3tU7hgruHI+XnSyQYs8v7243MUO0/lPA6DipFu7pHwJHwvTDHFbtNL01iXmsUVj1VRgfbpUVxomnupKgwDqfFgf0otMMZGMOqXiOwEs2D12yEVaGu3ca5inlMg42kAg/3ojc6Rp9oH2vlyOGVix9smhxKkABA7HgnOMH/AF/OmqYnaKn7Wvg7MZ5Qz9QjYH8sUtt2hultkRJpghfIBOMc0dOiMscbOyiWQcBcsF/v+ldH2cSDLTTCRMcARYwc/M0k4jxkNi7b3MaqkkcchA/Mw5PzxQabW7maWWcStEzNnu0OF+1HjolszcSeH/p5+9Lc6LZTMi22YwB4mIzk0XEHGVGZm1S5u2UuQiKPEQPerdtqMsIaRZGXGACgyD8xRN+zqMoVZVEfViV5pE7MMQGikjHPmSKdommU5e0krxiNzJIM8jaQP60kF+JEU7iCBuYH83yGKty6TexyBQvfeX7vH65rlsppHD3EDJ0OBjP6UtFbLUOoIYT3C7ZSMN1Pyz60PmupZLkfGsMlyU8WR8sUVg06TLSAHb5+E8n1zUGs6dNBb/GBG2KBuCkE8kD8vU/QUaFbKz3UnfrMHEUoXAK+Yq5JrcywLiFXc9T0qVNAne2Msm2OQchSPLHtVc6U4ADMV4yePOj8WP8AIQawwXmEFvMhiMVLb6us+7vj3OOOT1/Sol0RpcbZ13AcgjpTm7NznDLJGu3HJY+L6YoqIXIqao0UzxvBKsrZwwQ56dKI6SbezgMlywSbdgAjoCKhXR54FOO6kYnk5P8AaoJ9GmLZeIPn/KQcU3T7MFrwGormMAmRv3Y6DOSefSnLdxSSLsK4U8ZGKD2uh3VsRsI5zzvHSrXwMgGJB8xgnNTRWS9BR71n2hOcnGRgVQvNTt4YnDSjKjGKGSaZcvLlzIUznOSM5+YNBb6FrYSIRkp6jj3604xsmUtGFureOS7mMaDBcngeRNR3EawQuzSGPA8JY9Kha9l3MCqqSScjNMmebUI2hnKiFiOFXnPzrvR55Pa3fexbdhYnjgZzRi10hZoQ5Lo3p7UNih2lsMMYxwKJQ6ldxRhVKyKAAeOQKkaokm0aRMdxcEFegKAiqElvqVurzwtC3JDLJEcYHmCCCKJQ6u7MVljwB0ODk1K2qQCJmcsrEbcEUWymkypbXE8kgUIiLnngtn5cj+tHfi3RcOFYeWBtxQK3migUusisVHCZ8vrVy3vzdnHdsAD1IqJN+CoqNbCiX6P4ZAAR7ZpsuoBCSkYYYwoI6mqwEe7xYywqO4gaZ4xHJs586m2PFH0J/ho1KSa87Q2bbIojFDMIw+SWywJHAOMYB+Yr6FAr5W/w83DWH4g/DclbqwlTOPQqwP8A5cfWvqqvpOglfBs+a6+KjzuvJ1djNLiuxXecAldS4rsUDErqdSEUBQldS4pfKgKG11OAruKAobS4p2K7FKwobilxS4pRSGNPNKBxS123mgBMUtKBiloAQClxXV1ACEZrsUtdSsZ1dXUuKQHxjb6rDDEsc2VZByRzmrTaxpwQ7XkJHU7aENYXGAXtpNvypY9Jlm3d3a8488D+dfDYRPusn6C8GtadJuDyTI46fuWx9xVx9atIkUqZJWHkFxis4uiXMT+CDkc8SLj+dI6tGwEilW8waeEfAZM0/wC0bRgroxctwQOopramY2/chM+YY+VZ6ESMD3Sbtp8XHApJraZ1GEBbILHcM4pUFtmij1CIz+OXavACkcKfnU5a0EjuGi3HqT0NZb4S7OSquB1wAOaaIboK25HI4yCmKMR2aGXWbSMmN3B2nqvQVHPMmoyLJCyyoqge2c+dZhoC7FmwpHrV2wTudp78gdcAcU2qQWbX4twIVhCIDwRjOMCq0llLu3sm4E561npdTWSHvoy5mVsKOg2+tSwdoJ40ZVT8x6lsgVklReQdNrJIuYooxjzB/nxU8dlEIWDj96R+b0PtWe/2gulyD3SgnjCmq0uvXaFe6kySwBG0HA9eadBkaZYTbSYRnIxyc9ajuhG8JW6i3LnA3Hr96zU3aS+x+7fbj/kX+oofLr19Kf8AjOPULgA/TFOhWaR9Kso+q7WPTOKg/Y1sZk3bu7H5snO4+gFZgXTvKHuO9mbyzLnB+3FEotfmjBLOwcHGNg8P1pNDyNA9rYWyEiNSByQTms3LbxftmG2MbfBq4lZ2xt6EhTz64rn1iY4Uyh1I5Gwffpmqd1e8OoPed6cu2TxjyppUF2asph965BbqfX51BcS29irTzlIlAzubpQOPV7xoDEH3KT12DIqvLdzSybJgHAGBuGf0pUXkX9O1qx13vXsbmK67psMYzkD2zRJZAqAqBjyPkaB20wtgwijWBW8WF6MflS2928LzIJXdzhiWz5+gzim4rwCkvIZaYEAnHvTluGDef1NBJr+bYRuAPkdmf61E2oyRLu3hwP4WUZY1NFKUTQPKxRzuG7HhyPOoVQSpFHIFbONxK0HTWO8YxqO7bGcbOBTLPUb8vKLnuQhYd2V6n14pUyrTNHpsEVreSyIixqqkE9AadNqNmd5ljDsDx4c5+tBwst3FLAzksPFnOKjma4to1gKNMxU+IZz96aW9ik6LFrY2Vw7TgN3ZbIXjAqd9H06TLSeuCu84P0qjYXDAMksGQcZ/vgk1d+GV3Vlfu8f+Gr5Bq3ozVCX2nxPZxLYFsq2VQMTn70R/ZEXdwjaoDAck4Xn+XNLaFbFHnCtJL/w1IGSmap3t/M8rIt08KKBjnBPvmpW2EtEN/ZRJuhjdep3MDkZ9jVAaJJu3W4YqPzAdPrUbSSwyeBmlLH+LnPvxRQa3dCMwrZRIMYJGfL51rTMO7KUt8tpJ8MrmIjg4Uf2qX9tzRqdlwRn82P4qB67cd7NbTMDA0k4WR43I3jBGD60R0nSDfzSIA3dbVwWODnzz+lVjqwt2IdYuQc28rAsPFg1Cbg3Eoa5aRsdSGwfatNPo9np9ooeBLhvNm6n61H/uBTCWEG4HGCgP61GUUUlJg2zvbiME27uydAG5xVa/v5ZEUSgsgbkHoaMC40938VogXgEqKhutDjuZMwXGyNjyG5xQpRZTjJIzFzcM6sIAoIyQD610G5bcM+Ac46edaL/ZmFFBa8bjO7amc+nFU30OMK7T3bAqTnamea0uJnjLyPtdW7uAh23HIC7j0HoKWTWVEjxyhnUdGQ5zVZNHuZDIiRvNGp5dQBSRaTJcHckfdoeu481njFl5SL8WoJKoxKUHow5zUaanEZSFuYW9cMOD6Gg19bXFuuBbztj87Ip2ovm2fYc10VxbiBmslgljDEeEbtp9/f8AvTwQZsPS6ghZd7IT5bXBqxb3qFNkbAMc8A9Kyckk5O5okOQMEinpMyOWKKCRjjj+VGCDM0q3E8UnjmDE5GPT0q/YwRMiySyNvJyVJyM+3pWMVLsBniDAYPKoau/GzxwgbiXccgnFFBl7RrBP397Ivf8A7mHHAOQeKrahdwNBIgbexwPyk+f2rKx6lNEwKgg59eD9Krz3lzcOeSFBJwCaWI1JG6HaCwaNUM4jnYcq4P8APpVVr+xZk7m7gY58QEg6fesYGc+JjgiomizycNjoOtLEbZuRdxGUJbvDIWwAyyg7fmKnlkuLdQZYxszyw6fOvNY7F0vTer/xWRYyMcFQScYPH8Rop8ZJCwa6RRgHB3ZwKeCEpGxeeQAHu2ZT046ila4IK5VgfMYrNW2rSMFKyzR4/wCekuO0DxKzG4kdwR4WbIxnmjAeaNPHchiwIJqVWLjBifZnptNZOLtd3TZVG3Z4b/Rq1/tVeyvnemOo8P8APrSxYs4mke4K7f3bKBxnFC9YuFOm3Ylwy90c5XPlQz/aG/BZzKjcc7lyR8sUMvLma7zNe3B2AZIUYx74qop2RKUa0eaKs7ZX937Nip7W0uZGyrK2DkjFPCEA4I60Qs5+7XlNx9RxXdejz13GJuXh48Ybk1KY33fu8qo65HWpWmRgNmQSau21zEqgP4PIqPKkWipFbTOTtBcHngdPvTL3SbkBX2oYhy3iOV9PnRoXSJGTlSvqCOKgn1OBo3jSQoxXAYjgfY0rZVWAoLOZmLRbSR/motb2ssQSRmUup/i8x6VUguZANwAZgMnyyfb2ogZS/wDCQMcCplKhxjfcuJtdmDBRj8o3Zz7g06eMKMxHdxymQCT6UP3ZwSCB5UpO1twIBPmfKkpbKcf2e2/4Y5or7tfqkscM0bw6cVYTLtKZkT556Hp6e9fUQFfKH+G5in4gyIrEb9OmLqDxgNGf54r6yxX0XQtPgR8316rnYmK7HtS4pa9CzgG4rsU6uosBuPaux7U6uqQG49q7HtTq6gBhHtS4zTq6gBoFKRilrqAO8q7FdXUAdj0rsVw5pcUWVQldinV1IVDcU7FLiuAxSGJiux7U6lxQAzFdTq6gD5LmuIlAAAb2AqvDKElZn4XHrQQXc9uxEqEHyLg4pP2zLIpVwqleh25r4RRPvnJLsG4b6CZpUWRmdOu5SOKG6xcxSCJLdTLP544Cj50Pk1d2BSWUrtGf3ceM/Wo4r2HJaUlSehIzVKLJcrCulwytYyhtu8zHAHTy6+9E47CWPYTggdT/AErNDWzakiyYupOXyvBP1qde1l0M/l9jsH8qGiU6NbDF3a8efPyptwMrtB6c1kf9prssA8qqGBOREDzXQ63dln33JbB8A7kY+tRiy8jQPZxTSo1xkqueM4BqW10+wid5DawEt1JQHPvQoatdGNAzQ7iOCsf/AHpy6xNsG6JJeepJWhqQtBt7e0Y7xbwjjGBGP5UkWm2juW7iPkc8cfag7au4XLwiL0LPxUf7dnc4VrcoDyeRSplKgx8JabpVkjRQSAD3QAFBtbs4rZQYlwT+XBxn70y612SOa3hEaZmJCYBfoM5PtQnWNSa4MYuXUyJ+VFHA9yc0JOxSarRcxG6KAQC3hJ9aOtp1hAFjEUe8D8zckj1rHR32FDNgtnpVi21WWOTf3uFJ/K3IFaNExa8mhmtbaNcxW0bMDkACm/DxXG0z20cWOgB5P2oGNSmE++S6zuPCAeE1cW8uA/LlgR4VBXrUUzTQWS0slGz4aPk9SCaryaRZM+QoX/pY1WOo3BOEtwSfMmla7uuf3Spj0O7NGw0EBYWFspdYFHH5tzHj600WFvcYleWZYzwqAqR88kZoXHq8j3UtsBGZI0D45JIPsKU6jdBgEijCf5cHn6+X61Ox/iEHs7T/AOyz5DLGoGtrbkC3jzkeLHOPn1odPe3Rz3hjiU84XOf1quNU+HV0Ll3z1YEgfXP9KpWGjtXa3s0UyNHCp6sTgfr50T0BIWtFd4RvkJJ7xRkDdgcHkcAH60JgYTTG4kZJpD4VA4AH96nnKJLHI8hVhwuCfDnz4+VN9gRphZW4/wDCQAHONoprW1mDju4wevC1nItXmH7uOc5HlIueamGp3EaqSqMXJzuz09qz2Xo0MdqGhkaHaoxgucAD60Juja98YoZpZmOMsAOT6eXFWFvPi9HZSrRPySV4BbPTnyxWcMyx3RjkJgYcjP8AFVRJewstpaRqZVeTh9pEqlc/QZqxdXAhCLaiMBRg5JHv6f1qtBPYylTPdhCPI4/19a7ulud7SXCERqcKOCfTnzpiS9FaLtL8L31rEjBkkBaTP5sjNHOyVgvbO51NNU1NdLsrG1a6km+F7/wqQOg5/i8s9K897aS33Z/S7XU7NIbkz+EwyBiePMYIr0b/AAyajqGvX/ahtUsUtVTTljTbnxbnHXJPpXf0vFHlkvR5/VcsuKL9m6n/AAOvriOO50/UbI2xQFHntJogwPnymBQa5/CvULRgn7Y7M7sgBG1EIfsyivqoxhPCoxj+VNwQMZ4r1vseJ+Dx11/MvJ8mXH4E9qddgK2g06eI5x8PdrJtPkR05yBzU9p+CvbvQQ0WmaJC0cg8TveR7gfUZbn5Zr6oe3ik/wCJEjj/AJhmoxYWoORawf8A5IVD6Hjeh/5DkTPlif8ADft+Y2FzopYk+ELJGePo1DW/DvtxajL9nrmVgD4gAT/5TX14La3QELbQD/8ACX+1QSabbS8kSxn/ANlPJH/+awrN/TuM0X1PkR8fv2M7ZwqQex+rsx4JSylP1/LVJ9F7Q6auNa0PVLbAHLWToAPU5FfZq6fFHju5bvP/ADXkrfzY08QyqfBdTKPTCH+ak1L+nR9mi+qTfg+I31Aw7t0UqEdQykYpsd4l5M6LG6Z6Hgk4r7ekgZvzTOeOTsT/APVqhLo8E7bpj33s8MTD/wDMqX9NXhmi+pv0fHC3cMTDfKsRc/xnbRBJnmU91J3oAH8WRmvrA9nNNPDabp0vOcy2SN/biq0vZHSZjibRtDK/8ulIDn6Go/xsvDK/ycPMT5PaKZGLOFCHrtYVSuBbPFMSqYTAJC+IV9XT/hp2YucCfRdN65yloV//ADWFBr/8GeyF6xaTQrWVv/fzxA/ZyKX+P5F5H/kuJ+D5Pik3hm27QMrj+tErTTbeW1EtxKRkkLgDHWvo/wD+hPs4pwmg26KepXVpz/ND/Onn8FezRg7l9NlSPOcRak7EfdRx7UPoeWtMS6/hvaPn9GCxAQMe5RdoG3APvmo8GQA5GMdc9a+gm/Bvs3jbDbarbLtCgRTw7QB6ZqJfwO7PBSY7nWQB0UzQD/5ay+w50br6h054KrqhiBiQljhsgH61ZEVoxOYYw3PPdg17DL+CGmpO8kU2skcbVMluVH8jSf8A0K2Jw3x+owYO7DQq/wBDtNS+i5/RS67p35PIfh7Upiazgc+bbRg05be2jUiK2hjz/wAgz969VuPwj0+IMq63qKtjqNDmk/UcVTH4Qd6g+G7SuoHQT6JJF/8AnOKX2nUeivvOn8M8lfQoJJGfvXDHnAxjNAb/AE+7VhH3KEY8TBwePbivcJ/wV1M+MdotKYAZG7KfcZNCJvwU1xxv/behSFumLpxx/wDBTXTcy8C+74H/ANHjsVi6gBOBnn2qZdP3R+Pazc/WvVh+DOuxAn4/R3b/AJbwn+aikb8G+0TEYm0tsdMXmc/pQ+n5v/IfccP/AKMmLXSUhhka3t1LKCDsyc+dWfh9JkTc8SocYOcj9K0P/wBD/asR7UgsZeT+W7U+f0qrcfhT273BYNBglHkw1KHA49NwNZfBz3/E0+fp3/0AY9J0e4JKJu2kHJ4I+RPSobrs9p7CRUeSEBegbcenqeaMQfhv+JEJlWbQLZd2O7KXsLYPvl+f0rGTatNBc3FrdqfiRvR9rZBI4I+f1ofFyw3JDXJxS/i7MIlpFu5XIBIHNOuRHaxF+6J/zbTzQabVruOWRUCKNxAwMkc+9KusXlwhiMETMwxuIz+ldNHG6Cse1mG3PBB5/lVgWq3hkVWMbYyOOoNDI1ZUCAjI61es7iW3mDEAqRgikxotR6PKVUNIqkcY5wa6fQL3OYGjkX3OKtrq0G4LIzoSOSVyB9quW97E48MyYbgZbBP0OKi2jWk/IFTTriFiJ4mOBkY5HzzU6rJL/wANCeOQOP0o33vd+IkEZ6HnNK8rMS6KgLDnatDkhqL8GdbfAzCRSuOTkYpDiTLqzGMrk4OQvofai7lM8rn2xTQIELFECbjk1OcSnxs9Z/w2X4tO272qRwYv7JwzFAX8GG4bqBwcjz49K+rq+MvwRjc/ifoXwWEzJIWK8eEROWH1AIr7PxX0HQSy4q/Z859Qhjzf2huK7FOp2K9E80jxXU/FcVBoAbikxTyK4UANxSYp+K7FA6GUuDT6TFK0FDcUtLiuxRYUJiux7UuKWiwobilxTiK4CkMTFdinYxXUANxSgUtdQB1dXV1ACY9aXFd1rqkD5Iht1YgTxrImc4kXIz8qmnjhccWtuvGDiIZxWZlupWQYvXHOfzYFI19cogCXZOfUA5r4emfd2g3baVYMXLWxeRhgc4AqU6Np6Q7ZLUlc52mRuD96CRandQoM3QWTA3YUdafJqt848N6j8+cYHl8qVSHcQiNDsEBZLfnHRnOPoBinwaXpsGZFtQ0nmHO4D5A0JW8v5DslaJlAznyP2Ipn7SvO9ERC88krGSPvR+TC4h9YLY5AijXHl3a4/lSvY2sxUNbxkjz2gVn5b27tlaSWRGRAWIArhqt5KodZUjygKgdefWimJ14HpCrX0sMB2oshUHrj2qSayiMoVI2ATAJ3daHSXAhB3SiWV8sxXqDVb4+4EoEEjEAeZzg1oK0aaPRbW4X94rqc8BXINU5eyVyZw0U8TW+c4bh/lUcesXoYE7S3TkAfWiVtrTxwkypvfBJwevtUVJDtMEx9kw1zJc3F4digqkccfT5knn6YqZuztuYMd8WY+Zixj6Z/rVk60u3i0kO7nC4JqEa1F4v3Mw2jPOOKLkFRFj0CyjjUSvPNgckYTn9f51KNJ0wgMYpTx0Lnr9OKjk123iSPvFYI77B6k/Kkk1+0jYxxRSyMc4DLtU0XIqokc2hwGT/dZu7QnJR1Jx8jVZezV9v3wXNlw3h8LEr8ySM/arsWpoBiVCjYHAI86pza3dmQG2hUIPzBhnNG2Gh01ve6epa9MTLzyoxn6Zp9votzdQLLdXjW/eDcscUecKeRkt51Xv7641CMmcqhC4QL5cfzqnadoNUvQ8ktqsKrgKpOcnz+lFPwCxsIN2Ps9x2Xd1DIy7e8SUhtuc4yMcedLH2OuoFBtNR+IXyE7EHHzA/mDUX7au4wQsBc9M79oFP/ANpHLxRPbyIG6yKQRx5dc0rl5Q6j4ZydlL5QTcXccjFs7T0A9AcZ+5po7JyyhneWOIAnI3Fj/Kri61GzHMjR7hxml/bCxOFjw6sMuec5+1K/0Ol7KDaC9u693Kj4HLcj+9ObSJXUOHjyf4TniiBvF7oTPNEFY4xuxt9ucUgvInDYkQ44/MKLZVIDLp0qyDapDc5PlUn7OdXy2GIHB3Zoluz4jIu3HOPL60xXcnbHHvA6ndgCptl0iytpJNpcAhUt3eXeP/N8v7Vgu0mnalrN5D8HGO6jlVhGcqTg+uP0rfQ9pbAXjWEUhS5jO4n82Dj28qfNrdrMGd8SyBeSoK5+eRVReLsyasx7ytZo0l3A8agHeQnNCL7W7O60y6jtrK8FwYm7iQxlMPjjn7cVuBfx3LCGdAVZRgqeVI96uRiwhDAhZSw4GR4uKMqHiYqbstcXOj6LdanM80scJ/dkkBCfFnB8+cV7f/h2tHjOvF0AA+GjBxg8uf7VmLlbRraGa7SVVjhIWIc5BxxjzOPcVu/8PCBrTXnUED4+1RST5bzXf0DcuVHnfUEo8Lo+hmGCaTFOI56V22vpT5YZikxTyKTFAqG4pNvFPrqA7EZFJipCPSkxQFkZFNxUpHFIRxQFkZWmFeKlxTCDTQiM44HrTCKlYY6+VeNdqfxf1KDtPLovZXS7W7+GuxbXDzTkyKcZL7ABhMkDcW6+WCKUpKJSTb0evHHqPvXfWvJtX1ftJqmnNFFqsen3OM77WIorHHQkktjPPGPegX4bfiHqun9o30PtjNJ3dxK0cct0+dko/Lhj1V+g5yTjpmsFzxbo3lwTStnupGaaFxUox5UhFdJysjxTMYqUj0ppB6GqQiMjPWmlcVJjnFJ1oAjK0mPSl7wNK0QVsqAxYqQpBzwD0J4/UU4gUCsZz6n70h3EdTj508jikxTpBZXe3jk/4kat81qA6daZ5tYP/wAmKvYpCKKKyAmo6PYTzadLLaQmS2u1lhYRgFHwwyD8ia+DrjTJrft12illvpGBv7lY1VeEBkbg8/Kv0EukBEJx0mQ/r/3r4X1nu4+2mvPLbhtmp3AyON371q83rqUUz1OgdyZ51PJbyPLGhPehyDkH19as2llMZN0ISZSOgOCKIvHpvxc7Mnd75G3KQeDmiliNPtIysEkSA8kluteW5HqKNsox6dPtUtEQT5bgcfap1s5cHj6UZjngYArLGQfRhUnewBhh0B/6qmzSkZh9MuJtzhSATjnjirEGhzmUbCpITPi4FGzeQDOJY8/9QpTcKAPEpz79KWQ8UApC8bLbuMyt0XcOc+fXNPhimD4KypJGdpDZDD5ev0q3ed0buGcHxKyliDkbfX50dS/sXHF1buV8t4yPp5UmCQBeK9GGRWYAea5/pzUT3c6qdyqr+vd45rRSXkZxskRgfRs1VllDBiGycfl4qLV9jTGVdzRfgbq8Wn/ijoE+qzd1HI726MvhXe8bIoPzZgK+38HNfntZXJsruC6gRYriBxLHIqjcjqcgj6iv0KRt6I2c7lBHHqK9z6dO4uKPB+pcbjKMm+52KTGadXV6h5J1IRS11ACYrsUtdQAm2uxTsV2KAG4paXFJQB1dXYpcUAJXV1dQB1dXc0oHSlYCYxXCnYrqLATFceacBXfOkOhuKWl4pcUCG9TXU7FdjNBR8dyQ2scm5IInOAM7OAKcH7xWXu4QAPQDNVn1KzYhVuSN467SOaZ8XaRph7yMEeoJP8q+Gpn3doKWNjYbHeazWR+h3HcPpUF/pdpGsssVsB4ScheAflUNlrVnHMoln3quRtRTzUWq6/GA6Eqkci+FT1+dKpWDoBW83eRAnwEybRRYWsDYEeTkc9eaDxXyRgnYobIKn09xRW31yKUkOiK4HDKgya0ZCosJpcBXZPBvXGCMnkV0+kWgQBYmBPQbzxXWurCZ1EqFN3GQf6Us+qOhIggWQjjxsR/IGo2XplUaJbtglnXPrzVkaJZCIBQ24c7t3NVxqd1MNqwxRN/ygsf1ApYLm9THxDBwSScKBx9qLY6iPXRYEcYllCnzUgf0qYadAuQkk59dxGD+lPbULffsAYt6VEuowNvYSd2F9ep9aLYVElWyijXaC2DnnIzVafSLhkcWUqEt5P1Ptk8VKdTtxgrOjYGThhj71y6zaIdrzrkAA4PrTtixTAL6Zqtqbm7kKMQm2GBlCkk+jgn7YqfsxodzraC61TFncROytbAglVAHLMDjnPQCpr/WZJpSlsgaEjG5vP3qTRL6DSVlhuXWMSkMX/N0HpVNuiKVhVtItYhtDOXXoeMiqv7JGf3cpXjPiFOl1exbcTcgxk9dp/SltdUseN1yrEHkEkcVNs0pEEmmSIwVJQxYEjjGCPWo4tCvlUJbtCW53+PGM0SXULBnctdKqMSBjy/tUcV9bcraXKuU/iLc/LmhtixRSn7O3EZAN1AznkqCQOPpVeTRruMwiILMX58J4X3ycUWN7C8h3SDcByxOR8qdb3ySSN40UIQCd2PKlkxqKsz97bSadNFFclGllGQFz09eRTLRWkn2xIGx+bPQfM0zXLhZdVcxspChQG65JGT/ADotpMaG02d4qyby0nqfSqbqNiSuVELaVNM6bYoSAuPzkA+/TNMGiSRAAlGbdkgEiiBkOdqlsimO7keI4x6GssjXCig9lOok2jKKcfmzkiqcttcvISpfHmobOaMQToLTeG8LZ5PHnT9PhFzNGC+Vbl9pyQKd2FAWysVtLqeSaMLNKhIY9W4/9KHCWTeAw8JOcEV6JCYBchRa7gmMNsB25/WpBYWUMh7u2jDMDnjPWqshnnrPMHYRNglQD/0nyx6VftwHMcbouVHB3HA/17Ud1TQbe68Sk28gHi2ADNUn0yOKFXt5d2cbe8yfqec0NopWaDV5oVgiMzKI7ZdrM2eWIxj3r07/AA/xwjRNUa3fvFfVIQW2kZI5xyBXjOtTpJpqtNxsbJGc5Nez/wCHQpN2YmkiUKsmrkAAYyFiBr0Ppy/+lnmfU2vhPdscmkPNOrq+jPlxmK7FPrqAGYpDxTsnOK7FADAMUnSnkUhFAqGHnikp1JQFDCKbUh96j6UCKOrzy2ul309qgkuIoHeJD/EwUkD718dwdsrq1123ubuwtYNS1eMOskMxkjlKqTyM5jJ8K7fLA9BX2bIM8fzr5j/FX8NtQttce4murwdnJpZLhZ44BcLanAKx4/Oh3bsHcBgqM8YrOayVGvG8XYPi7YXZ1N5DeW+9VLSROZFhYbQQFUkkMOeQcZB6c5zevdqodS1/vBE/xEAEVwtrIFwSVMaNIy9Ml+AMnnHrVJez1/PbLY2faDTrm53NK1tHLm4Ix0RMHc3/AC8DP3r0f8Mvwh1uG4kk1iOGw08yNI/xNjG1zO3uWy45z1xxjzzjmUW3tHS5KK02fQOiX7anpltdPA9uZU3BHYEgfQke/B86IH0zzUUQ2oFGOABUuM813LscMu4mKQinVxGelUSMYZFRlSKlrqYEWK4j2p5HOaQ0CGUmKdjikpiGYpuPOpCKaRTAr3A/dqfSSP8A/PFfCmv3Cyds+1MSyK5h1e5RgDyp71jj7V93T4EB/wCuP/8ASLXxxr+mQSdsu0hlQFW1O53cdf3rc15nXuoL+z1fp8bkzymRWe6mIUsDIffFK8TjkoftxVy6ljsdSubVz4kc+I9PbmmveIo2KwfOQcHpXltnq9itEFkbHhOB6VPIrNgruI9arWT4nGwKSD5elaZNp2lGUjywaTKWzPbMngHPnxUjSeABtxwcnHn6VqUVEQbVAHypQkLsO8iVsDhsCpZdMyLygN3kh27RnceAKdB+TdCd4YbiVPX1JwK1RsLY5DQq/pvUGlg0yxg3NFZxAnk5XH8qTaHizMKrEkscegxUokJyWzgAcAcmtFLawuNojQL5cdKqPaQg8ICRxlsmpyiVjIHREcsSxC+IKec/6xX6L2kouLS3nUYEsSuB6ZGf61+fAtoiAAgHOMgeVfdn4fXx1LsL2cuWlEztp8Ku/q6qFb9Qa9X6fJZSSPI+oweMWzQ11OxXY9q9o8Qb9K6nYrsZoAYBineVLilwaAoZXU7HtXY9qQDa6nYrqLAbXU6upANrhxTsV2KdgJiuxTsVwFKwG4padXUDEAzXYpa6lYxMCuAzS11FhQ3HNKBilrqVgfGH+z8MpBaWTcvIIwOflUEmgxYJE7Lz4ialW6SMHuJN6nzByKmDd8AefU5r4i2fd4oqfsRIuVmZ8ewBqtc6Cs7hmm8WOdy+VXrnUIrdSBKmRwQT0qCw1OzuGxJctuzzJ3Z2D2zTtixRQ/YTDhXVufPjFEbbs7D4WllJbqVXpRCO3WVv93dZd3IKmpY0K5COoHmc5obHSB8ulbXAhlYDPO709sVfigTxF87j0IFJICP3YdZHPoRSO6ruSSQQ565YA0W2KiU2yqpLOWPoRjApgtRLyFH3qOa5Tus2k29vyjeOD70xdZt7S32zOZJQxzgZA56UhUQ3GmqJXVVbwjPJ4A+dMXS1KeAtyOrUUN6kqEqN6/8AL0NP7thAJMABegJx/Olmy8EBm0JhGCsigjqGX/vVY6RcjPijK9RhyM/pR5pmkUBVJ8sUiCXGXiPHU9f0pqbFijPPpVwACBH8g3/ao/2DdXTF5FQbcgDfzitPEqSOoclV6kmpLoJEQIHyD1I5p5MWKMsNHuTEzJH4UBOCcmoFLKoQgj2I6VqROYgrOT9qF9odV7uwbwKSXC7mXHv1+lNTFKCqwPjv90McTSkHLKqFsfanva3GFQ2kvdjk7oDgH50T0mZLayiFnFlpQZZCAeS3P1xxVp7ibaVmYbT5Ypue+wRhaA80aIArwNF5524qtNPbwxYlnZOMqACf6VpjeFVBVsPwT51HJ3UwxNGCc/mI5P1pZLyVg12ZhLaRXvp8D90jKwdzsBJXkc4zzRGHUYJZjBDIO+TkAKQePOtbDHBboVgjVfUgc/enMz7Cpxl18XA5FDkmCg0ZG01C/ub913MtoseQ7IQS+enIqeabfnvGaQHp5VpoZDFhVVCnUjbwacbqN0KLBGoORwgzUOS9F4y9mUGoqsJTulHGOlW+z7Rx6pFK2AArdRz06UZmlDpt2jHptA4quluwZZIo8FeBgdBRaBRaLepaokFrK9kHe6lIwMZ24+VZ681nUJ4wHm2r6qwX/vRBtOuFJZUJVjk7j0FCzpkkZxJhwy7gc8YpoQyyjdo5JUlkiYcsF8/fmidpeEWsS3OS2ASVHQ80Mmh7hQQD4hgHNVpDcFY8BgGcZODyucUmikzQanarPoSqdxmk8QIOOte//wCH6w+B7G2Kk7jJqMzZx/7LH9K8J1y4gVLZUYLtB2r5uPUfavoz8FgP9i9AYZ3STXD9Mf5x/avU+n38jPK+p18S/s9Uxmm0/FJXvHzI2upcc0uM07AYR4h8qXFLikPFFjoQimHzqj2ggu7rRNQg0t9l5JA6wtu2+LHkfI+h8jWc7P6S9rqOoyw6de2Gj91C0VpcS95J8QhYs6gM2MjaDz4jnrScqKUbNfXdBXjM8N+NOvp4IO09i09/AfhGe/PcW4JLeMMWJP8AF3ZwAQBxnPTXmqwns+L2XW4rUW10G33N5GX/AHw7suwjkcnZ07xQSOSc1ORWH7PY2cUwtnyrAW+tdoYtW1EXJlj00NepZOLZXLyIMqH3L4VxuKkfmIOT0Bl0/XNRue0yaddagyiXKGGNIw8Y7gHeY2TcBvyRJudDkLt9FkGFGzdxuwRTcr15zWEk1XU7aHTku9ejto7u7u4Xu7q3ixH3LsqJkBVBcLnJ/wApA60Lu+3+qWemLdNCkiy2EbJOkLFFneaVEcrniN1iJ9iV8jTyDFnpbor8keLGA3mB6ZqIDB6Vi+2XaPXNI1NIdFW1+GS2SWU3MJK7mlKANIZU7tf+bDY86kstf16bVdaMkFmNLsGnSNjEU3OiZAaVpSBk4BJQDHmKeSFi6NonOKmHSvOj291G1sENzYK2pLdtBNAtpcBlHdh1/dqrsM5wCCy45zWgtO1Us1g1xdaa1pNHd2ls9u02WQzJExydv8PfEYxztPTPDUkS4Ss0uM0mMVhOzv4ljXbV5ptJe02pDIq95J4lklWPgyRIGwXByhdfLIyKPa72rtez00gvY5THFHDI0iKXwJJGQAKASSCnQdc1WSJxYbxXEVl7rttBZWWl3d3aSbdQO9VilVzHb5UGZscYAZSQM4z14NPl7Z20GpapZy2syNp8Mkr7pEWR1RN5ZYyQxU9AwyM9cdaeSFhI0mM03GKeeefI80mMedVZAwim4zT/ADrjxTAjpMcU802gRBcD9wf/AHkX/wCkWvi/tdrQse2naaKIB3Gr3QI9P3rV9o3OO6H/AL2P/wDSLXwv2+SUfiL2qRbW5YNq9yRIkRZf+I3mOn1rzuu3Bf2ep9PbU3Xoyus/73qMshjGWAJK8jpVFIhH0Xj5UUu3aJikmIphjKN5fOlFxF3as7KFBwM9K8rwetQMRCGYohQgcmn5lTYO969AG6Vdj1JO9VArBS2FOOD/AGq+6xXEex4lY5z4lzSZSi+4I/atwCF+IXaOmWH2J/71IdUvIiC5OP8ApyKIRWVvCwdIFD5wCqYx9atOu9cScg8YNJtFUwVF2hlZ8cAeRK0Rh1ScruOGB6cUK1C1jto+9SN2BYL4FLEfMelE9JdhF4VUqPvU6oayuicajKVJ7tT6nmqp1CYnLIhXOMYIq/LcFiByD6AVFIN2VxnHqaWi6kUJL6RQdqLnqPEeK+5fwbEf/wBF/Zpom3h7Xex9HLsWH0JI+lfEZSPJ3oA2eSD5V9k/4f2DfhXpCBt3dSXCfeZ2H6MK9HoGvkf9Hl/UL+NX7PTK6lxXYr3DwaErq6uoGdXV1dQB1dXV1AHYpMUtdSsBMV2KWuosDq6urqLGdXV1dSCjq6urqAo6urq7FKwo6urq7GaLGdXUuK4CkB8DyWrzhZhiVCPzcHP1p9vazqAyLIEBwSpIA+1bqfuJd6PAjxquckYwfPFZ26hWHvGhnkEJIYISCM+tfFp2fbUDpzGVSNbeMEZLu3iLn3zXLJcFDGJAqdduAB9q0OkabbLZJeXX7+WbmMdflgf1rQw3kRUq0IjmKgDC4JFJyKSPLtQCrC4kaAyKhxkgEA+dPitvCuFRsKATgHNbvUNO0/UJVW/061uWH8U0Slh9etQr2d0RD+7gjgJ690237Yp2gpmNa3VMMYkB9QgqaC2uJjhELceQAI+ta+PsvaJIvWSLOe7I6+x5p0trY2OREqws3g2nG5j86MhUzEvbuGKneWU4IPNTLp0uMg4z5dK1UNhao+ZokKA8gDH6g80Rh0nT5U8ELc9PGwx+tGRVHn6pJBuMgbBPBBPWrUV+BtVjOxzlSHPB+9ambs5ZNz8TcW+DyqMu39QapXWgrbI0tlMsxAzsK4/WjJCaAsnfFUuLe7uF3uVkUSspDdQevnUyT3w5W+uBn1lPH61Zt9IeaOGW5bukmbftA5C7emPM+9GItM0lVR4VaQnkMzk07JxZlJJ774hC+oTqrE8h+tXAbmMlmvpwvQBWBP3x0rQyaZpjqN9ujsOMbiuKHajo0cVoXs58AD+I5A9KSaG0wBLqzxOcXF1ISeB3zYH61xk+PCi4eWRVO4iSQuM+2auQdlLuVT37KWYA94RgfPr+lEP9kY41X/fkBx0KHGau4k0wLJkNhXfG3gBsVO9zcQxBYXV8EZ3tuA+Q9aKDsy5HF1Gx69D/AGqrL2auwWCsh8wN3U0tMasoyTagHWIyJhnwNkW3J64znmpJ7nUImVHdGOM5CDrSx6VqMUkU6xs3dOfCeA3BGM1Q1qfUGniLWttarH/4Ucp3P7ksvJ+uKKQ25F8316q+IxSEgBcrg5+lMOq38asC0aFjgAL/AHoYsium+OQv1GFBJHrnFPtZILvUUspZGiZo96sy43YPQZxmhxQKTCH7WnTAkMcjeZxjP2NQLrM76kLf4ZQjJvVyCV+WfWiT6GsahJjIT5E/0FN/Y+xgY5Du2keuKh4mn5Mgl1CZnAHdoM9VGcn60c0zUheyFTEysqYbGMEjzFBG0i5VRsTcgPkwqXS90bzCVGTKMOtRSLs0JZcHvXULzk7sACs9qt7Bd4SwQkKQonDbVBzVd7LxMzksvORk9fWol0y3fBkZu6JG5c8N7VaRm2XUsoYoo27+R5Oj45A9euPSriRpLGJCPCn5V9Pf3oN3xhuI7dLlGlcEiJlGSo/lUx1GcKqZRFJwAAeufnUtMtSRzaexW8u55ZZSo6yH8o8gvtX1P+D20dk+ykahgps7iQAj/wBp/wD9frXgkdnE0Crcpuj6hGJwfXP86+j/AMPIUj03s+sWdiaXIRn/AJpENer9O/mzyPqcr40v2bwjFNp5ppr3j50SsZ+INprNwmjz9nFla4srtrorG5UPsicqjeoZsLj3rZikNJ7Q1pnlRi7anR5LO0W+bU5rua7+Ie4KLCoRCkas2fD3h/KMZVCKK3+oarc3BntI9YttSlaya3iEM3cIG298H47vjLAk88Ait97UuAOnFRTKy/R5mmt9qZpu0M09pf2VtdWUz6bvijZYpEOIyoBLAsp3EOByMDNLb6p2nn1CLT72aW1lGoCylmjt0KFRaysZUBBAVnCN7Hw+1elH51HnB6n70UGX6PMNT7R9rrXSEMOyXU55ZI0jtbKS4RUt9yu5VV3fvZAqjyVWHnk1o9HvrzUdeWSK+f8AZj2EN8sDQoCDIXG0sAG42fPPFazJxjz45pHZmxyemMZz/Oih5L0YK57X32kX9/Z6jscadJPcTyCMqGtyqm3jXn87NIE9zE3FP0/tffXHYq81GaG2OrWJkheFnMUTTA+EgORgNlWAJGdwGR1rWz2kNwxaeCKRiVJLoG5U5Xr6HkelMk0+2lW4WeCGRbldkwaJT3gxjDZHiGOOaNhao8/uu2GsvaWH+7W13fP8R8TF+z7gNmMIRH3QLNGx7zGSXTkHJBoi3aWe8e4ebS4fgILuCwuVmuMzCR+7x4NpBCmVeMjoSOgB0NjoenaTHDFpdjbWcUAcRLDEqBA5BbAA8yoz64qOXs9pc+qx6pPp9tJqCFWWcoNwKjCn3IBIBPIBopjyRmLTtMuuXU9r+wrS6Z7F3kMk7FREHxskLQcBssVxvGQR700rpNrp1j2in7OadFe6i9vCO5CvII7grGAzlFzw/K4IxxmtamkWEc0My2kaywQPbxuMgiJjll4PIJA6+lR3GkWNzZW9jPbiSztjEYoi7YXuiCnQ5OCo4PB86dMm0YXRu02i6OojTQrfR44p4m2qyK0JmbuyzrgMpA68EY6NxWhsToGv65FeQ2aT3mZXS6DAo3cMiBuDgn94MHBxg+1T23YzSLZoTDDMO4MRhDXUjiJY33qihmICggcD0A8qt3HZq2nuI7iG4vbOdWlYvbzbS3eMrODkHIJRePajYOSM5JJ2Z0uPXbNbG8eHRbPe4SaQgom2Ro4SX8JUiPO3aASvNWOz+v6Nrr20qWGoRXaXEdshvLgTurKsk6EusrggbXPUkEgEAYqxdfhzotybmRRcQXV2k6XVzHIBLcLKrBg5IOfzZHAwVHyolZ9lrOwvEuLN5okW5F0sAI7tZO6eNiBjjcHyQONwz5nLpitAOTQux1xI9ve6ZE8i3E9qsV0hfumAMzsgYnYuG3bhgeJfamTz9mZNHOsTXN5Lpc5lQtsuJFR3BjkygBZGIJHIHLH1oxqvY+01O/vr157iGa7tPhX7tsBUJG8j0ZlVUJ9FGKpS9h0jkT9m388Ful2LxYLjN0vfbQNxLsWPI3DJODz6UUwtewrP2q0u2Effy3ILBiVSwndlCBSxYKhKgCRMlsAZ+eLH7d00293cLdxvb2KB7qRQSqKUEmQfMbCDxng0C1XsFY66p/bRju3xMys0C/u5ZBEO8UHOCDFkA5HiP1dL2RupItdhGo2wh1mHZcD4Ehkb4dYcqRIAB4Q2MH0ziqTkS1EMR65p0t0LeK6RpCxTIVioYDJXd+XOP4c5q7FMlzBFPAwkilRXR16MpGQR9DWdt+yl1ayxC31eWO0ju3ue7RHR238ujFZArKWJOGQ4zgetHNNsf2dpljY7+8Frbxwbtu3dtUDOPLOOlUm/Iml4LBFJTiKaasyor3I/dD/3sf8A+etfHvbW1jb8QO1DS87dTnI3cj85r7Duf+ED6SRn/wA4r4j/ABM7xPxG7WKHbadTlPB6c153XK+Nf2ep9PePI/6Mj2nVp9WeRAzb1XJA88YoWLKcrlYjjPpR2Vy8o3MWYjzOTS4Ea8nA968paR672zONFtbDrhl8j1q9B34tywlxg+tVr9/9+kVVHTg561Lp++afuZQyRlctg4x7ZFMldyWS9uVeMhiSfM88YpU1GbHjw/P+XmjSaTbKykK0jMOCzliB9TXfA2wXDJxuyPWp0aVICyXxmQrnGeDletWbbUVj4KFsckg1fXSbNzl2Zgeg4qzFpNnGcpH5cnPWk3EasFSatnOxJJP8pC4x+tJ8U0kRBBLEc7uDRj4GBRmOMenJposIl3STKshJ4GTwKVodMCpOwHK5GcjFfZP+G2RpPwyjDMWKX84GfIYU4r5K+BhLeLKj0B/vX1t/hwWCL8O3ht33GLUZt48wSqGu7omnynn9cmuLfs9brqeBkVxGK908ChmPaux7U/HFJSChuPauxTqTFMKExSEU7FJSChAKSnV1FhQ3FKRS11FlDa6nV1FgIRSYp1dUgdim4p1dQAgFLXV1FhQmOaWurqLKOrq6lAzSA+EUuLuPcFkkx55OTmkZppXw5ZieuaKtpjs3imGc+Q8qe2nLHsIkZj5cfzr4w+2dkMGqS2ttFEIQBEMbupxVlu0mFQahEH3Harp1X5+lPh0xrpSxdI8DoVxz61BLojsrRfEDuyeSF5HnxS0LZdm1GzZCTuQkYzkHkUxNQiif93A+4eLJYdPahUnZ7uwXeYkg5GE5/nTZ9MngffK+RkDg4zTpBs0cfaK3ZeO/3D0jzVGTVLNny0sshyWORjBoZBG7OUi3OXYgAmnDTZIBISEJJ8hRSDJhmPULRkIEsqepZcj9KmTWbJFjTv8AOByQrf2oK1neNtKx71xwetMfT7tk3JCFXnIZgDSpex5MP/tixcbe/QkdBg/2qrc6zD3UgswXZRjGcDNCX0m7IBMEKjgKC+Cad+wr+LDQfDMfNjKOPp60sUh5MpLd3dxJajUnWEZJkROQmff/AF1rSP3NtZGdrkKg6ZPUUBfSL/8AKyW8nPVXwagu7S9hjIaOUQjk4BK/y5+lPQJtGjgkguY2aG5VmByVJ5x681LC9skTiJkuC4xuY+Ef3NZNIrohFW2dVHIYxHn69P1pqrdSsFZxwDgGnQOTNQ+prxFIhOOMxkfeo1uo2faBIcc8kD+hoBE9wIxEmzA68c1YghuHO2MOzDnA8vrSxBSNXbmJlIAYjFMuLuyt49txNHGfIuwUigBeaEF5Y2Kr18Jzn5DmqQZ7meJLO0Yybt7yOg4X08XNGIOQXnv2jhlSMb3B4wevP6UIvn+Ik/3oiILghQ3Wrd1PHB3rNEwYcAOMZNADEJHLNks3Xz5pqNCcrFvlR5l+H8K88dAeKnsIrMXtqb5Y9sR3bpACFP24qJ7XABIZcD+IYAqa2tJm/eBGddpKnb/rimCNbc6jZyjf38UoHof9GqEOoW8+dk0Zz0w45rNw/u1KyruJPAK45qNmcyjCoi/5UUAD+9RiaZGvZW/MpGBzxUmniNu8adhs/KDnqetZYd4pDMzLFjIyam0q+luLWdIM7TLkblIIxx09KVMeQX1QRYKQ3SRxkZZievoKzNzmCOOSUKQBj93If6U7VLm4hdUnKtgnqox+lVY5QdpmYMxPUA4HpxWiTM2VoIraC9a5SMrNtI3MWY8+5Jp0M5e6TJUAMDluuc1amLXMRUFsY5w3B/71WXTpdwEIcl9qk4wM56VVoKNk/aIyWsyGMQyISquGLLgZ5PmOlfV/4bIToWjSPww0e2yP+tQT/KvjKbTtQeVozBIqLJndtJDc/wAq+2+wkPcaPYoRgrpdkD7eBv7V6nQLcjx/qL/GKNJeNMtncNZIsl0sTGFGOAz48IJ9M4rJ6h2j1nRGtLjVrS2jsXv4LWVt2493JEMyZUjGJjjpyK2dDNb0a07QaTdabqSF7W4ADgHBGCCCD6ggV6zPERlLjt1frc2clvDZSafealNbQSbW3vFFE5d8hscyIQMADAozoevXOt9k7O/RbRNZvLH4iO1aQhd2OBjJO3Ixn50r9jdNa00i0Tvo4dKV1tgjgfmjKHdkc8MT8zSjshp0WkW9jaKYJ7az+Dt9QWOM3UMeCPDIV4PJ6eppUytGdH4gX9zpGoarZaPutNMhX4wSSbW78MO9jTAOQiknd5kAD1q/rnbptKa5ez05b+ytre2kkn+J2HvJ5VVEA2n+El8/IY5yLmkdi9O0KS6j0zfHY3lstvcWbkNHIVXbvyeQxXIPr161Rt/w6tYOzkuire3TiW5iuGnkw7nuyhVPLgLGq+1LYfiw/q+sppNxawSxvJ8Qs75UjwiKMufnkDFZi1/E3TbvT9DvPg71Tq938NHAiozxHcF3NyBty6dCT4hxWk1rQ/2vNbzGcwNFBcRBdmcmWPZnqOnJ9+nFZDT/AMMk064jlTUmkEfwXdo0GFTuTEZCBuPL9yvy96HY0ohm57d2Fst3cNZag2mWcrw3GoJCpgjZTtY8tvIB4JCkcGo5/wAQNDhm1mBppe80hA9yDH+YHA8HPi5ZR5csKH3HY3VvgLzQLS/s07PXkkjSNJC5uYUkcs8anOxuSQGOCAelDj+Gk47Qrfi4hW3N/JJLHkkvb7YWRD4eokgUnyxmlsdI1cvafT4uzkevzNKmnyRpIrd2Wfa7AL4RnnLDpUlh2j0/ULia0iaeO7gRZJIbm2khdUOcNh1GRweRms9q/ZW9ufw1g7O2/dSX8dtbRNlysbFHRm8WMj8p5x6Vn7Tsh2jtF1n4K3t9MGpwQ2pWTUGvJEXcRJJ3jKG4RiAufzYPlTtiSTNxa9qtFv8ARJdas75ZtMjLBp1R8Lg4JxjOPfGMc9OaivO1Gk2Buxd3yIbNolnwrNsaT8gOB1Pp7j1rO2nZvWdAi1qxsEttQsr+0QQAosKRzBVibchY+HYFY+u0jqapW/YjVNO0VtCs0RreLVrS6hv42jjkePeC7MrE4ZCOMjBGODRkwxXs1+n9qdH1SEy2GoQToJUhODgh3ICqQeRknAqzq2sadoUC3Gs3tvYxO+xWmkC7m9Bnqax0OgaxFf37X6tfST6tZXC3xaMGW3jcYDIoG0oM58IB4NFO0Vtc2nafTNc/Z0+q2MFpNbvFbJ3ksTsykOI/4gQpUkdPTmqvQsUFrrtRoNha2t1e61p1tbXYLW8st2iJKBjJVicHqPvVq31vTLmG0mttSspobxylrIlyjLOwzlUIOGIwcgZ6Vgrjs/ensPqi/sqSO4vNYF3bWaxiSSGF5ozjAzt4DEgcDNd2u0zXb/XLi60jTYfgtEVPgQ7NETKCkzyRrtw+cBPQ8+vBkGCZ6VJPFCUE0scZdgib3A3MfIZ6ml3rlhvXK4DeIcfP0rzr8SdNn7YaP2fj0yKeCS6uDImUKtC3w8hTeceHDbQT60F0ttYspNY1q3s5E1vW9NidEKkbZpLh40XJHG1ApOemKeVE4fs9hZSDgg59KQowONpz8q8ft7fV9B7La1oMdhd6fJGYLyKOCfv5GtmZVuNrqOTlWOAM4c/Oq2q3uimPtDH2L3Wdt+x5fiUTwxvIssQR0GfzbWbJ4PPiwaMxrj/Z7MeDg9euK7+2a8h7NarFoWp9objT57O7gTSFliXTriWaDv8AvNqqwkJ8bFgMKeB5c1Xjn1DSOyXajStUOpQzPZLewvegCRnO1ZypDHw78EAH+L60ZoXx7PZ8HGcHH+v7Uh46/rXkmg3132Qm1+S+3WslpYRvBprXctyl07HCyoX/AObahC9CeccVJpuu3Vj2b17TtQ1LU9Ov0gS5hutSglEq79qyFRgsI1kyAwHhDj0Jp5oHB9j1cg0zg5x5V4/bavfafDJp7316tzFf6e7FNWa7jMbybSBKfGobHKMTxz516ZY6NPYX0txNqd1eRujqIpJCyqTKzhsZOMKwQewAqlKyXCu7Ll3xAT5BlP8A5hXxh+J9u0f4k9p3DxtuvnOzfg4OP9da+zdQO2ymI6gZ/WvlL8Q7KGX8R+0Rnj7wi6yOfIqpri61/wDzO7oFfI1+jxXVgy3f7t3XwjzwapFpAB42P/Uc5rY9rLK1mu4AFESrGR+7bb51l5tPkR9iEzLnIBOCK8pO0es00yspYqC/DDg8dM1dt53jkDrjjpUkOlTvgEbQByGOc/anrp0sbZkj8OTkK2ce/QUxbQQXVIwm5lKyhTwDxXRajEUAkkEeD589fKqRQFlVQzNjAOOv9qSPSr1pN/eJEHH5RHuH1zSpFqTCK3kZVdpLseRjzqyLmL83eMFI6GhUtrNaMvf7GibpIgI2n0I56+uaUQEuREryIRlWA4+XXP6VOKGpSDDXcMa+KRj7Acmqsup5yIo8+eSaa2mOVT+EkZIYYx7cVGbWaOQAoC56c0sUVmzm1DCkMpMin+HkYr62/wAMlpOnYC6vbiMol5qMjQknIZUVUJHyYMP/ALtfINzGVZGk4HTg19j/AOGi5Wf8MY4gQTa388ZGQeu1/wD5zXd0cYrmTPP62TfFR7BXV1dXt2eEdXV1dRYCEV2KWupANrqdjNIRTsBpFLXV1IZ1IaWuxmgKG4pcUtdSChtdTsUmKLChK6lxXYosKExXU6kxSGJTqTFLQAhFdg0tdSsdHx0ltcTMQFCZ6Emlmga3b9467j6t/SsrDqN1bqVill246A5x96U6ncMiiXJlxgsT1r46rPtcjTxzxr+aeIDOOWxRi2jUx5yrqRyRgg15wJ13f7yNx8hnFErXXp4JB3UpjUDaFBGPtScR5Gtu7KYFnt4mxkFjxzWd1l5lttqDEoO4MckfXFOudevnjBa4Zlx1AIB+1B7m7kdtzNuJ6lsn+dCWwcrQT0e5EQke5ZRL3eMjgdfIVatm+JVmjljJT8ylsEVmjcMV2kYOOTVdpHZslWdupY1VWSpUbxY5IgOc56BehrldpTgo4APPBrELf3MChYJZoh/lDED7VYHaDUvO4kJ6dAf6UYDzNsFKsNwyeBt9D5U65jMB8abj5bfI1j4+0eoqwZrlj5cqKtPrd9cqN11x67anBhmjQxxd5KAF5PkTTi7x94pjyFOc/wBKz9rqDQFm7xHbyO3BP6mnS6nOTu3lRznBwKMGPNBZzwd54Jz0zUZhYZxzn0rM6ncB0RpFaQGVQ5B8iat7mgkcd8Igw8zk/rRix5pkupXEKGEBW3o2CQpJI9MCptOuVSCWY70DnZ41K8DB86BXFzHFMoiXJGSW5AJpwvmETKwJVhwG8j7VVaom1dmtS9WaN1KF0I8hwadaqIWLRxFT6DH9KxUep3UURggcxI7DccZ2884zUr3igbDIz4bJ4GKWJWS9Gtu57UBhe+FBzz/DTLQWahDausjDxHkVjpb5zJlWywYc8k/eoC80rvIFZiDlnwT19aFEnJHocl1EW3SbTjk+HOKgk17TsFe9GR1Uj+eawq3UwQR5OwnkZODSqVYBcn/pwMCjH9jyXo2x1bTiqjZb5PQBB/apbqLTpFMk8duN2OSRjisPOERl7rJXHIbHWpTcxpEPD4iT4FOCPepcf2WmvRpJ47Fwu0QEKcjaR/SqxCxzHuVIBxu88DPX9KzZkVHQwIIQGycAYz9K2uktHPosj94qSvvG9uDx8+vFS1RdmH7Q3EDTNPPKIyxOFz1+lDpJIEijZZCwcDbkYyT7Ue+AtHlZ3UTSZ8JOPXyzTYNM3TfuIC8jEhQFB2n0rZSRli2wCqO0fhHiwSB/XFEuy9sw16yRxkg7mIPngkfyq/Fpb21szWSN8W8hjcBRhAf51Z0+MWesPJON01vHyyKducHgeROKWRSRpb2G+hljK3ccayMNqdyXb9DX1r2VXZb7Dy0drbIT8lP96+LJO12oSzxxrHBaI7AgMu1zk8KQSecYOMV9rdmlw2qjyS5SMY6cQx/3Net9P/6Z4n1J/wAUHabinUhr1rPEEpDS11Fgeb/i1bXl1baIdNjd57S4mvkKrnDQws6j6kY96w+p/GXOhdsdV1BXgm1dLC42SAgRRtdMqKfYRoufrXv5HmOo6U0MykYYgj3qastSo8z7H6NpepwXMdrc6FvjubadjolzI5/dsWAdWY7cnj5ZzWG1bWtXt07TaZaS3Ij1S4ur6GcSHEEcEs/eAH+HPcxgAf5q+hjLI2N0jnHqxqpcWdvcBxPbxShkZGDxg5VvzA+x8x50mgyPMJmg1fW9Ute1mu32jw6bbWq2Ih1B7TMbRbnmyCO8bfkZ5xjHnyF1LV9Uu3sNQ1CfXDFb9nIru5TTr822XMrASsg8JyoyRg/LAr13UdC0zV+5/amnWd78OCIe/t1k7vOM7cjjoOnpUzWcHxDXHcRfENGImk2DcUByFJ8xyeOlFDyRgrO51bVbzTtKv9ee17vRYb15rIxq11IzsN4ZlOVVQMgYBLZPFLF2l1SDXbO1Vj2ktzoa3Ttp626LJIZSolBdxxgY2hiOcgeh/UexXZ7U7S2tL/RrOe2tc9wjRDEYJyQPQZ5x04oimk2UF0t1Bbxwzi2FqGUYxEDkIB0AyaewtHl+nds9dl0pppL1JpR2dF5uMCYM5uSgbgDjaAMdPPrW47U6rcaVe6HDaFQt5qiW0uRnMZVyQPQ+EfKpk7H6KkDwR2UaQtaCzKq7j9wGLBMg8YYk56+9R/7N2Akt3k+LuPhp1uIfiL+ebu5ACAVDuccMeOh4z0FGxWjLdn+2l7r+sadp20WagTSzzTRFfigjY2Q+RwCu5vngUb7Udob/ALN3sErWgvNNu4xbwJEuJEvCTsBOR4HHGfIjPnRFez9gq6ciw7f2fIZbVlc7o2Od3i6kHcQQeD9qvanpVtq6WqXqMy21zHcx4YjEiHKn5e1NdhOrMu2qdpbvVJNH0uXSVvdPtoZL+e4hkZJZZASFjVWBVeDyST04ofYdsde7Q3dnFoNtpsIk0v4yeO8MjHeJ3iZFdTwMp1KnyrVX3Zq0vL975JLuxvJIhDLNa3BjMkYOQreRxk84B561R/2G023lt5NLmvNMMNoLJVtpgMxBmfBJBP5mJznNGw/Eo2/ba81uwsJ9BgsLZrix+Onl1O4McUEe9kxlRydytydoAH0q23ay5uZNLs9LtLO71K+t5J2Ivs20aIwViJUVt2SRjC+fOOatjsfYww2SaZNd6SLS3NshtHQloic7GEiurDPPIzk1GnYqztorH4C6vLK7shKIrpGRnYSNucMGUowJJONvHlijYfiDZfxBMMtvbT6fb213JeXFnOLm/EUMTxIrkiXYcqwcY8K81f0Xtims/A/7oYmubm5tlZZhIgMS7iyuB41bAwePOlh7FafHc2k8sk15JDPcTzm62yfEyTIEYvwAMBRgAY4qrJ2MvoYLGHSdee1OnTyyWjz2nxHdxOpXuuWGQOcE8gED5Gw/F9i7qnayDTNR1Cznglc2ljHd5Q5Mm+Xu1jA45LY5zjmobrtJc2NjqdxrOiy24s7VrjwTpKjgdV3jgN049POom7Fy3s11PrWqm7ubnT0tHlithFhkmMqSKMkAgkcdPD74oYPw5ubibWb3VNUhuNT1HT3s+/hsVhyW2+NwGO4+EYGRjnmnsVRNrGI7uCCbu18aK671yVBGakMMbNukRWbaV3Ec4PUZ9PaktYPhrWCDIbuo1TIGM4GM/pUta1RmyolhZxRmOK0hjTcG2CNQNw6HGOvvU9OpPOgRS1bjSr3P/wBix/Svjj8WZJrb8We1OyaSNWnjPhJ4/cp5V9jawM6Tf4GT8NJj/wCA18ofi1F3n4s6/CEDIzQMwxkYMMfP3rh6z/Wd/Rf7Tx3WTcSTot7K0zBcqzcHGfOqscsiEFXI4xkmtBr+lj9ogK5Ud2PC3O32HtQWbTbhSptnSUHgqRt/WvLXY9d9yxb6pKmBJhxnr0NXI9VjP/EjcAnqOaBlJbeVkuUMeMeHOanjguUaMzqO5l5QgYK/Pnmkykw2+oQR4Y5G70WlOrWwkVGkAJ88gAfWq09i86KQNzLyMDFQTaC865cYVh4sHBpUO2WbjUbe6/3e2YysrqzsvTGegNH4bqNSF44GTjyFZWOwmRsBcAdKV2kgDI0YGBxkD+dJxsalRsCyzLuCjg54460Kum7mdiGOHHIPlQexia6eSKK/vYkKguiuuzHp4gT9jSz2kqXBlM0s0THB3NwoPn6HkVKjXkeX6L0hG/xEnPHqK+p/8Lmpvc9ldZsTAEjtr0SCUEYYuuCuPbYDnz3V8nSHgbSCw9K+if8ACbfM2pdprVkwHt7eQknzVnH/AM36V2dLrlRxdY0+F6Pp7Fdilp2K9yzwRmKSnYrsUWA2upSKSkB1dXV1A6OpMUtdQFCYrsUtdQFCYpMU49KQUrChMV1OrsUWOhMUlOrsUh0JikxTq6gKG4rqdSEUBQldS8AZPQcnNeVfiD/iF7C/h7C63eqpq2oLkCx05lmcH0ZshE9wWz7VLkkNJnzjsVWKRg4HAzircdkiFAEBA5ZiMkmg/eblbBIZjwSfP1q9DdSrvbCyjHG5jXyTR9imi+tqhkLB2RRg56EVI1umQe+ZlHABOeKGx6gwhYyW3cg8DD7zTY72VX8bKy/5SAM1NMu0F450iQ24fG4YHsK4iB4wp4wRnd5+9DptQCkH4cuMc4AyKZ+14FQsRjPRaVMLXkKjTrdtrosaktn8gOR6VMmk2u795CjgHOANozQiHWLRyBIShxjrXTalGMdye8+bUbBuIabSrEuCLWMHGOgp3cQRhlSFVQDk7BjNZyHVlnRXK7UcZUsSM1bOoWsUWJ5Sq5/KucGhqQvwJ721t5LcMyx7nGAeKFaXCslyodO87vJZcdcdAfrT7rXbbuwtmgBHAKrjaPaoNNuRbTrJv2xMfGcZyKtJ0xNptGpFunQqgG0Dbtzjiq0ukQzRlRkAHjiq0mqWp3Ms77RyRtYf0p0er2CqA8shBIGVWs6Zei9HZW1qFHdKdvQnkmqdxpen3bb5olJPqgP86Y2saexx38+PaPP9ahOtafGzbp5/Qfu6dMWjrjs5FMITal0g34kCqMgex6UStNJsLUKHRpFUYAcg/Xp1qmuvaemB3ty7HoqxE5/tU0ur6eyAtPImRzlef0Jp7FSI7iwslaX4WAwsxz3m7eW9gKA3nZ2N+8N1aTTxqpywkZVOeuQGxRr9sW4fELNIVX+JckD1FMXVrWMLuZwzHhVGc/pRbQUmZcWxZ+67uW37vhcDJ2jz8QPHvV+4s0js/iLbcwP5gzKxX0ORj+VFJu1EUIZrW1mlkPhI4HH1NUTc3t/I28JFEwAZFHAHz+lPbJVDLHTYrqyMs0si4k2hFA8RAyevzommjWajaYZCzDP/ABOahiu0trcQPEQQSylW6Z86m+MjcMXuLjIwMLsH6ipd2aJIlOj2CugeGQAc/wDFrp9BsZjhC8Z8vMU0XNrIf3z3OSeglBx9qYt5bxzFDGwJP/iS5o2VooyaLsYxKCcHO8DCmrkejzLpqWyShgGZjxjb0+9X+8V1ymCBz4G3Cn3yeGJIS0bFdzsRx8s0u4MzE2nxWkU00c8YniONxTcR7Zp9rKLe2G26meRuQ27w59xT7wpc70jkiKg4bn9eKrT2kiSJEEUBTwyvncKtEJuwlaXkFlbyNFH3lwVK96eM8HHOah0M6hrcFw1xClum3BDYIz9OvFOW0J2KrDA4HOM0W0bv1juorXu9qSB2LHyI8qmkVbRmJ+zkg7UaXIe8xNPEjNt8IOQOtfdfZuIpFfzc/vr13/8AIi//AC18e6BdS6l2u0m1tCzQXF7Eu1yBuG8dM+XB619l6GuNOyPOef8ASVh/Svc6H+LPA+o/zQQxgcV1dXV6R5LOpMUtdQIaaDdpdcj7N6LdapNDJcpAUHdR43MWcKMZ92FGiM1nO2+g3XaPs5cadYSQw3DywyK0xOzwSK+DgE/w0MaG6J2rj1W9utPvbG70fUbaJZngvNnMROA6srEEZGPnVSx/EDSdT0qLU7OO8ezk1FbAuYlGxmICSN4uI23Lg9fEOPQTqHZLtHqr6jf3V9YWupX1rHp22237ILXvN0jBmGS5GQOABmq8H4d3emrrNpa37XVjqOmrErTbUeC4iGIWAVQCAMDOMjA60tlUjVz9qtKg1RtOmnZZ1nt7diIyVEs27u0JHmQuT6AjNT6rqtnotlNfapci1s4cd5KyswXJAHCgk8kDgVjZuyusQ6Pp1yIre+1/9tJqmoAzd2khUMAivjgAbQOPWrep2PaPtLJp0Nza22iW8MzXE7NIt6GZQBGu3CZGWY8+arRYUgtqXbDRdKitpNRvGiiuo0khcW0rq6t+U7lUjn0zn2qa81/TLPSYtVvLtYbCQKUmZGGd3TjGR9qx9r2V1y27Oabo9wBdHTNdhlim7xV32aPu3YLEjAJULnIAHWjXbvRZtf0+zsoIhNGb+3ecFlGIg/jPJGeM8dfSjuOkEbjX9Mtrua0kvoVnhtzcyITykQGS59hUsuoWcIDXF3FEDA1wNzgZiUAs/P8ACNwyfevMtL7Fa0thO2oxJJqM+kXliZe9UgkRwxQrnPmEdvbcc4zijN9Hf63Z3PdaVd2Zg7PXVkEmC5eeRUwq4Y7h4DzwOlKxNKzbi/smntbdLqAzXcZkt07wbpUABLKOpABByPWq1j2g0vVLi4t9M1SyvJ7b/jxQXCyPF/1AHjn1rza77H66DpyW95d3jtolzCrzFIxaSNGoEYZQMZIxk9NtGLPTDcXHZuPTtCudKm087ry4e3WJVQRFWjDA+PexHr0zTsMUbKw1vTdUcpp2oWd64G4iC4SQ49cA1fG1l3owZMZDg5U84615tpmhaz2d7HRSWURu9XubKO2gt009Y5Ld5MDc8ijdhckkt5gc1W01b3sroGs6Pq3Zl7q0Ecc1haiNr6J2OFYOwTGA67yMZG44zxTyaDBez1faVOG/kadtYsVVSW9B1rx2PT7a27JvoXZawur/AFLVpwNSkGnyWKlOWk294iKq7QUA6Df61allMnY0aR2ghOkto+oLEVuoRdW5hKs0InCtzHtYJlScMqnjNGYsD1cpjPXjrxXbD6H54ryTQ767uLjs4LC3SyYfteOBbeWU287CFNjoJOQhYkKOgwcVPouu6bBrvZ+DS1aSXuv/ANozNeyieOTu273v4mU5UEDksPFjHFGQfGepkY6kDNMrzPQO0Vz/ALUW+rzw6gul6/M9upnGIU//AJYrzwWVSCCBy3nXp7Y6HqelWnZElRH50lOI86byCOBjzzTIEIxTccU40lOwKmop3mnXijqYJAP/AITXzB+JEEU34qa4wIYyw2jAeo7lefl0+1fU0y95E6ZxuUjI9xXzb+J1qifiC9woKzyWVsSemR3ePr+WuLq/9Z39FrlPHO2YttI1a3jOA0kO5zGuN3J5x9hQVdRswQwnXHToR/SiH4hotzfWkki7WWJlzk8gN1rH/DxrgBSR5DPXFeUux60u5Nq88l9eMsfETQYU++atadM/wkMEztIyH8xOSB6ULnlulCstsAkbBss/P2HtRNJM7XhQDcAeT606BM0cV3G4CF/Go6njNTG5VRnvAR04OazLvKwIPB+VOgiaM4dmBPrUtFpmjWeKQgBgWqG502G4dXmG4joSAcUMG/vNyNgjnrRG2meRzvLfl6AZyaXYEPjs4UiVEzHtOVK4A+1Szyuw7raoU4w3nmpYxjggeoFSGAOAeQ3lUstFeC1tu6LSRB+TuBHP6V7x/hZgjtdb7TRjDtJbQFXxyArvkfdhXgzrJEcoobqDzg/evof/AAt2spn7R3Xc5t+7hjWUno+XJUfTaT8hXR0t/NE5urS+Fn0aKUjFcBS17tnz42kIzS11FjG11KaSiwEIxSU6m0WI6urq6iwOrq6uosdHV1dXUmx0dXV1dRYHV1dXUrA6urq6iwOpGBKsU27wPDu6Z9/akd1jjeSRlWNFLM5OFAHUk9AK8Z7e/wCJbsf2SR7fRpz2k1b+GC0OIh7tLjGP+nPzosbpdz5w/Fvtt+MvbXtrqvYaSzuomiHj0zSEYxPEQCrs45dCMcscZ8h0r5x1rTtQ0fUJrDVIlW5gOJFWZJVU+m5GKn6Gveu234x9sO31zc/tHUX07Tpm4sbNu7TaOgYj82Pck+46V5H2jtHi2T2yjLYBLc/M8+dcvK3FWdPDjyyxR9F/7PMpB+KjJ9MnNcmi3n711aMrjAy5GfpirzFkbcx2rjJJotZmOfTN0LK8hPUHpXzNs+pxM7Pod5cRnKxRsMEIreWPXzqraaDfOpkcd2ozlpTj7DkmtEd7rhgevTpXMXjVS4+QPJAp5sWCAMui3R3FXR+MDaxH8wKpSadswtwpX0OeDRyUs5OAwGTwaFanN3CpvZpJXcBAoJxmqTbJcaKfwcTOscSO7scKBzmpjoFxg57tDjzk5H0FWdJuiusxgJuTBRxzwT1JPT6Ueu4YpZSIlRVQEqOnl1obxYRVmV/Yl4kEFqiGUIoAZOR086mj7LTMQJp4Ih57mOf5Uc7zEmNoBGBgH0HrT47gSMVUFn5wAKM2XggFP2Tnt496sJx0/deI/aqj6NcQQyNiaNwPD3kR2k+/tW0tblo4mHhLr5Acge9VnuFfktgt6nOanMSgZW2XuYGF1JG8rABio8Ofaqt/dm2UFdzjPESLyx9q3NvsVZAyRN4c+JAcfeo3kRo8vHGMHqEANGdDwZhrKG/ltO+vIlgck+HvNwA8vLrV2DTbydj8P+8kxkqVwceta34nuo94OV9ODT1upCySkMwcYXCZJz9DRnYsGjDSJNEzrM5VlyCAelQKrs/gLDOOpo5qdgkM5ktwCshLcnnPpXadf2caRMtu3fbcSd6ANreYGePtV3qyUnZDb6PezJC4jcxMeXV1AI98n+lcbWS3k/eJlVUjlc8n6VpYrtWzkMFB5zgj9Kel3CSSpU+mKjJmmCMh+9eCJLiJYJTyQPFj6nFPLupEUTbUC9cAA/rWxe4t2I72ON/+pFJFRPNBvAjXaD5ouAPtijIMDJIk0JcywTMMcOkZIP1rkkl7hpFiO7gKpPUn1HlWpWeEMTl1IP0q3+1YoUJ73gdeposrFnnj3UxcRSugkPIjXr+lNV5iPFGQ2MkDcP1reTTWVywaRIt+QSSgBPzpXlgflIos+owMUsgxZirCfFxE27au8B/GcAff+dbO/me4AMRVlbIZC3l9OlV5IrVzsaJc5BHXBNBdUnjs5Rb2kkyNvLSKHOAfvSTTYSTSLltp8UVw8gcqF8SKRnHzNOsIra2ika5kDOHDBck8H2oEjPNdZVjgn1NE47RuHLMpHG5Tg4q3olE8epyNK6NBGkWCVBHiBoXPpuoXckk2kJJEjYDuH2jPtz156CryxBtxkLPxwSfOiFv2rttGtIbD4WW4kbLN3ZACgnqc/Ss7o0Hfhho+qwfiR2dWe3SSMXKvLM8gLYAzwBnPlX2fonh0xAf/ALWUj6yuf618s/hbqtprH4i6PHZrKGjMhB42MBGx9c/WvqPQ5A2lWpByGjDffn+te/0P+s+d+ob5V/QRJ9KQk44ri3pSIQw3A5FehZ5o+upM4qNZCXcYIUHgkHmixUSmmnmlNRsNxHJwPIUWFHGmNx0qVcZ5qN+BTCiMnrULkg9akYeLGDjGc0jLkUBQw8jPpWAOsaxqlt2h1HT7q2s4NKuri3ht5IDJ3vcjxF3LDG7nAHQYJzW9LYOD0rMar2H0XVr+S8u4Ju8mKm4SO5eOKcjpvRThv9ZzSdgij2V7UXHaK9vhJGkNulpZTwoB4gZoy7Anz8scUA1D8QL/AE68PfW8U9lHq95bziKEmQW0Kodw8WNwDMTxg46DrWpvOxenXmqSais2o2dy4QOLO+kt0YIMKCqEA4FSxdnNPt79L2OJu/S5uLnxNlS8wAk4PkQOlGx6AVv2vu9Smt7LSvg2u73U7m2tZ3V2iW2hAJkIDAu2CMAFc58sVZh7YfDaDqt9e3el6k9nIY4H0yXekzMAIlK7mKMXYAgk461PF2K0y3sILKyNzZpb3L3NvLDLiWF267WIIxjjBBGOuafH2E0wx41Ce91TfdC6nF5KsizuEKqHG3G1QxwowPXOKWx3EE3fb+5t+y1nqvwCPe/tD4K9tQx8DqXDhcefgyAf8wzWi0HtHDr9xqRtTG9rA0Jt5UB/eLJCr5Oen5un3qpH2I0u1uhNZCWzhW8gvFtbfakKyxKy5C443BueeoFXNF7PWegTai+mgxx31x37RAALGcYwoHl148qasl4+A5nj15rgSvQn25piZI5p9WZbEBPPJ5981yooZm2jcwwTjqK7IHWlBG7HnjNIas4xrtC7QVXBUEZxjpinfOkPWkzimtC7s40w0pODTS+M5p2OjvOmtxmkY+lI3PtSsKFQbmAr5w/FrfD23tZFJCto1qzD18Tr/r519HRHayegI618yfjpqkOk9s9Cku/30Nx2fhVoI0JkIWSUkr4gCeR5fWuXqt8TO3pNcqPKfxFtUvdMj2he8inXbIONuQeh6gnA+1ef2NlJBKW3F2I5ySa2vaO7N1I8FomLeRhKCwIbgEAc+XNZoWrkHw7j6f8AavKV0evKmyeGMso7yM4B4OOtVU002r97G0kY/wAm87T9OlL3ZVhwVb7VMiuBy3B96NhRYikO7PPHqOKJWTSXO/vUXu09xyKESySOqIxyq+nnRK2uREoKgLkc81LGXo4oCcYfnIBanQ2+yVnYkgjAX0qs15KhypBLdd1KL91hBCjf0y3Q0iqCAXxYXCtTmQqoO4HNDBqyAf7yAGHIwM1cS8jmOI84xnJXAqfJWhZnCnJALEYHpX0P/hb1aWaPtJp8m0RKYbhFBGdx3Kx+ypXzhcoWIKyD2BJAr2n/AAtJMvbXVzIyhTpbZUMOSZo8HH3+9bdM5LmRh1MYPgfs+r66urq98+eoQikpx6U2kAhpKUmkNKwpiE4pK6uosdHV1dXUWFHV1dXUWCR1dSE0lIqh1dTa6gKHV1QzzxW0TzXUscEKDLySuEVR6ljwBXh3br/FH2U7MyT2XZ2ObtFqSEqvceGAMOCS/n9Bz5GgXY91d1jRnchUUZZmOAB6k+VeKfiN/iX7LdjhLZaC47R6urhBHbt+5X1JkHXH/Lx7ivlbt5+K3a38RJ86/qjQWOMJY2hMcQ5zyPM+5yfc1igEjQJGoUZ5x1Pv/wB6dGUp12PQe3X41dsfxELxaxfDT9NOQljYgxpg/wCY5yx+ZOPI1gFSOEHaoAPJx5/PzNQPcpGCWZRj1/t1oZc67bwqcEyP5cf060NpdzP8pBcuc8cA1XvitxpzHBzHNt/Ss1d9oJnVhGoVWHmal0fWWltZre4KqGk35xjyxXJ1ElKGj0Oji4cls+jAowRy2euSauWIZi0aFgq48yOafdwJHI5UgKOvotGIkjhjVYwAQOvqa+dbR9RTBN3cS2zEG4MHGBlsZqq93PkbblpCTgbXz/WjF3ZxXckbyhjt4HNKltDArd3HjPnmi0OmZma+nV9qFgWJBO454qj8TlvGjDxZJ8616/CTOvxUEUwDcErj+VXPhrJFLQWcIYjgsC36E0WgxZkIdV+EaSSGPLsu0NgZA86iGqysxbJUHPGBWzNrbTKomtLdsesYHPrSfs6x/KtrCPfYKWSGoyMi2rTjbsCquM4K55qT9rz4zBKI5AOSErVDSrGVdptIOOM7AD9xVZdBtIN47sMM8AtkCi4hUjKvqN7M2WlcHGOOOPpVuG6uo0OJ8YXC7j5UTv8ATbC0s5HjhjjcDO8eGhmnESLC0o7wK2SRgFgOapbVktU6ObWJgPHuLHA3A0gvYpI2VfC5O4kkE5/pRpBPO3+7R4XP5mwo+mKSaCWLBcjdxkZpWi6YCuroDHfzzztjOHYfQdBxS/tS6MKjfOiR8YDkUVDjBCPuAJB5pRlsh1DD0IFFixbAIubjO52ZgeBuGabKJJgrsoU4yMUeEKCTeIlz7DFOigtnDKY4xjjG7/vTtBiZ+NplOYXZCOgBI5qe3uLqJFD3QZmO4nulG0fbmjtxp1rFHvMbR5wcxsd30zkc/Km23Z21b97Nc3ku7nu3MYH/AJUB/Wla8jpgGDtDcSxgZHBIy8YOME9OlSftOZmGJyi45JQZ+grQyaJpZXZFb90fM5Y/1qnNpVvbQNMk8bIoLI3BPHvmj8R1IDnUXCnbLNIT5uTgfY1ENRuiRgkqOGPzojp1taXlut8W7+KQkx7XOCBwTxjPORz6VeitbRiSqBic5BNK0CTezPNLKVOMkdfM0sMtwr7i0gjA5DMRWoGm2bqVaI7QwAy5H9aiuLO1c91CBCo64Oc+/JpWiqYKsImutSgSXcRvBIJJo1rcMEZLtGI2diD5ZqnbtFp1zHNCCxVSFHUHjiluYpLyb4u5k3SYDbduF+uM4oTBlTaiFWkAIJ4I9Kkjgu79gbPeI+RtjH9TS/Az3FjNKF/doeQxxj3FENPe0tbYRiTYYwcysSCxPkMeuAPpRIUY2wdc2N9BGCk8cceBmWZQw59Apz9SaDRwn4q7SaVbhhEFaQKAGwQeMDP3o9r18bxY7djth2gugA5+fX/Robbpb21rch23KsYPK9CTxz0A4qFLZsoaNN+Dmq6Z2f7Yx6nrF3HY20cEwjkdSVVmQqOBz517TpP4y6BoGm2NlrHbTsu9ykQTe7SW/eY4yAxPoOnnXyx8Qhd4ZAEAyVJ43Y6mgWs6TaajrMQmVZ2FouMkHaCzV6/DzPjVNHhc3Trld2fbUf48dkZRhO0vZWQeZ/bgT+aGrdv+NXZADb/tH2UVeuR2kix+qCvh6x7D6dEvgUIxbkbQw+wFNvuw9sSHjZY92CFA2kfIedb/AHsV4MPsZez7yT8Yex0ijHansuTn/wDqCE/0qcfif2alH7jtH2af2XWoz/Svgv8A2JiC/vIkCgDcTGABk459KqnspEtskpgtWDM+AkZHAYqM5brxT+9j6D7F/wDo/QWP8QtJYeDUtHm/93qsZ/mKkHbvTiCR3Lj/ANnfW5/nIK/PC57K20gCiCGEjq0Y5/Wqn+yFuJUJZ5h5hj/Kn95D0S+hl/6P0eXtnav/AMO0nb/pubU//wCapV7SiXppl6wPo9uf5SmvzjHZHTerwOi+zU6XsfpzRYhEgk8mzij76HoH0E//AEfpCmrqwG+0u09MxZx/8JNS/tCA5yZR87aX/wDVr83LLsO8YDR39yAx5CSEcferkGmXsUmLXVNTXacAxXcgx5dc0/veP9k/Y8ntH6Km7tz/ABP8zDIP/lqFr2FfOQ/KBz/Svgqwj1+FCR2i12LI4C6nMvP0arSar2ttWDL2w7ShP+XVp+f/AD0LruP9h9hye0fcbanDk+C4z7Wsv/6tNF5G3JS4+ttIP/lr4dk7WdtIwTH207RY6c6rK2fbk1Ae2vb3diLtnr4x1AvC2PvV/e8f7I+x5PaPu5ZA3/hyr7tEw/mKVruCPiSeJCPJnAr4RXtz2/8ALtnrR5wczKcn7U9u3/4iRgbe2OqP5eIof5in95xfsPseX9H3E+sacPzajZr87hB/WnR6rp7nwX9o3ynQ/wBa+IV/E38R4iM9rLxuceKCJz+q1dk/FT8SLWFWXtpOzHHhGm2xP3KUvvOL2yfseX9H22t5buPBPC3ycH+tNa9tlzuuIV+cgr4gP4w/igrHb2vcZ9dLtef/AO3TY/xs/FmKQhO1EUqjnDaZbj+SCr+64n5JfRcp9uftOxJ/+uW2f/er/epYriBmLJPG2eOHBr4xi/xC/iTFvjnudKunTqJbLAY//dYVOP8AEb27cf7zoPZac+rWc3/+6q+54vYvs+VeD7PGXGV8Xy5prpIR4QQflXxuv489p50DS9m+xhz1ElhNn/8ASkUn/wBOuuDas3ZXsWxbOALOQZ/8xpfdcXsPtOX0fZDI2OQR9KhlykTtgkgZxXyC3486tbID/sd2YOfKGF1qSL/EZqyoD/stpEDEflW7kjP6Cn9xxew+15fR9dgkqCRg1x4FfLMX+IHtUiJ3PZeybcBjbrVwnX5JipD/AIiO2ERcN2LidFIG5O0UuH+WU/nihdRwv/ob6XmX/J9QZ4NfLf8AiEfb2l7Lvth2yaIIyXQHPjbg5Hnmuk/xL65DGhvuxZTerMijX5CeDjoI+vNeadqO203bKbSh+ym0e20u2a0jBvWunI3bhltqnjBHOfKsuXlhKNJmnDwzhO2ihrwMGquq/lWOPbgcY2LVISlnBHX1xQ3tJqzrrHd2W14hEgcsuDuCjP60OUzXRzczvtOOFOOfSuBo9BNBnUmPfQxqrFmU+LacD2JquiXDEJFbu8Z/iL7efljpTYYyFPjZznILHJ+VE7a6YMFCqfT+tLwUiNdLncK00wjZuioucfU/2qxaaPJETulM0eT4WHiB9jVhLxi4HdAhT13VZGoCFNzIWJbHHlUbL/EkjsYyMSoc+XNV5tNLBzE2OOAa6XVgrDZDknrl8f0p8WpKx5UYAGTupbHoDnflYZlZX5ABXdkfMVdtYGhjGFG1RVh2RpEHdrJnJ3BunzojDJbuoWHYeOVHr9aLCgPdOCoHIHoBmvYv8K18lv281G2nQiS50yTu2OeNskZI+38q8tu+6jIJC5IOeeR6YFeg/wCHK5iT8ULHu3M0ktvPG27qF7st0+aiteKVTTMOeN8bPs8Ajg9fOurhxxXE4r3LPCoQmkriaaeaLCjqQmlPFNosZ1dXV1KwOrq6kzQFC0hrs1xOaAoSuqnqmq2Oh2Mt9rN3DYWcWN8077VGegz6+1fPPbj/ABa6Xps8lp2E0s63IMqL6du7gBHmAPEw+o9xRsTddz6Jv9Rs9KtXutUu4LK2QeKaeURovzJ4rwf8Qv8AFPoGgCey7GRf7Q6gBt78ErbRt656tj0GPma+WO1/bvtL26nE/azWJ72FCSluD3cKE9SFGADjjy9xWQutWsrEKqurccJHwB7f+mafbuQ5+Im87Zfif2s/EB1/2o1aRrZW3RWkGIokPyXGT79ayaJ3SqUAjXyJ4FZe77UMyFLWERDzZsE/L0+wFBpNTubqRiZZJHbyUmolyJII8cpvZtJ9VtISA0ykjPQ5/wBfrQK87SN4vh02jPBPA/vQg2Nz3e91WBcfxHk0hFjFgs8k7fLArnfP6OuHSN9zpb64u2IZnlLdVXz/AL1EkMrErIUtgD/GcfYVOuqLDkQJ3YPB28VRklSVv8p9/OsnOTOuPTxj+y2EtIm8b9+fc8U/4qDOQVAHQAYoc0TKM+R6VGykdRz6VDV92bJKPZH1s13IUJnBy30zRK01FJGUyuFkI/KThV+RoU+k3sO7vLcjacHDA/yNRSWjthNr5yOAD614zR6qbRp5LmPC93KrN5joRUT3Y2gb13emeaBfs+5hTf3UiIcgE58qbulHIVwR0JXIqcSsmX1ltzMJpplDLkBS3APrt86kTUIYtzNMSo8xk/ag3fOHGdpY8+LAqNmd2IGSCMYHTB88VWKFmw2uuROAxZwDwBjqPWnpqjTERw7vngUMuNJu4P3SbQ3TcpBx9DVu00ecMDMwBxxh8kH3pUh5SL5uYbOwld2kDL4mOcjPl1qpbauJ43kBcjdgZHn58VNNYuH7p+RgZPUUOuVNkMJEze7jAJ/tRigzYzUmeSJWm3Pk8oT4cfKqtvLbWsShSGmzgDpgVSEl7JNtfdK/QAx/yq6ul3x3GS3cDGent9Ksi7NVY6/FNb7L7u49pwrp1PzHlTW1HTWVjLNuLNxgEnFZuPTJrtTiKRcdGPhz96RdK1HMqqip4jhjjkdOtS6HbNQmo6QEaIfuuck90cmkMljMveQy7UBxz1P9ay0lnqdgu+Ugxj2BFK13clO7UMh9O6Axj04ooFJmid7VSA0+FJ8gQT+lPW9sUAiSSJGHOG6/PmsktzdpIpZml9jmujuZ2dtwRyeNoXP0wPOjEeRtru4tJ7ZUhnjchQCqMGOfcCq/xdtGqot1s4/0Kyumm9uYJo4EY93MyjapUAZ9fL61f/ZepMFChW9V3Dr70nEpSYdWe3Zdkd35neSecDyAoTql7HNbS21q/ilBRnCkBAeM+/nVGS2urHKS2e4kY3lSwqvJFcSzHIMRA8gR9aEismXNIt4OzmixaYguLtAzEyMQGIJz8uueBUsMsBc7ZlVCMhWO0j2/0KHizlkUPLMxJ8i2c1BqDzwW2+JVEiMu3A9SOKGtiTpUaVryASJFLMqEj8xHAp0tvbTTK3eK67cZDcA1kDcTOAyRRB2/izx/OrMC3Lld0hVB0HQfak4lKZqre1tluIsMZWYkKuM881X1iJ7aNRnu4/Fnyqbs4GVriaQbmRdsZPqfP51Jr1sJ7dGYDvBkDLEeXtUrTHJ2jOwamYLfZHNO+Xy2WO0KAOg+ec10EvxTSRvP8OGUlN38WBkgHPA5HSn6bpttMgLx4Y/lJcnPXPJ+VWJtE02dijxgyvkb95z8uOlXJoUE+5SgIlE0s7Ej+FcgjHt60XlsY00Y29yFke5bLIeCV8s+1DXt4LBgkQfJXks5Y4zwOTn6UcvozNaBwAzbVB28bR5ZP3rGtnRdIwtz2Osi9yVtoWdFDnwA4yfamQaPbWsgezhijIzuIUZB+1ayW2lhQFhGrOxyeDkfzpINOBeN1XcWGGPkPt0rpUpVtnLKMfQKsnCREMjyOHBk8JyB69KM3rxWxF1HZSXhyu2C3jySccFjg4H8qI2mjd2+2MDBB4PmSep+1aOaE22nLbwjc7MoJ+uST7cUrTJeloy89qdYYDUrs2NuULNFC2Czgcrk44GMk+1Zu7nivbOwHZiBbq1jXYc7ogMdCWx55JzySfLzradzOqS7ImW437lkZQQqgjJwceXlxn1HWpZ4rdUT933YYljtQZB6H+VLKhYnnx0O93xi7mggLD8oYsWJ6fw8fPJpDo9yAR+7LeQV92PuB/KtpO8COuHyuc9OQKqHu2k8TAZPHGcinmGBmH0W7TbkIxPIAcE4+VTW+kTzMpmQxhcYJzz7ccj7VqO5t2K4kUYOcBiMUSMatETyi4HQZNFicaMamn3eJ4hbuqchXDAD7Hn9KpaBZX0U0q3unvbhiQsgkVhtB46c8/IVupVQ4IIKv1z1H0qKCJEZVdeOo465p3ojyBXsnjEagbIQeSTk/rWfjuHupsyOxkIwgxtBXPTGBmtuJjtOUAjU8sAefkKHQ3FlcSzwkKyQj8wGQfrSRTMiynJUgDaTkbQOagaLzUZOK29xFahsLBCUYYOxecfOg99b2aAlV7qRuQGY8fKrTFWgALeR3VYwD1zk+vtir1ppV3d7jbBZVjODg8A+lGdFu7GJ2ikTEjv4ZGTP/pR/cqllyQOmB5VLlToqMb8mOi0TUJN5SDkAkkkVUktJJNimM7lOW8PNbgymJc4YZ5A2/wBKvoIJYVkuIkJ25wVGanIbied2+mzyMRFA0rHlQF5FSfsm9jJJtXTPCqy4P61vJ5jFEFhjVQfJRiqWxpZAxQ5PJNPP9CUP2YmXTJ95d7WTeeCIl3YA+XnUY0m4C5a1uAg5y0DAffFa2e0kmuTDKv7vO4HHAotDaskDDAYAdCBzRn+huFeTz6PTnmGbeCWXjnbGSP0FXbTRpZgQYSZAvgU8EnPIHv8AOt1Y2otO7Ea+Eeh6ck5Ioz+8lTYjhQy4BPlRl+hNUYpuycD2rTxB1IXo8Q558h/3+lLB2WtRbq19HsDkd2WGGBwcjHTH1rXrb92gRpHYFuuRnr/WhF5bI8+5mLsBtyVxgex/10qZMqKtgi+toVgUQRpGoxgp02jjj9KoySOincoUnGDny9aKXNv3oWKRmWNRncMfzPlVC8sIrub4pZXD8gBW4Pl06HFZpnQ0ZbXpImfShJlZJJ2RWDDAUox5z6lRQ3u+7uL+OQRh3ZBH4jk5CjxY46+npW1m0OHVrae0vl71JVK5c5K8dVOOG68+VZi47HnT4Gntbi5l2yZjSSXeq846V2ccovRw8sXdozlzos08jTJcvHcMSAAqkBc+4/vUsWizGMGa8Zcf5FX+1X2vY45DHIjKwPnUb6kibu5Q9erdK6DkaQ8aTwGjuHZsflYAKf0z+tSWulythriQxgHopBzTLTVA8qJKgG44yDwKNIYuocYB9aRSREbGEfkY5PvUa6dLK/ONvTcGH8qtyAEEqVx8xXIWRfD1P61NlqNlKXS3Yc4Zh05qm0RRhG3hIPFGQ8hfxcrjnim3VuszIRwR+tKwxQOiV921sHA488VNFlJgzrt9zVkQ4OOmOKmFo+8lFDbecmiwoG3e2aQudwAGMgV7b/hS0SI9o+0Gp3csUtxZ20cUA3DK94zZYDHBwmM58zwK8j/eqGHdDGOSVzWw/DDt/qnYztDbR2d1s0y8uohfRGNW7xQcHkgkcE9CK04pxjJWZc3HKUHR9t+X0pKTpx6cUm7Fe1Z4jRxrs0hOabmiyaHE0lN3UjShRkmix0PpCaqvfxJ1OflULarEOisaNhSL+TSZxWQ7UfiRoPY61Nz2hvYrNMZVGfMjfJByfn0r5s7ef4yJd09t2LtYrSMEhbmZRNKfcLwg/wDNR27i0j6p7R9rNF7JWHx/aTUrfTbXna0r4L46hVHLH2Ar527f/wCLONIpbb8NrE3DbSG1C/j7tEPqiefsW6+lfInaP8Q9W7TX8l9q88t7dvyZruQyt9AeMD5VmnuLzUJCFMs7OccZxmpc4rY6lL+KPQ+0/wCI2pdprh7jtVr11q8rEkJLISi+yoPCBWRuu1D7StrEsangM3J/19qGvpLwHdf3VvaBv4Q+5/sMn70yL9mQODIzXLA8FjgfasJc68G0OjnL+Q2XUrq+bHeyznPAUnj2zTVsbmZiXCW4/wCc81PdanKzFdMeOKLGcIgBz8zzQl7qct45GLe5rLOcjrj0/HDvsJzW9tYIjTK907c46KKrvq5Xi2gSEf8AKf61SFxKp5JOPI1KEFwQEQhvPBzUNX/I6Fr+OhW1KVz4wCT1ph2SjK+E0Utuzc94P3KsGHPI/maLWXYa5mYBTJKSekaE/r0qHPjj2LXHyS7mTFs7/lG4mpk0m8Yblt2Kg9fKt5bdk47aVku5Vi7s+IHxN9hRVbK3t4QGRpV3bfE23b81HNYy6j0bfb+zz6DRrqRlDpgnoAc0etdBaIZnCjjnODRgiXvnWNQI8epHOOgFW4rWQlSVIyuS3l8qylySZpGEUe/Nc558zyajRgu4joTk/Os495NFt724HfYIPhG0DPpUh1SeOL91MMsc7u7FcmLNskau2e7tY5XBR0Zw2CxBHypGv0ukdL2BIwSdq7gWI9azSdobtQ2JGkJwMEDFRTatcu25mXOMYCjiimTaD3dafLMVQFJimSC3QUGtnhk1eGFmBgWUksf4iOlCHkYvvaRs+YzzipbdIsbzKBJ5DPP3qkqC7NMUc3LKI8gZOc8GnRFklQSKwAYMcHqR0oOb4raxvLIWbIDDdjjPpTJdSUMe6d1IPhJGcCppl2aaKVpZyGZlXJz5Uk/784cbtp8OfKso+pB1IMxBb8x8zUJu4+mWYe7VSTJbRqmyTnvVY+okApGMoG4qSo5ODmsrHPEZcqBjqQeftV2G8aLJhYo55IB8qnEtT/QW+NjQgtFMxPRVjJJq9HdgqAV2ZGRkYIrO2WpTTwrcX1yFaUkqikgqB6461ZbW1wAQjjGBuyCPrSxY8rC6TsTmXjkHHSmX0iXFnOqYaQjj9aAS3bZbuXVGJySRu/tXG/njH7u4Em7w47vAHqetVTJdFzRMyNcE4LBQOfLPXFWpEBjCOoKg5XIB+v8A360N0y++AMuXQmUY4IBFTyarbF2kmUhegUMBn7VLtjTSRNCkMCbI2jjUkkKvA96fBJ3jtsfKjPIGKqi+s2QfumHlncCck8DA61Zk7nuisYy3TzOKVMpSSFt7y5BcwFWiU4GTnJ/pRCO93L+9aPPmM5oW11ZpEEKxbuMkMAPlxTI7q2eMDMZCjooyKKC0EtlncNhLfdMOcx8AH3psumW0jx96iNHyXHJz9/KhEl5sZlhdYo8gkAc/fNV5r6RYwyOM56bsUUx6Dc8dvHt7u1jTb+VUiHFRtKkpKSRIWA6lAMUDXUJ5MkzuOeiucU0q1xc+LOT1JPNFP2PS8BY3celRXLzM/dcEKnB3c9fpQ+C9utYiWSKGRQwJRnZEG318TA06409Z7DfbsbqXvgO56+HHLY61fWymEYeKynjfH54/Ep+Y4OaLoHsFx3Rsdge1IK7vF3gb7YamDW7WK0nZ7O+y7dFh3cemQSKvXNpOgEmoo6xhfCGiJ59OOv3oXbat8M5WeZGjyQ0Kr0PrgUaGrJTerPG07Q3MO9vD+6PA9+K0Vq0yQKYUUQNuaRpFyRjnAGeDg0OfVbGe2SNnClZA6s7bF4Occ1qbK0in0aKSJVJmBc5JYHJ9vapVWOTpASUhYe8kLIjMD1JPI8vSrXwzHuTKjRDb4TIccf346daiFp3CgSDLDJXjIPyOKaFEQd2O4gYy7Z2j0GegrWjHILRRXazxFWjFsUYPjO7ORjHlV26lUQd5KdkYOTxnFVbS6T4USmTfu8I28igmsXeoS20XwBMcav4mCg59sHiqRDZK+rzLE0BYS3CHvcBeFjIyAcHkgdeg586APK9zctdmTu5to3FRhTz12jz9fXFTfC6hPieSSaWR0wxUAbl+gximQ6RMYd1x30OOqxJuHt1H8qdImwbc6jqLq+1vCG5KKAfuTx9K49oL2WPbLCO8HR0Ixj3B6mjcPZmcwjv7pSWOSHTBA8uBT/8AZ+FY9rzO0pwSygBR7Y6/rStIdMCQardO5aQKg2+Z3Ae+Bj9Keuq3FsQgkLLnJJ/v/SizdnolJb4hmUflHdgYPr1obeaLNH4u8V4xyT0IHrilphtC/thpLuOdsMo/OqgHj/XtWgj1GO6fEZCFRyuMfpWbt9OuXZlhQu68nBxj71dXQL4uLhbm2SUY2+M9Pt04oaQqbCVzcB0wZHjCPuGw7Tx5E+ntQ+G5lckQiGHH5S1Lcdm7m4k76+v0LZOBHGduPLjIp0Og7HE0MrqQMb3AOT7AH+dCxHTKdqNVktnkmaAY5jUjqPpj+tUbyC6n2SyOo3qQmxcj7nitO+m7LGGBSilQBuZcj7VVn0JriEJJehAhz/8AV+MenBH65p2kKmZO1tzFLkSSFh1bvWb+tFYL2WByBMQp/MzIzk/LxD+VEj2ftGVVjlcSkYZyOCflnj70y40GK22rJfR26u2xGlXG5vQDIyfbNFpjxaIR2ouI02i3RmIxlh/rmnWuuzXcSSXUNsVZQyKsuP6D7VJH2XSNiLu8aUdR3cOzP3Lf0qZND0+ONI0glZFXaA0hZtvpknP9aVxKqQkWvSQ4Bto2VicZucY+6mm/ty8LgyNbIh/yKxIHzJx+lV7js008qtbyrZqowImO8exJ6/TI+lUJraWNu7jRpcsVjIT8/POKdInYbttZYjM23ar9SOvI9xzRaa7WW3Z7a7QFiNgWMsyjz3Ac9fPis1Do91cHM8JVkHgMj7efajUGhzFAJpI5fCVIYkhU8scDmpaRSsMadL3ULJcAsYky7Ar6Z6Z4+tE3iBLBWCFBtbJ5rM6V2eMbtLdXGQxG5Yx15yMk9ftWijXu4u7LMxA6u3X50AOk/ergcYBGcYP60OvnQAIUff1DYyD9RV+Q45jwo29AeP0FU71j3ebdY2Yuu4NzhTnJHH/f0pPZUdMoOy3ETKqsGXnBBUj3ANUS0feNujTvRwHAAI9j7UXlMYVQr92APIdfUYoZdw28jmTdJx4jgYyeeD5VCRrkCrjVhYT96QxVx+8UAE8emarXl5HfwsO92RqN64X85zkceVH/ANm2Mts7tZrcsNpXc24g+w/rVdbe1S7QRW/c5TLS90WVWGMLxxnG7j5VtGJhKbujAdqtLFm1vdQZeGbcrHyDA8Y+h6exrODO7gZ+VewdqbaC97MTXtuittuB3pAGGbdjOPLhulebpaRbyHQkexwa64u0cU1TBGCrdCOauRTFsAg7ielW7m0hSEmMHKkYBOSfWoYrZjkkYIFWQSZD4Eilh6DzpkBAaUqrcMAMZHkPKrKadb3cSm5QluiknGKuwdnbN4gAhUDqNxGftUlLZDFdrCQH3YY+uetP+PUfl3MwOOP51dt9CtouMOR5DvDV74K1TG+MFjxk5J+9Roumygl+qqMoQwHmK6XUJJMpGAuTxmro022B5UkE5AJ4qKXTBlmhDEHoo8qNBTBxvrneqyFWQHnCEH75op2IDXfbfs3DcDfG+q2yujDhl71Rimfs6NAxlBx5cUV7Iy6bpPavRr/URJJaWl7HOyKQuNpznPnggHHnjHnTTWSJkpOLPuz9a6kVg6qysGUjIIOQR6g+dcTivZs8QU9KZnFKTxTc0wEaoXiD/n5qXOa6mgK/wkXmK+ZPxd7bfiZour6tpdpbtZ6csv8AulxpdjLO8sJ5U7wpKtjg4Ycg8Yr6iPHSmGpbfsVI/LHtLeavquozC7h1Bpw375rsFHJ/5iefvWbawEZ/3q6jRejLEdx+/Sv1S1rsR2Y7RXLXWv8AZzR9VuWADTXlhFM5A4GWZSeKCyfg9+H75z2K7Pgk8kabEM/ZaxcZv/o3i+KO8T8yWextoy9pCHmA4eYb8n5dPoc1QutR1BeJZDsbkKqgL9hxX6T9of8ADx+HmvWqxx9nbXSJkJKz2EKRHOOAw2nIz5cfOvEdQ/wl67c6vFDFdaENGYkSTbpe9A8mEezGfbd1PWsJQlF9rOyHNxtej4/ku3uWDXo7wYwDjBFVvhzJLthJbPtXufaz8L20PVb7R7+SCd7G4aBWitirYHRiXOMEEEY9aCSdibC0KCCNeMFjkuSfvxXO+ojC0di6dzSZ5k+h3qbSse4n8oVgT9qM2HZi7uDuuGRX9GbLH6CvRI9JiA8EanjAUnH14pkdvKuUhUJngbBWD6ibRuunhFgGx7H2/wC8GoRoccrkhM/Xk0StdPsdPRzEiBT0WGHcQOmCxOc+4q/PbLB3ZvpVgJPWZgjL7c8mqk2taPYjM073TY5SJNoJ92as1lLzZdQj2RPDsmlzbRd26/wyeNj6c/8ArRCZLy8yDvljCghFfKkYH8I4BznrWRuu3scZCWFvBCgzjvWMx/Xj7Cg2qduNY1KPZPfSNGOke4Kv2XAqlxSJfKka2cJZMi38sVuFbkBwzdOm1eary9odNhDczT5HjxiNW/UmvPjeu5BdlBprzd4CWZc/OtVxJGT5DXt2rcvIbTuYixzkLub7mgl7rV7cMdxLe7MT+lB1l2MSrYz5g0/4uTP/ABT96tQSJybPqG70v4UpvbfvJAOMfeorawe+d4LbDtEhdwT+Uf8Aer/aadZrrT4YAZWSXewXyGMZNWNHinLzy8JDIgQAHng85rh2o2bV+VA0aLJGPE6qfbmpI9HEjbe/AP8A00eFkWIzknPAFIbZkkAUDI449aWReKM/NowQZWbz81pBpGAG3rz5YNaKS0AUmQBQOueK42DYUhMjGaWRWKAh0RpIyjSgLj0pDobtj94pPpg4oztbaREu9s8DOKkhhnx3syBB+UeLNOxYozc+ki0jaScBgoycZIHNR/AwyLuABHqK1csayIAyhyeGB6UAfTksJZe7kEduxJAeQbV+RPQe1NS9kONdiK00GW4BkhC90Dje5wM/TmrKaGSu1rpVwPE/dn+W6iVtqNsNOgiSZGLRkqI2HPv9arxm6vLC3bcP3mTK2QMD0qcnZaikDv8AZ1nSJLK5RoolAYyIVY/LmpouzrjO6RAo8/P9KOxSRW6KpcKSPM9aYZRtbbjaeSRRkPEFns4pgaVrljIBnbjA/nQkWPUhvCM8YrTkkP7cZAPWmwXNk8pEcsQO7btDDJPp70ZBiCIuz00lusxkRMrna2QfrxTJNFuJSjEqB6MQMfStNKyjAznn0qCaRFZUk4JOQCOtLNjUTNzaQ4wDMiFWySGHBrp9OnEQxcCaMnyb/vWlIUrhVGcY6VX1C6EVsVfZhsqMLyfSlk2PFGUe1EBw5w/PHpRmx0GOawSaa5kj73kBFXgZPmQeaChmmuMSl2z9cCj0E6W8CRSTBVjyq5z0zkY+9U7FFWNt+zsaTyyfGvcGTACzxjC4HljFPGjBHDSXKqyNlSE/oamS7hYM0k6RKh4LPtJ+9LLqNoSzPdQn5yjpUWzTEZc6b8SBuuRx08HT9aojSCCdk6nB9OlPfXdOgBM9/bKPId6uaop2p06R2VruKIjJw8gBx60bY9I0ejW37MhdkbvGlO3pgKP/AFomJAgC889cetDYL+I6fA6sGh5YyZ88+QH/AGpRqlkil5ZEijblRtxgefHzoRMgnK5mj2TMCh/zCglxZwIxQ5LYyCBjNL+2raRibGFrqNScyFwqgeZ5qaPUrdou8nCRZJCsviP3psUWCrqxtimXKt6K46H1rV2dwlppFtG5woiAUDgnA5ArPS6tCuWaJVjHO4kdPI4/vRXTTb39il4E3iRNmGORwT0FStFPaIZtXgK7V24iyW3NyB7iqk2p21zCRbLHJIR4SPEAOOfXPNXZII5ozG/dIeoWIcCoUi7hiYWwAT4q2s5/JYuZktkWOY7CQM+E48vTNJcajpwtVjdojk71UsM5zjPt1qMWxlO9mAfrkjqKDXmgNJO81nFGSzBmwB/rGaFsGaK1vEaFDJJCHbyjfcAPmetWmmG0DdyRnisDcRLYXMqThVVSDtVefljypiapO6CKG5kUZyN6DkemfSqxZOSNzK5Z9qjJxzzVSZniJym49eKxsupXg4+LYt6Dp186rm+naICa8kJz0VuBSwKzNrLcyPHuSPADY8B5FCpZ0l7xXkwxXHQHaPegouhsCRyyHnlskH/X1pzyKsPgunVccpvyMehpY0Gdmq09u4SZoyJ2CgswzVUaiWk8KB1ZtuAeSfTFCbLU20/ElrKJ22+NDjHt1qpfdor66ORshyOi54pODbHmkaC51lslZIyPYtzUUGopja2BgZ5YkZz0wKzQ1G67gZuZBIeuCD9uKnafFuknxRaUtjYRnFCgxvkRoW1VxICqgbOnixz9aKi4ee13tHhnWvPUnL7iZu72qSGPmfTjpU0V5dK21pnZFyfdQBkkemAM/KngxZI2YRiTtjViAPDu5NVZJHPdMR4VYtknoRWcGoTp4RPNhPzMZCcdP7iqzXc7PueaRifPccj+dGDDM1s8rTNGqRlweeSRnPzqbEkY5Vg5HAI6n+lZ627R3FtBIqbi5Hhyc49wetRt2gvpmVRI0ewjyAOfepwY8zQjIDTzRuj8YX1oFYz/AA95BMQrurksGByMk8Z9gaS41Sa4gZDM3eHoWxjr6Ukdk0jSOW8KcsSyqQOMfzFXGPslybNpbzQXEXfQlSvQkHp86twzrA/KGRSMEAUF0Gw7q6RoZle1ZGfhvCxAPpwa0rWsTJKDLsb8ynoFOODWTjs0yVbJE5HhQqp6D1ofd6gIkDKgwWIAYkZxUq3ZtcC5mdWdQrKMt4hg5Uj1DAYz6darRQQay0yxzK4STIZSQcYAJzkjrkU8WLJWV31oBCpQqB6eQ86tQMLiN/DtDDKnk4qlqmiTWUO+GSSVncsQyoAowSADjgcehJobaQ6k9ztZNu5SWMkm3b6EYX0UjOOn6GLKyiGJYu+UN0YeZHNQTLHEg74542g4z9cVOukTxK0sU7yMzHwNIeFz0wTj15qxNprTsqo3GT1HNFBaKS7IhGluCwb8z559c4PWq0U8as0e52aRiWDMBjnoOef/AFohHo8kUjSyyN3agYIx4fU9RWf1OCUSv8O6G5aRVRzyFHQ+EEE+XT1rSKbIk4pE3am72dnbmCM7A3AKjhssOTgda81hlMOS5JPuelehpo37Q0S+TU3DNt/czEkEEZYAgHpyOuf0rzRre4GCuCB1JbFdHHaRycjTY64ulmH7yHbt5jYclT6ir9jNHdJhXywxnIxVQ2d0VRkjRg3kWx/SiGj6Zdd7ysOxj6kMPetDMsLaZJJJ546VbhleJtsf5R1OM0jbo32OCSOjAcU9VbcTt44wRUh2JxLIvI2n5U4zg7dwKn35powynGcA88U7gHwnrUloQXC55DHJ9Kc14sfJzgY4wM+1cY8AlhgVW2xu+QVd1PAyOKktMeLkzOxaRGXPQqQRUb2yFwyY45OSSCPbFWI7R5nIiyWQbiD5gf68qt6YyJf28jDcizKWXHUZGaEtg5Oj7f022Fhp1nao5kWCBIgx6naoGf0qyWrH6x+Ieh6fbXby3xheGPc57vmPPRiGwB18yM4xyazfYn8R7rWFlk1BU+AiAS4u7hlg7ifklWGSoDAoVUEnk/OvaTXY8Fo9SMmKYZKp3F7FbqskzBYiwUybgFUkgDJJ8yQPPk1WsNbsdTmu4bK5jlltHMc6A4ZGBIwVOCOQeSMHyzVBQUMnvSd5gVETSbqAol7zNNL1GXpu6gKJd9JvqIvSFqAokLcYpu4c1Ez4BPkOtDNC1607Q6eL3TnZou8eJwwwyOjFWBHzFAVZ4D+O+jiDtY8yAEahbxTZYcblOw/oi/evGLprGHl7pCwzwi7sHz+X1r2n/ENrejateQaba38E2owQzQSwAnwO20qCQMedfNusaxb9nLyezuRJNewtnu4UBTdjKgs3kM+Q+orx+bjT5XR7vByP4Y2FrjVrdD8OsfjwrbJHHGfUDPp0685rzvXu2V7PqEv7IvJbW0AChU8OSOpz1wT5ZqhYanqRv7iFUa4utQJjSHJH7xzgFVHG7yFeoab/AIW+3F32W1XWtRtTps9qm+10wxPNdXJyPCEQEr14zn3AHNa8fCl+zPk6j3o8dbUJ2HMhyepHBJ9c1Ad8uT4nP3New9hP8NnbbtRr9ra65o192e0vvAbm8vYDHsTzCq2CzHoAPrgV9g63+GuidnexUlh2R0i2sRbvDM4ht13ziNlLbz+ZiVDeZ9K6VxHNPnS0tn5smJ+PA32pe4k6d2+fTaa9X7TSi+7QalewW9vbJLIcRHCdCeRgYBxzWv8Awb7WTdlO2lnHrEUa2N2UikWZBgBhkMcjgciotXRD59dj58EErcCNz8lp3ws+P+C//wANfq9DZabNGskFtayIwyGWJcH9KedNsvK0t/8A8kv9q2+In7j9H5Oi0mbgRPn5Uvwk4ODE/wD8Nfq+2l2JHNnbH/8ACX+1MGk6eP8A+Cth/wDgr/aj4g+5rwfJe63WZZGO6RuMhs5FFra5UxAINqg9AapzdnnSRWhhSJM9FI+/FWV02SJytvGd2BnIrw27PY7EN1cSIJCJtgU8Lg0yTWJbWIMrGWQ4wp61cjsneUB4iz8YVhgA+pPpVi07MWUchuLpfiJnJLsWIUHzwPSjQbM5Jr1zcS+OFig9ZM/pimDU5jlQzBOuCa0eoWthb27ObVMbSEOOQfWg1lpBu4JHiYRiKUxYYlixABz8uRRaHsoC6mDEhipHo1SxajdxJsWZwucjBxWmXSLaCGLEKs4xuZhyTjqfL6VHLpVrNyYQvunh/lRkiqYG/b14oO5lyBgfuwfvQi51G91ImO5lUxd5tZBHzx75/pWvGj2RZA6uNvTa+KspptihCxWaPjj8xz160KSBpmP/AHazJIEDNGMjcTjgVK+oTHaI5pIwP4EJC/atjc6TYYJNsI3PB2k8D1qq/Z/TYwm1ZNoIx+9Jz7nNGQKLZm2lu+7WS5Z8NwhJwTj2H9ang1S4SFoxICjH+Jcn6HrWoj0TTipMkY9gWJqEafZo2Ph0w/AOOBU5IeLM0uo3Ymc98BGMBRsHPr71LpwYXLOAJjyfGeB9iK0EVlatM0kkURXoMDoKr3em26HdbqEPpninoHYKk1i4WRiJo1CnyX++aamsTs7vNtI6DC5/kKLrpdhHaj4mFJ5JDksy5wPLioVsLRpt6QooDZGFwD8xS0NWVY9RvTD3oS3yRxlT/eh9zcsWY3LZkxlR5VqFtLROFgUnyDZIFQS6VazthrZOBxsLLx9DU6Q9mdtzC5Z1PBXOf55pZrqMgiMKdw/NjBrQwaDZxblkiAU+srn+ZpV0DTg2VRmz/CJGGfuaq0Blo5nU4GXJ9eaeLoiUbgM8EEpxWu/YVgowsbj/APEJpraBp7t/wm3YOCZDSbQ7Zm21V1IMaxkgYGYwKyuqdmdO1XUTeXsOJGYOzpIwZiPLAOK9Avez6Mq/DsSRyQ68Y+lU4eztxJIsk0DBcAE7v4fbmjKuw3FSWySyt47XswYoEMEBY92pGS2SMkfWs+YRLKVQE84xivQLy0S4tghyq93hVXjny+lZc2oineB1UuAQzAcfLNJDaFhhESRoigjGCB0qtcQ3DIoVSoiB2qOlTI7zOkS5VG/ix6fOrQXc5hL5cjPTHhoYJGPmjaaPbuLADqTkD+1eiwJHpmiWUCOHGwDOc58zj71m9UsFO1Y2WMYJGRk5+X1NGI7VzZ2ybS3dQquB5f6FIHpEcStPOdgIGR0NEO4kFmcOTJu56evlVfT7aRBvkjPPp1FXbpnigcW4zKeRmrsyoSK4eRlxCUQg73ckH5YqjGzQSTJFLI46vuweT0wfI+3pU8V3cLCpuVj7wnn2X7dapSTF5W7pcJ1IxzuPnz0ppgCrlH1LVorYIAXk2htuFBA3HPrwCaLPoWn2jju4xIRg72Yk5/pQ15BbaxFKxC92jsgzjxOCp9umafNqgUg90ZMnqTgD7Ve32ISXkttpli8haSM5BzlDjFWH7MaW8YkjaRA3k3PPrmg412Df+8ilQY8iKvWnaOIsUlhMcZGA4bP6UVIPxK03ZQSPttpIiM8tuxxUEvZKSMjM0Ow8jDZJ+fHFaVZImY7ZARjdx6VFLcRxLnemT18Q4FTlIrFMAf7KBhxMi8cklv6Dmlh7HyFiTJbFD1IY4x8zRd9Ws4igadPEeMHPFcO0NkkT/vSVYgBVUk4HnRnIMUUG7HGQfuJoYyTwGf8AlgUw9jroAbnUljzhvOrT9oLBpQY3kY+WV4FNOvwsSEZ1zz0wP50ZSFhFkll2Pt4wpu2DTE9c5AHy86l1TSbGw097yB2je3O8twM44I6Dy/kK6y1HvgNk0Zz/AJhtrtZlFxpNygCtG0RTI5PPBx74qbk2PFIrP2dtL1La5juWCXEYkzjOQeQxz54xUidjbSRObpxz1CgHFOivGeC3aOJERYUUIpztAGMYqX41udwDAdRtIxRlJaKwiyuOxC5B+J3DkYK9B5edQx9kJHmIEh2DqWTz9OOKJw3nfRM4bIUgElsVNFeEDwysoPQZozYvjBU3Y+ZTmOVSWGSuMYP61S/2ZnaVik0UjAY2lyOg6c/64rUpfiCOQyM7Erheehpi35DDDbSf4tgP64ozYYAq00maBu7cb4Q4YAPtx9D0o0sE8l13zybY8BCM4yR5/P161XnuxMdpn3EevTNMzgAFySTkqGz/AK+1GTHgWL6EzWlyrbZix3qFJGDxxkfTpxQjSjLHe28qfvJCQZBn8uOmCcn50VhkELHaSP8AlP8Aallu415CrHu4bC4+lGTDAcb0XV6kFyHhVshsuxGWG0AAgDbxnIzgnr1oRCHttZaO+V5F8Rj89q+Q6Y4yat6h3Je0xKivNjczEZUZwDnywQp9ODU37QEFvJNdmKSVpAuYH3AgAcn35qr0LEKw31tO0cayLG5HhjLDLD5Z9j9qsd6obwgk4zx7UNZQCA4Pi5Vh5fOulYQKVO8gegzxU2Oh89udQSSNpnjYAlGxuAzxyP7ULk0x43Ll1cquNwYAFuuR7dKKcbQ209MEscjn6V0t0AUtmKpIQFBAOQc/LGKuMmiJQTIrO4trqKWGNwzd0C429eODivJIljwACOCcDdmvVbn4uzt72dJLcOsZO5lPBAOM48q8L4djk89cN5V0cbs5p6ZqVZU7tc888GrERKcgkenNZNAyspBAb1BqxFuYHAB88Crozs0ruyycYKk/WpTMitsYgEjOfL5VnFnkQcMQM/anSXDTKDI5wOKQ7NH3gZsQvgLw2PWp7WUQ7wxySSR8vSspYzskwiiLhUk37jnB3dRn2OePSjkrt3q44B6nHX0qWikwskqu5ZsdfSopbc94zrjBHrzQt9RMSMMZK9Mjr/eo7PUp7mR1gI3gA4kHSppjtBhB4lB/Mf0q4skMyj4aMOFODvPp/OhbteSxqs628nmcr/TFPW4uoEZ27uJQpLMOnT60VYeC1ZavPZ6zGltJfHUfAvwjW8fw85LbIgWYg4bcDkDAODjjdXtPY63l0X8NDd9n7GCy1G7slubu5lQrErREZIjceIbV52dGzjrWT/CzsHcz3lvqKtHPZXtpHeozNuIBwYxkxglQ53HBBOzBBxz65qtjFDqkWm3zzpp0whiijmHfI4VZD+XnDE8jcDlkGTnaB6fGpVbPIm1eiPtDrWi9oOysGltN39rqsbIZlkz3IVC+8sGypG1SM9QR8qIdmNCg0oTXtqA973B76SIhRJK6Rlzg5PVFIyT+ZugOa841CK67HXlpp9vdSWVrcwyQzXTOI172RXKv3uwqjbju25YjAAxjAkjs7zsr2VW1jldJtf1B7nv5HYNBGuwtlhjAxuGAuCCeuQK2sg9ssbiaa0ja5VVlyQdrAhhnAcY8mAzjyzirG71rB2Ot313oMsekWlxaX0VwEdHhBdOMlthKrhsMRg7cEeEflo/2csbrTtMSO/eNrmQB5tigDvCPERtAHOATgAZyRwcChUGy/pSbqZuqMTKzMEdWKnBAOcfP0piJiabuzUZemSzd3Gz88DPAyaABfarUrvStFnvrAK3wpEs4Iye5HMmPfbkj5V5N+Dnbi0Vu2zXF6suj2941/Dc5LeCQtuPywqn55qTtN+Ld7pP4bXusPBFeXEWpXGnTK67QQGKqRjjOCvHzFeRdhdan7K6B2jsdKsm1H4+OO9dsjYlmA2/OT1yduPX71lKVSQ/BL+OehRaH2/mvgWW01PbdRMWJBY8ttPz8vlXgOsv8TrFxcFy5a6kbJ803eE/b+VfW/b8WH4p/hLpuudn517/RsK8coGedqMpHkchSPYH1r5T1Wxlsbt7eRkdhH+Zc4IJ3f1rzuVY8l+z2eCWfEv0ar8B+ysPa38XNHhvITPZ28j3k6+ixqWXOfLfsH1r9CidzEnrnJweM18g/4RNI73tT2h1Yvt+EsUt9mPzGWTdn6dz+tfXQcAADoK7unX4HndS75K9EmB/o15d+Mes3PZqx0/W4UuFtrW7jS5eGTAeNicowB45xg/3r0qW5jiUtK6oqjJLHHFeMfjrq6fsmFRPFNp1zazpKm7G4EAKynzw4TOORkH1reWkc6PlPt5dRv2mmksI+6t5nFwkZYuFLeIjJ6jmtT2/0cQad2e1e2nU3GrN3t4ysMiQkMCB0AGSOPTFeZyFjKqA7iQWzmj1/qN9r9tCDIi22lRLHEiDJGfMAepxXCq2Wz9BOy1pBp2gafa2khlihhVN7PuYkDzPrRndXgn+GTWZrrstfWF6bg3Njcssne8hSfLP3r3MPXfF2kzMn3UhcCoC5pNxq6Ez5ui1uzm53OuDjlaWTVrNXP7w5x/lNZaxeS9txLZIZUxgAL1P061eGkai5G6BAWPILAbfnzXzFH0oUXXLTfj94VHU7alOuWjMVXvOehKcUEk0y/hUqkC5/zKQcVF+ytSljBZc55wXHFKkNBTVbqK4tAsLKzbwenSqGnag1s8ihlMRO7B48XTNN/ZN+igFBg/8APUZ0i5hidggJUflXnJorwMMprkMsJJikHqRgg+wqE6zGcAQyjnkED+9Coba9jtoo47d2Kr4m2HrSfB6hI2RE58hjgUsSsgmNXjeQgwyKB/Edv8s10GrhLgyKjhVONuAN3vQ6PS9QkkIKFNo6swxUFzbXkD/vSVzwGBp0Kw7ddoIZJAe4mBI5yBgfrVWfVpWULaxg+pZf+9CIlkBGcsR0GNxJq8+l6nIAVhmywzhl24H9KMR50Sfty43KhtVUjByXyDUj61MzEGNFz0Genzqj+x9WU5e2lUMAFwwOfseKlOl3kGRLbOCMZ4zz9KKQsmyyurkHa8eAR5HgU2PUHuZ41YpEm7qTn9TxUI0q8lOfg5UQHbk4wf1pTo99uO23kB88DoKaSBth1oY7kgGRAg4OWFSSWiqUFqwdR1GRWfhstRs4xugklQjLfuyf1quNZlhlK3EMsYBPSI4Hz4pVYKTNMySLyykAHByOKb37AFlAwOMYrL3OsSGHFnJIJZHGXYPiNfM4OKkkv2ZC3xB7puRknr8utGBWYeaZ3lUSOI4xycnFXUlQFnR4gQPM/wBaw37TQTOYJHdxjO5un0zXTSLOhE1vHISOSyBs/PIpuAs2bWa+ijX97PGqj8o3DJNO+LiVRmZBkZGW5rCWohZt0MJuFBwTBDuRSPcDGavSx3c8W1LNlTnB6A/TNTiUmzXx3ERZi7Kwx1bgGmy65aoNqupA9CKyHwswbdcQnw46dBVhIpW3LEmAeTkYx8zUNFpmivdRxbMY4nLuv7rpgn160AW6cMxfcZxkOCBjB5osIXe3tVAwVjPixnrVH4LZM8jsFVzwTwBj1NNBaKwleKHHwueoHi4FTNfO7CQRcgY6cmrQ2O+xGVsc8GlY92wJHPkAKBg24jnnmikdNpB4APvRoXMlrlJCWUY3AAAn61XhHe3MCDDEsOvlRO/hjWR13YJIZ2OMkenyFC7ilREuqIpVYV6g85zjPHlT3lyMN+Zhj6UPa0ZhGsQZecqQRgr/AK5qa7imidO5ZyuTnwYzx6kVpRg9Erw785Jxj61RubhbWC4kuAtvEigmV2AHy/160s19cMSIgQVI4XAyPtUjaINVtgdQWCeMnISWIPznjrx+lNIm7Myt/wB+kshiBedt7FgPCAMAD6D9TVcySSBhuI4HAGM1t4tAhebdcrGIlXG1VC7quraaZDkNaQKR0XugfLiquhU2ebpxuCKMnqcVLG8kvB8Cr14xmt/J+z7Zt8cEY6qAq4+mMVWmt7O9O+WJGbofI/pRmLAz1vqYMHdTodpBBI8qCOoMYUR5z4SxySRWz/YFpcMRDKY03dOD+tV9Z0yy02xzbozTDjCefzFCaG0zKMoUMI0RAB/lGat2sU8rOrIFHdPglDjO0kcgetErHTGvJHaaMRLGAzBR1HtWja5S3CcFVHAUD+g9qbkkEYN7MKLW62q6LNg8cr5cf3/Smfvol3P4R/mxivQxdFlIJ4H5aQ3JyAJG9uetTmXgzz7vs4Vig9vWitxJNb2FsUw74LFOuAenTyrVBhOoFwFfBzggetJLFYyKDcxZcjYCGI/19anIWJhY2kRGKFkY4OeuKtRXt+6iMSllZiATEpJPnzWi+C0yOULFGz4wCu/pVhbGxDApb7CDwRIT+hyKWSHiwfAksQJaJbiRTwR4f9farEIVCjtEQ464OcGiBiVASg4pFtVclmz3eAQOlTodME6hdtITCE/eKBtB4IzVBri+MW18BM48BIAHr5586NXdrFMGwxVyNpfJzgVnLW4I1Ca3jUsykbS4yHPtzkn6VSSYnaCMUrpbNLPEHVAQR5j0pU1aBmjiKRohIAbaTj3OavfsOKSFReM3eZ3sqkKBnypV0WwwWW28JHGZTz+uKPxGlIHWWuKJQZI8qwGA+AQfmBR6S8EljJOlsw3OqqBy2CQMjy8+vtVUaNYHBNuykAHiQ80+GK0tFzFuiYMCMMOOMdT9fvS0P8gakvf3b2kgXZIT3DYG5DjzB4OemKs6VbWh02aKTcRHIxYkkZzjkc+wH/rTEsJTfGa2KFYmDJ3j4OfMfLGKuQW19cSzO1wLaKQlWiRV8Tjo2cEZ98c03TQlkglBGEBCl5MMQSfWmySqD6kHnK1dVmYMqAyMgzsGMgelMUO4XvIGAPPJU4P3pUOyis4dXYeLA4UD7Ujsq5mZA4K/wgZOPT5VNc20rKUgiGJHBLlRxgHk9OlT2NjJBb2qXbKzKdo2scqPXp161aRLZmrkSayskSRuDJC672AwGA6HnmvNW06M42jBzyfKvWpr34LU1meBlRpPGByeRt3enQAY9q8p+LVtRuoVU7UmkHXjaGOP5V0cZzcncbe2MFtZzXALJ3abiOufaq+mxG6UOmUXqdwxVy6K3VuVYhwvIqtY6gLJGSWIsAfIgYrUyVBFtKjKHDtuJ46VA+iuwASbafYZq3HqVtMOHCtn8r8VahuY85d1XHlkVDtGlIGW+lSwwd9MS+R4AABz/r+dFbW1lkiV5cc+opketWKKYpbgKRI3B54zn7c1J+2LFSipOr5PGw5qLY8YkUujo58LFB/DgdD61LpumGySQSOHkZshtuOP1q+xEiK8LAqT1U5yKVnKDOCT9qLHiRqWDMGQKAcA7uTSvsdSu3KsviBI6edI6FzuzjByMnpUcMKfEjAPiOOo4z86TdBjZ6J2c7c9pdI7HwppLW8UOnS/BQ2rWTvJPCqIFYSgkKA8jZLYGc4zgofPu3vaTtDc9pIdTtrFGRpitte20BaON0BEjIV9SGkJYngY8myvbXXNQ0jsY2kf7lNoT3C74pXCztuyzhM8/wAIYEYAI5BrO9mfxHvNC0G50vTr9V0zvjaRQXkCzy2sDjDSxthVVsYUjOG3M3hwK9KM8orZ5E44yaPbu1HaqLW+ylnq/arTW08XNsBBc3jKqvLGHMayRlTIMsWyAWyGByFJxkbqz7Uds9d7KaZLZ3yR21sksUokSQW1uZQGZhtCkruRcnJPc8ZPNeVSa7aS6VeaRqlul3PdM0kphG+Qzd0phO45O5d2wqeuTknG6vpDsJPdax2Bhs/w41ZpHsCkJa6XusHC4G4ANhD3jHw4bkDOc1qmpaRk9G+0ntAmkJcpdaXeRMLgwd9Lcd532xtmU3kttGQQMAYIweeNu0mCfWg2m280Vtai+KyzRxo2SCSkhXD4JJ4znA8s+dEN2K3RJHqGrW2mQCW+uI7eNmCKZWChmPQV4xB2vfs12i7V3Vtpc82s3TW0rWxbhEU7XOTxyvTbn+YGl/GnXpOz/Y976KLvjDKkgDKGVWVgykqfQjI98V86fiJ+KUcmswyw21ws15YWxvIwQhEnJOHBOeCCCODmok0gPsrTNVg1a0W5tSShZkOVI8SnB+YyDzVpm3KdpCnHB9K8P/CP8Tpu2PaK9ssPBZJbq9rAFyigABuTzwSMcY689K9p31UfyQHzr2+0TWdTv+13Zr4wRx3Vv+1Ft+5LR3UnGSmTlTlQTjPPWvLNDvtnZzVbZLgrrb2JskhLgBIAxdnJ8xt4A6knNfQX4tifSb7SdYtpGS4eQ2lvJHH/AMORxgbyM5U9MY4ODXlvbnsHp+odp0nt4DoeqXTJFdWczEJPIxjBeLA4UiRiT0PdmsJx3opBb8K7hdO/CPVhLavDb6jdssUu4HcTt2jjkDIxnzP0rxHtajx6lqAl8TLkRF+Sq4yAM+1fQXaDssOw0SaZYaiHstWkjnS2WAqkXdYBwcngrtGTzkV4n2zgJ16+jK7sxgjjyKDzrz+p/GUUev0K/CR6n/hFlRU7ULgCRzATz1A3/wD61fTu+vk7/Chc932i1y2PR7FZPqJFH9a+qw1el07viR5vUKuVgztRp41bQ722LyxNJEyrJF+dCRjI9ecV80Xnai07SfhZrvZPXQi6h2fZBDI7bWYhmw3scjBB67hXvv4kdoJ+zXZW81K3QstuN0rDqi+vyzjPtmvl38StAWAL2hUx20OtSq7yKd6BGwefMMD1HOOMGq5HRijyybSpl057oFxMly0LRGM54AJO7p5+nn1rb2ukr2J7OaNrF5dJLfXc8czWKMHVYzkIzccOuc7SSPtQ7tF2lt9VvIO+gtoru2gS2nmtjmO5EYwrn/mPmaA6p2gm1OJhcpCmZ3k8MYUhSxYL8gTxXJaia1Z7h/hy7YvZ6q+hjb/vsrSuzAnLe2OOg86+rAa+F/w9vpuzFlc65a38NrfrbOIQSuQpOedwPJPHyr0/QvxJ7Xaro8F/+14grjLo0Ue5D6cp/Ktoc8YqmL4ZPsz6Z3c1273r5gsPxb7Tvr02mtqhZRH3iuLeL6j8tHm7fa7JndezxkeaMEz/APDirfURGuCTHJeW1pGkVuUVNoH7teKibUVLbLZTI/vxisZDeyQE91I/PUeVMfULgOXSRlfOd26vn8f2fQ2kbLfLIJC7xK+OEyKhim7vLNtIbkkHNYeS6nbeRufPUjg81Jbz3EY2rIy/xbCcj60ONAmmbU3UbpjeQc5qCeczMERtqEEcnqTQH464JBKjOOQvT9aj+Nk5GV+i1NMq0ayKJEjRVbdgYOOmaQsAdoOOOlZqDWp0QKjDuwx4K+9WP2yWTxRBiOAAxWqqQskGWYJG5DBWAJGTxVS6mjljAjUSHGQCOKoyayrQuotgrkYyHJ++aptqEtwu2QiNcYPdrjIoSYm1RNpLO2uGOQxGGNNyjBDFz0/r9q1vfEFwvOT61iLbENwJoie8CYyf9fP71YOvy/EEDgA5J2eo+dEk2wjSWzYSXLxIQT9T5VVW7Kr4pQxLZrPvq5kK7iZMHJ6rVeS6YiQwDYeME85+VTTLuJr1vy7PmTqOPapXnHdnGeTkE1jYtRlgiLSwPOxYY2EfyOOKILrMzuE+HbcfMOowPU+1FMX4sPCWQE4cgn0NMkDvy8gIHkyg5+9A/wBruRkREjyJ4OflUb6w5XxxNg+hNFMegnJZ27nMkKE5444+3Smrptkzlngjwhy2RxQmfVZFXMQUNgfmzUL6ncFAjtHyckqpzTxkJuIUu5dFto5okigDkE7UTknyOaC2dqk9wnecoozt6hj6GqwCIW7wM7n+JmqSO6b8mxVGCMk1XYkMTzELGgDRouQuFIGKQbpASAaCrfTRySgndGwG0E5x64prapNvIUsxHkDgCpxNEw45G3J6etT92I512cKQM+WfagKarKASy7z5cHip7nUZGKrb4Rsc5HQ1LTLTRr5H+HEYkwDnBweBUV5CkqOzMi7SNuWAAode3bvBCMAExqc+pxVWIMg3HII5IB8/60JEtosQ6XteSRu7kEhG5g3K+1QXMCbmAkXvPVDgAemM1Svr0jKod8mc8DIFD47uZXxFt8XDZ5zTpgmaHT5DHcp3KhwhBYk9BmrGs6mvxW2GMSEjkMp6dT0/rWdknIhCFsMfTj3ojrFpNZW8d07lnnHhHPgGPy0kqYS7BHR7lnd3n2Kh8y3C49M0UlvLR1VnliZR0Of1FeetLPABkYz5YqQXEkrIhxhTjI/kDW9HNaZvo47GQiRWifkEEMOo6VdkBWEkgjL+ntXntxdyq7xd47R7sgbjxUw1Fi6CSRygbOSc0gRs1nIbxkceQqlcruuQPIsOc1mV1eQSAk4GOpUHP6Vz6ldzlgtyqDpk45+9GLZadBpx3pdedzMcDp51XTcyke+CPSg5l1BmkAvHYZwNmwc+x210dxcwyyCa6eUIAzlyMA5xgYA9DSwZWa9BkIyrk5QJySCR9/Kh9/qLg7MlmVF8LjAB65+ZqnHqTrKT3odz544HyzmprueCeYZXErjkg53HoKaVESdl3Sr12gnklOzzdifL3P1q/teRUkVt4GcHdWZmuwLdIGgRQjEsNvJPvTDeTQhEjYBNvAXgKKHG2NSpUaOeRlyWdUHT8/T51Xiv4N20XcbkNhgGDFfmPKs69w8mSVDsMnnmnLMJ9hYbYwvhKoMkY4B6UYjc2aWfU7OIsrSsR6qKT9o2bKP3jDzyUPNZwTMECqWVT5KKfHKSgdxlAQCT58UYonNmjTV7SHf3ZPeYO1Wj4LY9vepodXt5FcySBWzz4SPP+X0rPJMBNIDCZkGcFDwfc8GonmmDnfCUJ6ZQr9qMUGTNP+2rSQiJJSz7sBVzV6K/tSrI7kSDI2lDwayFvJA85eVlUlQ4bkg4xgVYiuAY2kdgpDcrjknHTNTgNTDOo3kccTpCQZXQ7TwQOOp/tWbs3S11C2dnbKupdsZJx1PFI94JpDGqhIFY4ByxFQZaR1zgH3qlHwS35NcJkvLrako3SZPXketW0iUMWIUNwB8qydpqD2ke0HaHPXnI561esr2e8uQCNybTtHU46ZP1xWbjRqp2Hwg5O4nyBJ8qhIjZ8Ou4D2zSSRMcEFlwOoOP1qB7d5WVhKyDHIFIqwisSiNii5ZscjqKjMzL05I9+aHi2mDFu/lLAcN3hGPpSxaYZpS11czyoeSu8gfpRQsgpHMrZ3sQwOGIpfiYZf3kTM58uCAapvoEJjyZpjHkHZ3pA/T/AL1ah0q0hgbNuJe8wCZCWOPTJoqhXYjazaW6qJb1YwPMsB96sfGi9jgmt5S8LsTvRsBh7UiWSwxM1tFGp9COPlU0cio0dvs2Ajcm0cY9P+1UhFS7WRQ7S3OMgsA65yB759xXiMVvIlzKXVlJYkgfqP1r3bvRGbtGjMiKo3Etk89eD7GvLb5FS9vY1IGyZtvvgmuni7HLy7YFjtcK7ROSwO4gnHFQsmG5wysM5z0+dF4FRyMgAsT0PFOheKKQqB4iPyscg1sY0BiihcIM+pzXRBnIKkknIGBWmxGVOI1XHtxTAe7xtUcdCBik2h0zOhyV2+L1+XvTIoxvkLty2Bg+1ajZDcsoeNSQODjFVr6xhS2Z4o+7cOMnkjkgUZIMWDY551j2pIQp5ADkVJLqF4ACswBUflA6mpLaKFowZlfPPiB4oqllazx+OJNp6kE5+lJ0hq2B4+0VymVIj3kdWUkY+h60g1zUHK4S3YjjJBBPB8vWjDaNp4XPdE+mXOaqyaJAyk229XTJxu4FH4g3MwXa+5nvEiubsM0ykrwSQoPkB0xRTsH+H9x2zW7gt3mhIs0lMkrjuVk2qW3vgBV2l2wQSMDmidtK9hrHwbLazQzL/vUFzKUSWMeIDggnLKpwCM4x7HXS9qOymh6Hp1vYyanpF480YvQIWhNxGZC5aKaEE71wAS+GK+EbSTXTxxi/J53KnbZQs/wl7V2o01dSsrJLO5eK4N0yq01sC6wIA0ZUvnvFbb0IbJ9B9BaLLpf4d6MYNM0C+TUZwJpY+6jH72TcQpZeQmUbhVwoVjtHn8+6p+Lusvpb6bDNaakVuAlhGYHSREQq25tjDxA8Agc4GD5Vf1r8eLvWNNsodQt+51K2FtLI8cWwF05LEls43MDsxgjqBya3U+OJhjJn0b2O7c23afLW93Fdd4FP7iIrGjhFLqpY7mAyDyqkZwc1oJ9ds7eYxTTBcNsZgNyo2AcMR+XgqfFjO7jNfJnZ38StVnvI7Ts7bC1SS5DiTeX7qNUk3AE8L4GCg4GcL7Cm6z2n1bUNagvra8uzDM/eR94HO1vGyqivkrgbQcgAgnoAKfzwRa4pM+ie3fZrSvxT7KpbjVGtbeVe9guY13eXUo2Mj2r5X/Ei0g7JXOi6dBal7vTYGT9orJ4Z1RnJdeSBndgg8jj0BNvt5+IOr6X8LHBM0l93PdSyNkCZRg7iAepORyM4xWOk7T28kmj3cEmwW9x3s8M5aVY3IGdgYHwnA49eaUuSMkS4SR7Z/h/bUNB1Ge1txaS6VJAtxeXckwzE2A2B745PUDPJBr6RmvCkCTW6/EK2CNrDkHzBPFfKfZX8Qwmnazq13LNBaXfgCCYl1mPHeNkY29PD6V6vpP4krbaLaRRxC4EcQEkjyg5bHOAAAB6DNVHlhFVY1xTfgCfij2wsu0Wv6P2es57kfD36HUUQBSq+e3IOWUnPp+tZbtV2+HaLXrXTr3umttFvyLa8z3bPGYWzuIJBOQDwefPFeW9u+1c+o9uLvtBpoW3Y3EUsZjGFBChQQP8A7tC21651O+u7i9t0kSd1acIuAONoI8hnPWueXO2ylA9KXVtV72z1/tEqXR1G47uJJJif3fdsgYJ0HJDD3UHzoB2w7yHWnLf+JGo/TFZvTdZudS1LR7S+mUQ2LJbxRu+MoGJyfl/UVqe3kUk2qo8ZG4xKQPriuLqJ5yVHqdGsYsv/AOHq+XRe3c/xMwt0n0x03E4wdykeXtX1Y/azSIeJb+EY6nk+XsK+Iuyd9Bp3aC3uL92igjidJGXknk17Z8Upsw9m4uEb/M2MDA6frW/BzuEKoy6jgU+S7NJ+LH4g9n5Oz5NtfSXcyyhViSM7C3mrhl5BGQfYmvnvV9Yj1Ts/pWk3eo3SW0jFnzIWijOSfy596qdtGOlajegO0tpeMzLFIp8DcZ/T0rL3wTubeezYvbElWBbJU+hz0q5cspuzkxUG0QalaC0cW6mKYgbo5ojkMuf9cGqsN4LeZZiofYfysOKkuJ4xcqkDnu2xnJwR6iqd3L3Rwih9zcZ9KmybQa0XTbvW5buaLBgiUNK8smFVcjOPMmtroeuJo+nNG1uZLCS4ZCwc5UemfT3rHWGr6kNIuobYp8IikOCecHrgedRyXphtoEjlJkQtuhbp3Z5Gfen3Hddg/Z6xBp91dX0Jd1C92vetkn0+teg9ltdN1psM13GDO65554z6eVeO6DB8fcy2wlWGZ1YR5OFJ9+CenpXq/Zfs9+yo4y1wLyaZQq7R4FA9B/elKqNONybN8vZe3hBFxO8p/wCUBR/WuXQLEZXu9yYySZDuB+lSNvclt+XYYJz5Co2nW1QmaVVGOnrXmWz2sV7JYdHsY43cKu1jgck/1oZeNa28sa2kCRePDMVGWA96mGrW8UaomGwegH68UKv7wMyusRJOT4lxn5e1OO3sHpaOCpLdx26rI0kudu1TgY8yau/7PSNIhkmRY8cqq7j9+KraVfIiyNKMOn5WwT86ONfxPErLIgJ68026ElfcrR6Fp8bKgeeQnxZdgAc+XAFSnRrBnLMrqM4VVbAqu1/EqiIuCc5Bz06kD+ddHqYC7mIYKcFgfP5VNsrFEh0CzkyCzxH2bNV5+zlqQgju5QwOWOwDgdRjzqyt/Cw/4gzjODVaa9VGLtKFHkCadsWKJDo9kqlDLK/vwv0/0aT/AGes2XELMkucklic+1QG/hWPvJLmNE3dS2BmkTVbZiCl1C3ycZzSbY6iSjs/Cd3eXO3A6Kn9c1INKsonwZJ9oGfCRzx8uP1pkmr2ca7ZZ4y2MkA5/ShtzrizArbRuNp/O4wPnjzoVsHigq8NmYt0UcuFwDucH+nNDtTzZ3UExaM2igqDgh0LDGfQj2+tD0vbyXPeyKEzhQFGB9aW6naW3IuQCM8E+tWiXTBuo65FYFYjK80rnaqwKXPPnkcUUsdMu9RjWSMl0xwWYfbk1Qjj3KCq7eOuK0fZYGTTpIXKh45d2DxkH2pyeiYrZVbs/dKNxeFVH/tCT9sf1pBoFw5/4qAfM/zxWkkMY8LlcjjHpSeBScYAx9KhSZrgjO/7PTL/AOJED67yf6Guh7MXEmd06hQCSV3YrRBlO4gZHzpXnkEW2PgfelkPEzkfZuUIzQurFPDtZjk/6+VVV0h4mk75sEN+UHkVrLXegfBDEnPT2qd5FkQRThcOMbWxzSsdMyj2UNmAXDiRyNuRk4pYLL424EcCN3YwXc8c+eKMX8NpEyExDah/Igxnip4ZY4Iyka91k5AIx5UMpHXmlmdgLeVBtUKEPkPnUQ0W5WPDxqSBjcJB9yOTVqPurZGlubpQzngA5I9sCov22ItwEOJXfABbkAeZ+dCEyo3ZxI1LM53sc8LwKYdDto0wqnyyc81VvtSu5bxUilkUKpLEZxkkYqtNrd/bkJtWUkYLGIgA/pmntj0EIdGhkvYt6sY18WM8mjWqO4thsXLghU44BPnQPs5fTT3soldXOzzOSTjnFF7i+aNwCMBeAm3HPzprfczm6Kceld5aKz5Zj1fBJJz/AK5q1L2dgZo2MIBU+Eg4+4q1YzOYO8mDbm8uuPQYq1JO6naAM4PU1oYAj/ZyFyXmIYgY6cH3pp0DTxuOCSaJfEhwBIUxgnIOc1XWeIkjein3bGaVsaM3qlituVSFl2+WOuKGNaFnAjVi/wDynofc+VF59l5rcMUyl4hjcPLFE5lhQCO2jRBjnbz9h9KV0Wo2ZuTSb6GzRUWOSZySGEpCge64yTUVt2Q1NXkuJnNxNIgQlSAAAfJR8zWhYv1C+XWrkDvE+5mKjGcZx9aWdD+OzKjSp4HUS2rkjOcxk5+XGKIW/Z6e4iMkkZgBGRnGftRG71C4Zt0JaR18I8WMj61C0kwPezkb+m0H8v1o+RlfF+yA9lbjcVeWONQAckEn5YFTTdlJBFlJ0JUZOBiny3tzMw/eyZAzyf7U6G+ukG2LDDJ3ZUmj5GJ8QyLsixUtcXCRgcnAqodJt47tIDeExbRykJGPbOevvRm5mub2IRsyjodoPT6VV+AvVPKcD8p8s/WlnIFCNCT6NpyQFwpjUHAZmOfnyaF3GnbUzbEOhG7OMbaK3NteNEpd0AUHIDcH39KCa9dS6TaC6uwURsKoTHjzTi5Cko0aiyi+A02GGIAzuNxI6ZPn9qryCaITSuiMMgdOT5faonvC6JcwZkjEYBCH8px0qM3xdlTMpUgDxAYHtUO7NElQ6CC0QZeyidgOWVAp59wKjlsrRmUPbDJ5wrn+dWWu9oYLLG7Hz6Cou/dpQQy5wMnIpJyHjErpZWLy+K1zHnBALZ/nVySOxSPuILMhSMtkZP0zStfxZ2CMBicdKZv3ONoDOv8AzA8UXIMYka6PpssRaRGhOcLhz+v+hU9ppMOnnvYpAxIwD6+dSGckeKJg2cAAA1zSlgmQAqnPAp2ycEuxZkkQSbXOP+bHGKjeaKN9hYZxkA8cfOkhVQHZSOnPPl1FRPbd/IkhO4/KmRSRZieOQkKfEfrU4Xpnih8cMMCGUAIwIyy9Rn+lEYNsiBlO7PQ5yfvQInURqhWY7R9qkD79q5Urg4HrTSqgHeSRjgfzprRwNGqMowvQZ6UDofNuELrFjcRxgniq7Sd8Uh2+JSrBlP5SPc0gBiyqZ7vyqIKu4kABsH507oKHXNrfFnuGlt+7SMpjZyc5Gefn06V5TfQSC4nxwBOzcfOvT5TI4AQlj/CAc/WvMryd11K5jBEihs5znNb8Tsw5V2KMsUqwjbM6E+Ignrj09KYZXdi5O4qCRj5GiLQG+jZdhQqhKjrk0OtoHkYKoAI55GK6DmJ7e6mjhGXJBHOTnFR3F5KrYDtlfeiUOg91Gd1yzYyV8A4Hp7iov2RO+Q4jfaeucZoHbA7Xc0jfmbHpuI5qzC91JwjMeDtR+R+tWZdN7qPvbgoiK6h8DJUEgbuPTr9KKWemzW7lISZk82UdR6UrQOwG73ERWOYEBR0/tU6yzM0biYq0Y8I9qLNolxLlduE/hJGMD0qO20V+8LyShAqlQAM9cUWhpMb+0oxzMpLrzhecVAmqRwSqyRDnqSOlEhodrH4p5JD6kFVH8jVKbR4pHMcDhVzy0h6/YVH4jbl4Mff9sbT4nUTAsbXLgBZDkrsHixgf8yLznzPyNC4ku9VW4u+6kt7W2kDyRSK5RSc8qpJxznOSBz5VZ7Vdj17NSrqEaRzaXc5TdEe6ZH5O1sA9ecHgHac++cXX72BYkkle5t4HJjDKMDnJBHRufXIrZRi1ZxTk09mmk1ezihheK5NzcRIDC/cANZsSWOACSQOnBxz5YqtqenXouJbqdbZO+meSbvHUNC4yzqUz4TnOMjz9TUMdrfWVpa3297KFlFvPPvk2srZcIQuSqhRtIHpwDWl07Td7tqEGq2kMphnSZoALjKll2q4UeIkDa3rnO0kGjFCTb7DNM/cL3t9Yx24iUWzFXbdLIj7MqiqQcPwT/wAwOcVuoddv9He2lk0PvJ/hybqVSAOdhjAYnHG5s/0A5y3abSJ7K3tpoLmNtZJkFxcpwJ0aQkHdk44J48+PQYhue09y07aY97LLELNO6WSZm/erxnk55ABx046VnJWbRk4Gd/Fa/u9Q1dJ7wLHuiVv3YLKqnHUjjrnoPqetYu21Oa0eF7eQNFE+5VcbsH1wa1Mnaaa5tZbLUAl7aCNo0R0UyRk8ja2M4z/60AvOzsMGk2c8NwwnmlxLBKrKYgTgckfyzWsFSpnLPbtDYNQuJf8AcbWXPfv4gHwpJ5Nexdk5NQhsruO+uoCvdgRQI/K8YGcHjivFrWyhtTIzlmkIxEckD3yRW5/D61OsXN1ZuWBaJXba+3HPUtUzXovie9ga+vneOOG/yWhUliRgl9xBz+h+/rQ25nkgTuFyvgAbDZ4zkc1Y7R2UlrrWoWzyC4SKQqJSMbx5HFBo1ZwQX244LY6YHTrSSJfcK6PqEB1e3a9DIBEwaUufz44bPtXsva0K15ZFsN3lsmCozXg8cZtZIJLoGSKY5EfTJ9flXumuENFpjqAA1qhH2FYcyVo7+kepI89hgMuuRWyBWZrjo3Q+Lzr3SOOGzt4+8xIAAR4gBknrXhhUrrqhuP8AeFz5dSK9ht4xZxLDAjOnI+JaYFVI9Mnn5URvwazpMbr02n/DRtqVmsoaUIrOgIyemPWvGe12n2FnqNytirRusnj2sCjE+3kea3f4j3hGnWgt2Kzht+XOd5HT5dOK8x1CWS9D3SlfiQ2WcnHeE9OPYVrFM4eWSegLdsO82yYDIeWHHPpVKS7LyAKSWPHIqS6ncTMzr4881TlnJVQBgKc/KuiMdHMHVvwLe1jChGgUqSOreeagnmaWcyAkO/Uk8mhqzjdk5JFSSSFBuCjLdCTTxE7Ya0+4jtrpQYe/Lrtb0Ga9t7CwPFpiQtJ30cEgYMcjDdeD6D0rx7szcW1w6W90m92O5Sv8GBXtHZi4gt9PVTKwlfoqjk+xyKx5PR08S8hQCbr8QR8vKuW1jchpiZmPm3OKNpa2zLl4EDk+XGRStp9qvKgkZ4XPAribR62LBO3DkoOc1WuoJbjJZ1XPHTpRZ9P3bjbOBtxlT/emHSrhkBZ03E/lBpWmOmgeLTYpwwAPoOtUpC6Ekx8A8cedH/2PeEePul+cn9hUL6VfsWEKwFOmS2SfpxRQraMxdXhjjVVLx7nXftbBYelTRPa93tKneT6g1duuycs953l8xEYAGxGwufTINF7PsnbLgsiggfwoDiq0hK2By8CxMZBgL0yvBFUktrfuk+JjEzMS20+IAHoMHjijupdnAsLfDheck4GKFoqAjIxnoPMUJgyqfhnuSGiyO7I2/lHWnBIpQFSHaeOOtJeyLZ3lq5hMiSgxsVIG08EdfkauCS5VkxZt3fQbmGfngZ/U02mCaKbwC3V2jUAMcZC4ziog4HJ6dcnmiDyKzFVt5Hboy7cAfU8VONNfu98qQgnoobJ/lS7BYLSRTzlTz5ipkuWUFSyOOgyKNwdnZ5kDyrHGDggN1xU69mShOJYTzz4TU2MCWUcO1gzqMHPPSrVpfpYzP3MYkV1xnOM81ffQJeTE0TegHFVH7O3avzCpB6MGoAlGrMWUtbYJOSM5qGTWJ35S1jADcZUn+tWV0a6VRkKT5jfjFVrjT7uLP7kt/wBOCKNFWyD9qagSDG8cecnAQClGoakw8TW7HHV4sk/YimQwTXMxjt13OBkjONvOMn0q7+yLpCxMkYxnoxJP6UaXcacmQTanqq2pKvbwqHVGKRc8nHmcedVrmUxylpb24lmQkFg2MeoAGKuNo99NblVKpvOVy+TnPBqvNoN33rOwXLfmJbz+1ForZTm1EsWZEdJMjaTKW21Z07U3n1m2glVnkd8PubcTkHkn09qmXS5QpHdrn13CrujacVvVlnQYi8WRzz0qHRWy1eIVGwIAA5Pvigl1KsV0rRt++zjHX70Z1RilxIkYLuQCQpoOLJptxciInjCEEg+pzQg2RvIZZ2jEhJJ4I4yfaq13qswJRHPJO/z8+lXZ7OSQqI4lhSI4Dl8bh5k4rl0bAcgq4PIZun/enaQ6Z2g3Ty6jartTHJIAxjIIotdb3uHOSmMNj1zUPZvT3t9RaSbbiP8AKo8z71auATNM7qMLwAoyaXdkS7A26v7hpXWN2IK42qcD7UtvevJG8AnZ3wMlecY8hzTGfezG1QA4wSV6H0p8Og3sASW3k8UnmoxWpjRBeBoeJJWMjDxBmziqksQjXfIQdyhhhgSB8qKf7N30jmS52y59X5/nS/sK+WXOxM5AZic5FFjBUcjxsTkeIeIn2qf4x8YF1gHr4en/AHrrm0Ns7i4mXCDLnoq+fXpT7bS3uYlmgXvozjAA4NDGrJBqk0SCK3KOSMrwM1YF7eAbpEjUDyC1CdGvWRHZT4RjnyHl51TurW5jRizFR5h+P0qdD2W11+VJ5InUF1wwAHBBq++qJJMTPaYKphyr5JP8qG2WiyzWhupiibfChA/N6jqaYY3gVgwJUjjjoaPxDYVh1O3DEraTHf8AIj+dV5NWhnJMUJhPKhmGSSOuAM/rQV2uZmEdsDJIfCiA4yfn5UcTQbW3RUvppJJV4fb+UH060fiu4fk+wItZ1ilaQkndnLdRVm+1eUrHHavIUC5JPmfrRc2elQqqR25lXoWZjz9KYdFs7iVZAjxKwwyowwPuKMosMZIzEsk7uxMjMVHiZTxTo0LrI0zNJtXIBBOfb9a1EvZ/TkjzGZVBIG4SZ/mP7VNb9morUEtes4fkBYwC2CCBnNPJCxZme+S2t4Yt+d+Cyhc7R6HNOeWPux4mfPl0yflV6fspdMWeN42BORnPQ1D/ALNamrgfDg54JEoC/c4p2hbRX7+RVYAvtxgAuePp51FGuTlm27uvixkD/X6Vprbs0qL3uoXCsgOAsYznj1qxPoulun7qJkbpuDn++P0qclZVMyTlgo7lh16ZHPFQgTg7lBUnkMDg49qPPocTM/w9y37sAEFRgk+9VZLSe0O+TwqeBhgaakhNMqSQuqqjySMCOd43Y/tTGmJ5kkkYDP8AFmriw3Ny5itI2kGPFtPnmjcehWgjjjut8jxoRIY3wNx6r9B/OhtCSbA1hco9nC2yRjIN2d2OD0+wqcXzTRlYNyxqPM88eWaISaZbrIO4EsQAAAEmQOPIGki0cwl5FcyZXADcEf3pWh0wXamN7pTeZIYHPP5RijMdzDaWMyi5j7yMZVCeWz0HoKda6JFFBIL6Q7nIKhRnYPfOPWufSdOkIRfiD/mYHqfcUtBTKJ1aWKcGXaSVxnPGPQe9Jc6w7oTCdoGSo9R/Srz6DbzSK8txsB6oqk5H9KbLoNlv2xSXCYAAYgEGlorYJS+u90YkO2JurA545H9KOWOJDaMWCu7beASW45HtzUA7PxMuyW8buQOVC4z/ADqW1srHTyH2zSlPy75OCfU4xii4hUjtSnNq47ti7K2W5IAHQggda8k1e6FtrN4tuDIneeEnjPHPHlXrV7dWskYRoEJJ5YM2eeuCTXkPaCwkTW7vuWYxGQspxng1vxSVmPNGSVskt9dmVsG3HT/Pn+lTw32HeUR5ZiWIJ984H3oTbI2D3pBOeo4q6kRGNqsfMDHWujVHLYfj1GJ14mCjz3DpUiTGcMYJg6+tAXiMR3NhV46nzqW3vxHEUhSQuSOVUkY9DSxLug8clXWUhg3GD6Gp4bpRCpVtueA2aggilljDSAKT68U4WhQ84+lZ1RWRba4NxDLH8QPEpGUJBHHqKHtE67O5kYugwSed4/5vU+9TJYxrkx5VmPGOM0yKGSK6dmnJ3dIyB0+dIaZNb7jEQScp5Yp727TFcg7fI9cZqUqWJ8W0+39agaKXeI1vHWXaSE8IJ98YqSrRnO3Ol3U2jTEOYoY3RhuJZXYBvIdOCTmsJo0FzpUcImhVLaW5x/vCjJ2jJCcgkHwHjzHzrV9vrx7Szigmle/eR2UiRsCE7eCAo5Pi8/WgulXGoHSUuJu7u7WFe5ljugGZhygQDy/NnIGeTkmumH8Th5acxLVY7Uu0txH8FJKXKPh0LKcfl81KHb1HShWtatNaXEioe5ErE3BhcjvCBgAgYXoC2MZ8bcnPBLRtKtVed7iRppdvd/Cb9qtx4RyOvhBBzjyx1qTtHaE2Nnbvp8cM5fajI4xtVcnGByWPhweAV86pmNMpR6zu0+yS3nUR8lkzkqx65J688+1DrtLzUtUj/Zyd7JGAymPqQPOruk6LfXdzJcabbTXNjE7xxusQB3dOTx0OCSPfjyJDVzDomlW2o2kn/wC01ne1ujvy0kfPLD1PqAP6UkqJbb7mX1q4+EuNs8YMzFWdVxgH2IzmpLm/udRjeVpf3TxoG3jfkr056g8VR1nVzq8oeXu8JwpVAGPzP+hUVmxMZ28ofyAHpWjVIi/QcbVu70qSxhUPE0hkO9fEp46fao9B1uTRZbe7twxKy+MKdpYehOPt6UIfaIlyP3mPM07eAigHKjqKzoLDGs3B1jX550YILuQMCTwoPufIVPO9vaR3NksEN7HwY5sFGBx1A6H61mDcyx47wHaOU2n8tXop2kiR925mXoetJpjUh9zItysDzHPdRhV55wOlex3Vy11oWiOoKD4WM8+fhGa8Ol27R3Y3MvDA5617LBP3/ZbRWjYHEIB+g6VhzKkmd/SPbRk9Vbu9ZZgOjI1bSXtPv7xUk7tSoLRk5wfImsXrf/7yJwBmNTmqUl+kPedSUGTk9aIl8zoNatrTXLtbzorwTqeq4wfWsXM/cbozyyZ4FWrqfejlDlJBnk9D7VRkPeqshba6jAB8zW0UcEnbAl1L3zl2BUYxVVyCcgYyPWil3IHA3gYHUgUPeHCFyR16Zrqj2MyIMd2FNXY7GC5imkmuvhnRMxqVyHPmM54ofu2nmlWc/wAR3D0NXRLPQ/w/ttPmneIsVuO73Bs53EV6FavZabeJc3lwrGEZEfeAEn5df0rz/sdDbSsr3t2bW524hWEAEL58kVBr2qFbm6tLZmktkwzSFsk++RXPJZSNozxifR6XMayAlgF254NSLNDMP3cqnkjA8zQAQIrMVB5965JdjY2jYAMfOvLcT3cg40gjYhBguaa14EyA2G/nWc1KdEieTDkkBVw3U+XT3p4ldgWwCQATkEHP3pYsamg+9w0m0F/eka7ZFBVuAckUFN5MFACgkjqM1Tubk3CYbcy+nQUYsM14NVZXhLDLLK+R4uMDrirst13ccpZgo6tWBt5du7ul53f5v5VYdrliwkLN7M2RTxYskEbvtQ8gIt7Y90cgM5xn3A9Kq6dbRXQPxEgEnO3HFUDDcHhcKB509bWdiAX+oqzO9hSPS4GuFkuJm2IeMkCizmzQGWO4UADjL9ayLQSGVED5PNTDTXljJeRuegI4zRv2GvQbF3C6sslwAzHqFPJqzbKkMhaNlZ14DFs1mv2b3eCXLHOTk/pV5liGQIgox64qWrGtBz4m5STIk731BbrRGF3kUFl586xi26yXTvIpVCgAz5nmnzFokzBleepYk0sS3JPwa17sRS92wwRzx1qvc6o8bKFCgY6msxA8927BBcSYxu7snge9SKn73LtKj5/jY8fejFlKS9B4XbyYYjiua5cI7EHwqTmgyzx4CC4yy/wjbn+VUTIivIoGRu454/70sWPJFzTtSW3E/gzJIQSR/r3qRtXDSfvA5HopqhDEsYcyjJJzg9KY+47iFAzxxVUhKQQGrjDFI33DkEyH+dWbXXIJn2Tr3bEdck5oDh+RtOfMYxVm302aUhlgfHkTxSaQ1dhN9SgnuEhiEhJG4YHlmrVnfALN3XDBeNxznmhBsJbS7hnmTuotrKecnnpx86l0qJpbzYu78pJB64/1io0uxoRPPO93GZM43HOB5+5qE6iJp5YI1dtnRlPBP1Iq1qVxDZrIhYBkUttzyx9Kqwx/CWMEqsGlbxSgepyf0qo01bM22nSEt73vCQWaMo2G7zjn2zwfmKvLqSop7wjcCWbnGR7etCoWwcnGAc9KvSPFIURolKk85GeM0mkaJt9wvoE63Esz24aRztXr0HNE7rabiUZ3tsIKDoDQ7SLruJJzapEHIAwAFB5x/Wqk8zwXsoIVVBG7Yx64wcU4mcgjbPHZp4oljdfNef8A1q5HeiRgCrdMscYA+lZltSijk2mIuzHGV54+eatW+pRSZIR9yDJ5wAPvWtMztB7vg/5GYe5GDTUbaQZTj5mszca1AD4VfeB160P/AGnPvEnfFSy8ZWlixOSNhMILmGYyAGMgqxxnPlSwn4SJYIsgA4C+lZiDUbjwkZdFIZvRsGicuuvcujPF3bA59jQ4scZINzSSbsIB7giorlPi4jbzErGR4ivX6ZoOdTVFJUkdfDnyH1qrbXc0rrcLJMXceDC8DPy/rU4srJF7UdSWAR2VkyxlBgk8gYFCLqaZYo+9dHJJyUBHA9f+1VJo2hleXILvlfXnzOfnTWUpCm47yW/KD0qkqM3JstaRLGNXtjMPCH8zgDjzrYXEMRzIpUqRvBFYiALITgbeMA461dkurxIiDcuiE4wh5qZRyZcZ0jSLIvVYsD/MeOamj34cMoTZ7dT86x51icI0SzTSLu3Ft3Py5zgUx9cu2EaxtJhCGy7bjmj42DnZtVl8OGUH1pBqGT3TW5IJxnqKzdtrd4W3u6Hf5svT34psnaG9lBDxxsAxzgc8Hr+lLBhmjTfHmEGKWFiACV2jORViC6NyofATPAHpWMfVr6aRAzgBTnjI9PPzqNb29eQuJG3bsAjJx7+lPBicomuecqXUjdEp8Iz5jzqB7kyQqqyRKwB3qc8H0oDM1zIAr3TyAEYIGBx58VXnDPEmX3bSenSj42HyJGieVo4FDOm5M+BTgfrQm51mOZGhKgHgAnnmhHcheefF6HFTd2zqjPgFAVHPNUoUJzsv2182nTGRHCo/hPHmTxWhNzEsCR28veMPNsAn1z0FZNAjgFhuAIIBHT3qEuA8hYKxbr1yaHCxqaRr+8dySpXPn4hTllITDMCCePWsfJdO5yCEx5AYFRpPJwofAz+YcGl8bH8yNpJdII1QkEjjrwaSG7GNsaMxz8qy0V5LAhCuz7jyWw2PbnpT5r91tiz4Y84C0nxsPkRqFuike65QI5YjG79acJw6l1UlV6nPSstLcRwlQvJUc7stk/eoW1CTeJcflPIA8vT5UYMfyI1jXgHA6HzqGS4Vidx5oFHqcrlCr8t1QoOPkamj13aw3xIxXOcDFLBlKaL6LuYbIxIwyDxnA9ayurRrHqMw2qDnkCtDDr56vBjHTnrWD7S3k41KdQ45Odx6kGtuKFM5+aeSostbwM4LqMhsgmrQToRt9/as7FezCMKx48s1YXUpQcnaSR6eddNHNaDwUEeLaR6GpFgTdyF9s8VnbfWJ2Yt4QoZgRs644qY6lIPyqMeZ20DtGphhZmIyMgdRTzH3br3nJJ6UB0/WZXchl2cYJBxmr8l4bhCCCQRjJNRQ7RLPOjXQC8EHGR5ZrlOw4wCR045oVv8Ahir44A5BI5q4b6Je7RGwJDgggHkDPWoaZpFx8l9p1QgqMrjqagGolmCheMY44pGdSpMhLEDjC+XpVddSslUSE96q4yAtRUvBVw8lDtbYQ6toFyJd6S26meFt3CuoPl8q87sdGvNSikSzE7NhWYFcAsDhhzwRyP8AQr0XtVqe/spqFxaW4EW3uw4fkbmCnA9cGvD/AImS23GJ2J6jJ6V1cMW1s4OocctG5tLPUtNmWK4tpwZJAwklBPPQbevrjHtRyNbOO3We9PcOHZliEwbcWIwcY9SPLjIryv4icHEsjByMqvJx8qtZYKZJDkoQU/16it8Dmy9G00PtzcaBqgtpkLWYjxFH3uQASTuJ8zz51ndeu01TS59VlIE91dtHJGvCheCMeY6Vl5ZGMh7x8tnOTUUhO35nPShRJbb7l3QdDk1m6+HDmIFT3bAAlz5AZIqwlp8JcS27pJHLGSj7h1IPJoDMzgjBwfUVd02TY43FiW4J6mqktWKi5coDxubAHrUKTxsBG7cqOp86sTDaeCRzg/I0PuzFGQI0brgn1NZJWJokviJ2ypwoHCjpmrlpM0sJGMbV8PGDQlZgcYBJPHPlRETKgaTI3kAcHyq2tUJCRwz3jTGAGNI1LO7A7QB6n19q9b7MytL2K0ouwJVpAcf9TD+leQTOGYc5zjJ9OK9W7Hsr9irPuj+Wdx753GubqF+CO/o/5v8AoF9oo2N6hYYTYMH15rOSNm5dXbCM3XqRWu7QJmWBgeCpFYa7n7q9uVCnGR/LrWfFs26nSsJxx20qRvcSYiTwugOWI8iP61W1mzS0vDFbuHhdFeF89QR5+9A7l2OxlyozyQaZcX+8hHZjtXjPlXUonm2JcCUPtHiBGBjzqtIzA7Sen2ppuyz/AJ8io5HbjOfrWyQg7omj2utq9rv7i7BLiZj4duOmKBz6c1nePDPIjlGxujbcre4NSW2oSWmRCwXcMHioZbhpHLPyxppSv9CbjX7L73bQlTG3KggENg4qa1R7ttolWMAchz1zQNi5OW5WrkNz3T7hwcY+lDjRNn2PJYWiHBZ84/zdKrJplnJLulMhAHHips19biVmecDI8q46lZOhKOUKr+U9T8q8S2fSUiafs/ZXIBt5WjKHK7xkA/SqbaPLCGHexKoHLZODU8OswhcMCMeQIJNQ3usRyo0cUbHccE0JsTigdLKngR22qzqgb5kCiFzp9u7bZESIEngE9PlVaLwjbnI6n3NEA9tNEqTAox8OR0FU78ExryUXgt0A2MrKi4wFFdFJA6N4FPPJIq6ulw92e6dmVh18qaIraxASUDDHOD1NTsrRIPhSELRjKjovQ02e4gUBI4Ms2eFXmpITZ3JcgtD7eVVdRiW3QSxusu0E8emOn6UbClQLedIrkGGItuGG56Gj9mipD3csa95jLnHUHnFZ+2097qBBFE4D4BZjwAeuTWhNsRtBYADjrxihsIx9kayRKRiJFVecgcmo2nVz4vBnoQKi7yyhlMayb289niq3HFbujtjco4yRipuRdIgkRprd3Dd8QcY28qPf0oZKyiLErAbeeeKLGRQrxR/u0I54/NQ2/tRNEU2rK4KsARx4TnH6VcWRJBrTVbT7ZINoBfxS4HVj6/yqWRoi+5lGc8ZqAO1zGtyCV38hCOfqaoyXLK79+VVFPQHORUtOzRUFu9t42wVj3uCckDmo4bWxlctJAquP8pxn6VnpNaDyssVs+UH5iQBz6etJHqEqkMyKz+ZHFH5B+JpTZ2TAsyHk5A3HbTGitiPDHGx+VCxqqLAoUOXI5Geh+dMGrpEyKInbcSAR0BpOx0g5FJFbxsscQQMPFjzpFud3iOflQl9Uj4QISWGTVc6nk4RQoAJ9fYDFTTLVBC9nVkyVLEcgVe063xMWZh30qYBI/KprOyXLKeZQT5+HpWwii7p4pOVGwdT7UJMJOgNqfZtD3clvmd1J4K4NDLqzhghCrDNHLxuDkn64rUftiyjZg86BkP5QdxNZzXNaS/haO2ixGnRuufP/AEKujLuyqtuIQVZNuOQSDg46+dR4eRFcsm08LwRj9aZZXzWjEGLvS3TqD09KMWlsstlG0sQRnJfknOM5H3pPRaH6Rp012jSd6sCsNu0Llgcg554z/eo9U0eeO4l7pn2Pz+Q4I+daXTIEhijULgk5OPMmjQbYTuIAH6U4eyOR7o8sn0eWEJl1cHpnIyalt9FvJvHGibQNgLE8f83Fby8u7GWdIZnRpdu5QTnjpmngpAqhE2Ljg+orbIwowsXZC+nLEyRqnTc2f5YzVltAVAyyyIdq4XaniH1zWykYCNmHPHArOyyeJs8jzpORUYmWh/ezCOLILNsXJ6/OjsnZ2GJFF3dGSZj/AODgKv1PWquniGC8jRwvLZaTHIHtWqF3Gm6QSAL5ZHlSlJ3ocVrZnBoFtsbbJNk8dR9jxXR6VdBUS2kRIgCAc4wP60eCwNGMEsCxJwcZz61HMohwY+Fx50spIbjFmf8A2JcCXa8sO1RkMWwD8hXHSWEir38ZJON2w4FFlk70PwoG3k9CKrmNVjAAWNXGVOST8qWTHgit+x4YkI+LJfjlVAHyph0QSqO7uCWXg7wApPtjpV+y03viS0vhU5wBV4otoFThgPQYOaWTHivAGHZdw5UXCMxxzsbA9ceuKdN2dWMgQz5Abnevl68UVSRw2RlsZ6npxzUTOZGJfxA5BHlQ5yDBAy80m2tm7tJ5ZG9MjHtnjp9aoS2D24aUyRNDgDKHr8vvRG73SzyjByzDcf8AKP71S1GWKFJkQku+1VOfyDjOfsPvVKTZLikHdK0GGa2S5uSR3g8KqcYHufpV99I06Et3UA9ThiSf1qjYapCbGCLvUYxRncdw4Oeh+ldLqcSSFUdN23PB61nKTsqMFRy2tlvKx2u1eSfGfr51E9naBpF+FAJ5zuPB88c1agu4tp3EYBPJwM/KluLqJ4so23dgnAzRky8UD5LKxYIQFQMfN24+uami0m1cEAvno21uhx05FQb41AySY85OBVgM4iSaNwjtk4+Xl86pSZLhEcezduWVYpJFyCApxjP2qN+z9hGSJbiRmHB2sowfsatxzylUeYkRr4QQME1GvcMTlQSeevWjKROESvL2c0wxK7SzbfL94D9OlURp2mR9UlcDrmUD+QovIISPEfbANM+FiX8oOD5daWUvZahEoLp+nTQkIkkLZ4IkLAfQ1S1HRjCQtvmaJwNrHzJ6jHT9a0KQKgAVBt5qK8lMds/dhRnw5c8D+VNTkTLjj4BEvZa7iI7xozu5B3HzpY+zF05C97Ao8zuOcfajOoawJ2tkjjAjCDPPTIqml6jKWDkYPIz+tV8khfFEoydnpkKqJoFAyBlj/QVBJpN1HIIxGZSRwU5H3ox34Zc7tw9fSpUvXgYbGIycYo+RifF6Blx2dv7aJXcKznAESctWQ7R6U/7RCyoYyEX8w9q22qarLcsmcIFBGQetZHX9QYzK85DGNAvJ5IzWvHyWzPk4qhYHt7FkLBsEeXHNO+CVjuxwBxz51ZhlWaPvI+D0wfKmxuwVlZfyfl56iuizjo630ULE26fGWJGY89SfPPvTpNMYIGSZXGcEbCpqwsxbC4OCOmPOpGuI7cbWBLdAM8fOpsukUV094crLlw3A7sZ+9NS2volK20bSeLqq/wA6uJdFuQMY64opFcyYG1zx0w3Sk2WomabS77D3AtmQDLHZS2tp309vJO5V0JKrtJJGMZPoK04vJ1uGYysY3HK5yMU4RoSSVxk5PHWpzoeFgx+9hMjR+MMPTjNUzaTSjaBiMsWUMMDPn/KtGI40XwLjnNQOyhSroGU+wOKXyUNcVgrXdNMvYnVYoxuMVuZcK4Y5U7j5+grwqRRsB548/WvogwxvbXkJztuYHiYY6ZBFfNS3LNsVwVCjBFdfTyzTOLqYYSQbjeIoGOwMB14zVWe5EkZWPBXPII5zQxSqyO2/83rUN1cqIwIshj5j+dddHGTzY3Y6imTnZGpB58vaq9vKZCS4G7zz51PKcopFQ1QygXwfESavqSkMUka4YH83rmqMpCnkZzT4bk7hExLJ6DyokrQBVJnliw2N45yOh96hlO2EKMksScedMlyoKwtlvLNNSV7jCyjY4GBnpWaQFLcwlypOc1aEp24BwQec+VM27WUcepPv6VGzDax6HNadxItCTwMVULg5Hma9C7H6jLH2VaIAlBOxLDyJwa83lYxQIycg5Deua2nY6Ut2fnVTk/F5IJ/5V/71hyxyidHBLGYb1a9leODveWDHJrMXrI0jnZlzwD9KM6g7OqHzzkH50AuwDcEHOMdfSsIRxOnmlkgS+clTk48qqSjHzNW5kZWJTktVGYFWGMnjn2rsieeyPODwBTZLhpPFgAZ8hgUjMBipVg3wbg/n0rUkrFzkdKfkn3qRgFtwoUby3XFQMSnFHcQ4uQeBUqsDjPWoAc81Io6UDSPrVLMtJs7t/MjI/rU3wLZ2mPjy6UXYqSATwKaQARXhWfQ4g5bBweY1JHqRTpIJkWFI4kOWxkHp881eVvETk4rpGyMA8mi2PFFNbK4y+9UUKduc+ftTfhZifDtwfMHFEd4XOF+9NYkA4XJBwQamwxQN+GuolEPeZTABIam3SXJXLIWRTheelGY13EFlGcZNNnYRRM5AKrnNNMGjPWsjIGDHbj1NX5IbiSJkjjJDAdeOvnVTRs3F/I4yEVS2PfOBWiDYcHbkYxz5USlTFGNoEw2l1ZWqRAlQq4JD8k017ZpfzLu5yQWotMdxyPEDUAi2jJPiJzwOBUp2Xj4B8dszpujQbT0IxzT1imjA3J8zuFXF8EITOFXzNdEwuCFXxJ5nHBp2GJXZHHLrjjjnORTTZzsW4xz5sMVfMJIJJ5HAFTQ7SGMj7VHCgLkk+tF0CiD57SYkiOQIg/KtDLm3nLxKhTLfm88UclkZs92ob/qbaKgVOWkdlZj1ReQMD3oUhUwbp3ZzuZZ7ia4eYyMMhsY4HlVfYi3E0QIba36VojcsyqrDwgDgdKzV1Oq6jdFAAqgD58VSdg1RdsrMXBmZXCojbANoJJ6/1FTjRkMiu1wSQpG0J6+fWorKKa2t40lciVsyOPIEgYB+QFXkfxDY27yOR0qW6GkmDn02UOSu0j+AA4qJdPu5GAjtyQTyxwoH1oneX1vbCM3EojBcDnzNETMFYKAOfTkVNlpUZu40q8AJaNQP+oUevLuZLGJXJQlQoLHk4HJrndmII6jPHrTrmxa72o8qp3SneT0PypWMAQpvIlCI8Zw27A5/tUcjicOSw2tngDAoq+m3twwW1KmJfQYH61BNpM8ZZe7bu4/4uufWqsmio8zbYyCW3dc84x5VYa+dO67kFT+VtvTGc+dI+kyd2j4wAfmcVXuIGSIlRIWH/Lgfei0NI0mkayZrV5e7QmB2Rgzennmh+pdpXkW4hE4IlwP3aEBRnoDnpSaJZOui3TE5ZiXwucbsc49az0VrNczoFjc5JJO3gYqoUzOYSijtyZZHlLNtySpwR/Wrdnq8KoIUkmjlYHljuAHWqb6VcmUqpCkrl9zDmuj0O7V1H7sE8/8AFUYHn51ppGVsuWvaeWNmS4HxEZbblTzj61Nc39o0b903jI/L5j50ANq1uylsA+mRT1txGsjSbRM+fEoyQueFP+vOnSHbGAyPI0iEBMHA68VeTUGSxWCTLMWwD5AV1npN3dRF44BtI4ZmA5+tSSdnr0oqiNc/9a/3qXTBWgjb3sIiUGZcDwgdOflTpdWslRg8kjsreS5wKoDs9cRhQZFAxyC5JqObQbosBFLDjrlmIJPyxUtL2ab9Eg1iIyMDG0Kc+JjyfoKZPqUMgiSEFmQksSMfrTJOzN1tR4pIXLAdZGH/AMtMbRLmzjaWbu5B0IRicD6gU9CtiR6g6XZnjL93tKsm/hxnIq02rG4cJFC7OTkRp+vPJqg4O7wDHmeKdao7d53ZbvD4QoHlRSEnRYGuziT91H3P8Pi5wtJFrkkkEch2lWGQNvJP+v51VuLWaCGSQwuSuQF2HJOPl9Kijs5Y4IFEMoIjTIMbDBxzxj14oBtjrvUZbl88KmM7B1J+dUF71nDv1J5JJI+VHbawDxl2gmLf5dpNQNp98ZAIrKU482QjPtzxTtE7YLEIBZmQN5njzpw08JMe7jTeBkMnB+4o9+w7/BV4ol3Yz+8Uf1praNetIMRx46YD5Pp0BotBsFQ24WUvMuwcYwP7UUsoJ3hdhcSS7hhVYKMY+QHv1ro9Fup5uUUAj8wcYFGtN0q5tQLeWMkoAXl3YUk8nHripdDTaKE0XdIIQQkjjJIGT980ySyuxEXt7uTceFUnij11AsZQxDvCeCACAKYyY25KsG5G0+3mP7GkO2CrEaksLR3JEq7sYI6fI1OY93hIbd18GOlFiUiQE4x55OKjg2FWZjEh68OTx9hSYWwX8NIN58TYGQD1JqsdaSBFF1HLbuVDBWUk4PyyKLPPeRXyJHb2kluCMyNcsH+ibCPu1ALwyS3H++RS94ihV/dhgAPL+1CSfceTJ7jtFCgxGZCMcvsIx8s9f1ofe6s0qlIXJBGGLedUJLW5vJWEMMjljwAh6falawnSYRiGViOMFCDn5VqoxROUmXo9WKiPdGrd2m0jOMj1qe41G3kKvAgjBGCp6cdcGqi6Re78CzmJGDgoall0bUZy7taShmPAxSaiwyaJ11S3QEFj0zgCmjU4fEWkYjPhG08e9Qp2Y1Fz/wDVWGMZ3ECll7P38OR8M5UeS84/lRjH2POXo4yWZcIXlkA/iCCsrr00FyLVrcs2+PPKlePLj61pjpd5EjZgYM6kJx5+VBL22VXiiniG+PAG4HjywK044RTtGPJKUlsCWTusihTlc4Ionvxgj0xTZrKJgxChXRuCvBz7461PD3QGJAvJwK3ZgQPKqgAk7h025qjFqEkyktx4iA3qM8UXexjlfPI8xg8Vw02CMDYi49MUrodWVIr0ooEiB16dP1ojphW7dkjO3agOc8GojYoYyB1HOKuabAIpFERw5G3I9Pf5VLplK0WljMedyhgKlErA8BdnlzzVV7uTvJgyriE4IBxu981Yj2yw94F4JwozkVBVjyzbSSeQM0DfVLhUYkj6qMijgYFclcdaoz6XbXB3PuRiMYToDTVLuDt9gMmqzCQRzSF0OMnqT614JcWs0DPG6sxViM9a+jn0yyVcSI58y3eYwPavI9V7NzWcty9xIkzRlmKR7iT54xXRwzjtI5OohNpNmJjhZjz4RjOTnFOktn7zBwq4/Njj6VrNX7OtYLExkEwcEnu48KB5c/3FDprKKG3SQs8y4yQOo59P+9dGZxUwCtrMj4CEk9PCeafNHJCAHQqevNaaC0sO4WcyzrJx4QQQflxxUd3f2gdMRSTbTlWduh+1Vb9DSMlIyyJkcHzpkYETlgOR71pG1OzjuQ7aesjKOcsAufljms/dODIXAwHYkKOgpp2D0Pa9U4wvi6YHSnRTePoWIHl5VWMZJyg/IuTVuygXazFiCRQ0khFdmZyQM5PoajRCR5Zq4RtUbx4h0xUlpbSyvst4Xmkk5CopYngnoPkanJIaTbIpogbY5wGJB6+db7sPpjTaTf8AdSAxRnvGO3+LaMA+3U/SgUvZ0JDa95exLJNH3gVVLbBjIDeeT7Aj3q/2Q7QXWhXM1gluzregAoEJO7BwQBXO5rkj+JvCLhP8glf2t3BZl5xtLSZQYGVyOB9Ky9zMRMokXaXFanVtc7yzCTI4KtlsoetYTWb4z3kZiBURjjyOanjTk9m3Lio2mXJVVkJQDcfP0oPJu8Qc+IetEVmMyho33bR4hVxNJa8hefGXA8CKOPfJrdPHucbV9gCsi7QPCSPUdaYrYzj8vpRD9jzbnDOiBFJOT/KhkiOhwT19K1VMlprucbjdgEciomO7r1pyxtkELx60smG5PWqWhEY61IucqRXPA8Rw6kHAbp5GuXggUDR9iw6np00zRC9ikdeCkbbiD6HHSrBuLTBPfFeejCgUUCQE91GqZYu2B1J8zUpMm3yAPsK8PFHvZyYWivbQkgB3z5jK4qmmriTeY7f/AIblDl+Tj6VUxIY88hCPSoFhxmNGG8sWx0zmikO2EDq1yCCkUSpu8QJJz9aVdUuOdywk+WFP96otEQdj+XlT44yGBXxZPAFKl6C6CLatJ3fiiUEeY6ULvrz4hGGHVs8+LAxSyoxjd1YnZ+YAcDPQZqJrWWQgom7PkOvzppIGybT1MA71HCvt5BPUUVGp2x/K5BzggnJz/aol0GdoVJkROPykUknZdnZXiMYbjnJzn50nTBNpDv2tAXCsxT0LIcY+lSw38M6K8Z8Ljgng/rQ2fQ7uAEmEsuf4BuqnFDLvWNI2JH8OOlKkXkzQG8gEZ3qknd84zyaT9ttJCEkiCn1HQD0oTbWE12WEcTlQSCemDVhNCn3tGXAUDO7Jx8qdInJ2WP21CHCI0jOVBIMecevtUl5qqJbx/CRyvKx5LIB9etDrjSHsLhWWQMG43gY5qncSPDtbDSOzBVUHkmlSKtheO/O1R3bBh+ZnYZP2rk1FGdkKMGHr5/Wq0emXcdqZbgOMLuICHr8vIU2xsDqFwWkaQAAKGC4BpNILZce+7rJKZ25zg0ImHeXTzHwBxnA5I4o9J2cYEmOdZFx0IwTQ+40ee1Ylh3xIGI0ySKa0D2Qrqrxs4dVl38hm6g1YXVe6RWniDP8Al8P9Kig0e5mZQLdoxnJLjbVptDuDJl1RPm44/Sh0Csqm8klkA7iJgG3fvMkVZi1ScyStJFGIwQoCcHpx9K6XSpI0HjUkHGADj74qOPTG75XkZW2ngYqXRaCDXLreW4HhRsEg/OrF0JGdygZj65xxQ+4JidpXbOwArz79BVtr54oQr7jKAOdnDfrU0h3RNZmWJ+VcDGTk5FOne5nfD8R9Ao8h71EuqNG8UZILMfG23OP7Uk2rwgkLG7hs5IHWnQrOj3w7uo69ar3F7GzDeFK7sYJ86rXN5ezwStaJ3W1ThpOgPlQa4Wd17xCCqkAlR1OOoqWi0bvSir2VuQfDtO4jjJ6VQuYjHO8do6mAHb1yTnk1agDWGgRZ5kEeTnyJoErd0iFJcksRt65q4pkSpsI28ZRgT4yxzx/KumkMgaMDaWJ6efNU2mdvzMIucAk+XrSG4VFYRSo5JxuHp6/WnTFotnTWkxsKHb5mn2dgO+AmTwjryOfn7VNp1xF+Rn3HozDgVZe4srIvl1En5mGefnV7I0XAQyjaML0Axj9KRxgZzjihrdoLIgkSEf8A3apza5A3QlyTgAtjA9fOoxZVoKSyIOOSSMcCoe7YZckkYzg0MTVoXl24QbjgknnFWrjUVlnWNJo2U/mLdMf3pYsakggJgqgOOaqao7DTbiROWJCoM8HHXFLLNE2GMojUHqx4NQ3bJdWxZLqNowuAqjr5/ahJ2JtEWntZR6askyb7h2YyEEkj0GBRFbgug+HX4dccIV2n5nzrH213JHcqQxV1U7do86nbXJjhJACuSAwxmqcWSpJGoKs6AK4LRkliCefTzocWbvSGaRh6EmqcWulACoA55Rhzn1yMimz6yXY7toby2jp96MWVaCbXTKpwSS3I56UsN5PtDk7CeDxnyoINY8IxCSAfzMw5+lP/AG0pVv3TEjoBjFLFjUkFRM80yGV2wTxk81bilLiRLWOTDHBbOOlAl1IPHllLYPHAHPzp8OsRrbvy/wCfdtwOvr1p4sMo+zRXCvFAGKgbOM5GTVSOdpHCIxJPlQ6HWo5VkXUDuUDKnrj/AL1Un1cKAtplGY/nPkKMWyXNIOwnuH8cjHafFknHyq2J1lw0Y4POfes/uN1bwlZc94Mnwc5zzzkgfr86NbWtrV5huOyMhVFKq7iu9jLqJLiSLDjwoQcNzU6WyhPCSPQ561jra9kt5hKhw2ent6VorLtFDIMXCd35ZHlVODQsi2LYyZKISRklj0PsPU026MjwoY1BQKchRgrVE6+MsyuFAOAgHX5Gnya5bmOQq2cr4gF5JxU4spNDo7q4SLbuwvWpkup2ClXAIBBFDpNUtWfbiRMrkZTI9+lKt/bHuz8RtIHUDzqXGZopQCSXrRg7gBIV8IycfOuW/uCVaOQjdnIzxQxru3wrNcLjpwD0rjqGn/8AhyTRqDjAHWpxmPKAVjvbiPd+83fPyrrq+ndx4hGNucLQ43kMig212AduSrr/AFpoZHBDXiM544UYHtmljIeUCw13zhj4o/ECx9KzXa66tkitGtyu4u24ID6Drn5CjU0EhJMgSWLGM9R/asr2mtYpoYAGwCxyFPQ+nFb8WSkY8zi42gS2oArhkIyOo6VXuLrckjM2AF3dOOKdDaRhMNKTjjnPT51C0AQyRyqpGOCDlWX1Fd1Hn2E7O+l7pN6ggqCucVYGoEEAxeIj1yKD2lwot0iUOzoAvQngcZ96txxTyHgH1HFJoabLfxrSKGxznyzzUSagUfeCVYDjFItrcbQNjKOuMVGbdu/SMqVLNjPpU0h2y9Dq/jd51zuP5egHyonBqNsC0W1gCc5PTJA9OlCDpu1iC6sw6KDzj1qwLSNYXZ37snHJFFIdsPLsMREcikt5A5qN7VySquvPPnzWbllCSN3T7sHg+tNe7fdlnYEdDnyqHx2UuVoMzxyKcNsIB8RB5x64rLaoLOygvb67O7a/h2Nln56Yz1q8bs4IlUyKw5G783t7U9/w6jubNFc6h3Z8a8pwf/hrXj48dmPNy5UYy77b3E9uIbGykijjBA3uMY+Q/wC9Yu6e8u7jvmVu8fPrjrXsUf4fWsHhdpmA8mYc/pUidiLJCT3b592rdL9HK5JrZ4ldX0vdGKOHa+cEheaGvJdzfu+QB145Ne9DsbaBd0UIck5G7NNfsNpzPua1Py3mtE2vBDxPn2Z5Q57wEYGM4qucyHA5Ne/Tfh9o4/4lgSGPm7c/rVJ/w00+Ny9mk1o3/Xuqsv0LFM8w7K2gur67hnXl7STbnoCMH+lQafHhAD7jPyNekTfh5cLk290N3mSpGf50Ef8AD/U7WTdEiy5/MVbI+1Zt9zSl2RnbPT5Jb5XWFZ40O9kYZBGPMedaC1062msu6iASdDuYEYDHypq6fqmlCX/driPcpRiqkAqRyMihk088G0sWTzKk5GR0ycVzyuT2UvxLGpSXlncRzsU3RgAnjjHGMe3Far8PuykfbTtaTqk8heG3NzuwGB2soAPl/FWGvLqW8Zt+HDjcQuABz046VuvwZvZm7cwxISqzW8sb46HaNwH/AJavjgrWjGXI77mp7QfhxvS4uBcwLvk3MI7fbjk9BuwOteWdqOySaDcW91MTdwTMVeMKUIOPUGvozU4XNtcruYgZPX0NeV9ujjTopJBujSQBj863cVFWi4ycu55VFbFJC0SFVboDzitToqGCCXvW2bzu54xxVKG9tZFO5wrL0DDFEYr2zVQryKWbr55rJttGiVAXVRI7P4nkGP4lwRQq60nZEjGdcsMlccitfc/BXkTKJljJ6ZbbUVr2Ut5V33V1vLcKEYcenzoUsSHGzBxxMZNqD+taHStJNjZ/tC5trS9ikbYsMkp3g9d2FII+ta607MWmnq4hfvSeu4A5qZOzUD2N1cQwYkiILBfNT6Co5OXJUmOHFjsxiTRvDLD3EXfNJvWTB3LjyHlj2pmr2Vy/d31+VkMqBd28MfsKsWVg13dXEJljgEUTyF3z0HkAOSTQKfUGcgLk4HQ460QTyqPgTlrfk+uYtOgLuhdwABtc8c/1ol+z7G3iht5FWSZlPjPhLfSgo1WSRii26Fc8kt1q9HqsAbdPAzyLyntXnnsaCb29r3Q3WyMFGOfOqD3lvA0cAtooxKemBx/WhuoazNPKAjCBVIyinJPzNVba4N1dyyEFiq5UkdPahJidC6laJJqSOeUcYbnpV6xsxOXzH8LboAQ+OW9hQyW6XvA27xDgccCrUF1MsIi7xtmc/wDbNDvwCryFpIrLu+6W22xjkYbBz6k0ou1K4iCpjzJz9KFd5KRnvMjng8mpFvWizmJXzwAODUVI1uCJ5LqQv+ds+nlUJu5NowzbUPT3oiqq8auw2EgZ9qhnZYreRggOOQMdaWLQ84+h9rLLEkbCR+RnGaJiVRCrKnjxyQBz8zQ23lTA4xxxmon1na8scUedjbck8GqSZMmmyeQSbcIzZyT186rwzEMUmdmYHGPWqJ1m8WR3Kwsg6IAf51FcajJ3omCxqw6DGTSwY80WNdd3VCBz3nTzpnZ1Bc3ZklQK6jCg87eevzNVbrUmvIxHIgZs5JUYqqjBHDLvWrUXRDe7PQUUp3hkO4MMHOarEZXwEKPIdMVmI9UukzHDMXXyzzj70+S6vDGWMm1lOcf5hU4sdoO94ysT5Usl8BwE2sRjf6D0oat+y2iPJh2K5zVY68kcgRYHd8cE/lB96WLLTQWLuF2pyABk9QPl70/c8cyCZSFxwPP51kJNavZJkEk37jG4YOGLe4xRA63NITI5Vm6bSPL503EEw1O5mmLKDtPPPlVaJS+cgls+H3quNZQwkiLJAyRnrUMV49zteT9woJxGp6/M1FFpodeH4i5ggiXvJSfPp96MS6dJcHbAm7uwdwzihegTL+3QsSgQKjbRjzrROhEjlSYwx6CgTaQCkAjlCOuGJAPqtLOYbZE6RADq5Az68eVV+0jhZIBCw3ZYuAQDu45P2NUO9KdzI7M6lSSWIPHtmrxJCKmO7UCJhIoJ8Kn1FRNZlWAddqjPGMfWh1oZFnQxbtgwdy8Ac8fOi0ssrsitIh3PhpGXn2AqWWi5dSOLO2VyTuUnb5dazF/duDtiYoRz4QMYNb+4kswTFcBO8RSACPy8YGKyt7NEgWKSEDbwGLZz71UHszmm+wGivr8KojaQL5EDj/vT1N1AnxGxoWOQCFwenUHyoqup90qIpBcN4QvSrEt7LKWdnkjBONpfwjgf65rXL9GWD9mbnvrksrSySZHQsaY0rO2ck8ZO7zrU/tCRnBW0S4j6Zbn/ANKDNZvNeuGJwzcsRwuT09gKuMk+6IlFrsDxKQBxwPMmpJrWTbGdrneu7IU4Bo6ttBahfhIw7BjmR+uM+Q8qdflWkMqsCGwASfOpc14Ra4n5YES2lwp7tgQMdOTViGxuZCT8PMwHOdvWr8V3Muxk4XgHJB5q0dQYEhlKnPpU5P0V8YJazu5FYfDyqvTDrgD1qS1s7hIYoooZZVQ5X0HHTJ6USnvGaMqFUbT1B6j/ANaUEowIZ8Ac4bAzSyDABz2F8Jxvt3Rm/KE5JqeHSr94XUWDuRtAc4GMHJxmji3skasVDZxVldRdLeRZdwyDg4xj+9LN+gwMq2lX8QDSWpJB5GQf5Gmppd45wkMjMBn5CtBbma4kKiTaCueeasyXrafLH3+0gjAbOKM36H8a9mWawuI0ZmgYIpwWH9aqtERkAgY9fOtHqOo/EwOInVWZSAFHWhmk6dJeXKW0j92ST4jz0H61rGSatmUo06RBY6bdXRYQqNijczyHCrx5+f2zV6LszcyKuZ7dc+e5v/1aONPBpcLWcWSynx4PLE+Zpi3uDtCjAb161k5vwarjXkGJ2Vk2sWuoy3PhAPl556/pUidj5GXEl3Eo8zk9KNkywo5kDKTjHGOp5qA3mY/GMn2pZsWCG2mmR2srFJ4gqrtRc8/POKsXuZLRkjLNkgZWoEkVWBTG4DrjpTWmZipZyQM4z/PFQ2WogOXR545FCxsQT0IzVc2lx3nhgfrjAXPFab4kAhivtnzFSw3kbFhKgZRzux059a0U35IfGZEWUqxlZUKypyFYHLfKmtBJGpZ0KLjOSP0rfLPZnxLEmMcHbURvLaIALBGoPGNnTNV8hPxswfcyA5ZG8XqPKpRCbhVijXdISGCjrwQc/pWj1jSpNajE64zEuUQYXIBzgn6dKFaNbyHVIeBmJe9Y5BwvX+o4q8k1ZGLuiB9OupIo2WDKOfAQp5qOfSrqF07y3kAJ8hx96OTXctxKHQEt5BecCmRXs8TFO8MbKfPisHzHQuFtdwFJpV1sD9xLtHBylWodGvQhIVVkyNsZcBj555o58ddy/wDDmkPlndxUD21xKWaVlyTk5bJNL5r8DXDXdlD9i3lzbMssYlkRsqTICQD1GOmPOgfaLSLqwt4nmi4LgBgRjp0z61rUt5UbebkJt80JyaC9sS0/Z6VGvXykiuFbgkg44I6Vpx8jcqoz5OKlaMgpBAzwD61DcRfvCAxXKqSPfn+mKH2wmWQZnkYehcmrcZkMlwZG3ZIILHJB9v0+1d1HDYatLBLdzMvDMoGKvTzSRQsbdO8fHHoD70DS+nWReVYAYNWV1CQsWYDH+WoaZSaRZ0tbqCKSOaY3BDlgzHnnyoiu5vFLGD7jrQZbtwCULHJyATjAp0d9KAd0j/MtmhoLQdCCQBgpUjoaS7tDdQhWxg+Rp+ij4qOV2EjqjcEEE+4x+tHotHjkCEysoIGTwaiisomSGkRxpgDB3ZzgcmrR0qFh4vzDoc/3rSXOiIAghkd+R5jNLJpkUYzlvTkjFL8guJmItFtlkDMXbB4BAxVi1k1XT5JYrKzIgU5jkjlxvHqV8j0ov+z5kEjtExRFJyCvUfWi9tHttolKYYIMjryef61txRcnsx55RilRmV7Qaxvxd6HNcIBncyq3Pp5GoL3tjb2bAah2fu7bjhgwA/mR/KthsB65+9Na2Xdnbj3866sGuzONzvwC9MuNM1q0S7tZ5Y43H/iR5wfMZFWf2Wsv/wBVnhm9kcA/Y1aEQX8nHyqKS3jl8MiA/On+YXEpy6VLH/xIXx7rxVdreNCA2xc9BRJY5oVC293NFxwofI/WnNM7ju7+G2vY+M97EDRb8oX9Ah7ROvdjHvUBsQ5yFA8uK0rXdmf+NZGMAYBify+VMKWExPd3DRN6SR/1FLJMKkZp9LUj8vNUrnQY5k2zRBlPUYBrXvYAcrcQMP8A3oX+dUZFVCQZEb1IdW/karFNCtowF3+H2mzlmSERk8kqoFHfw4/D600DWLjVFnLERd0kb44J88/Lj61oCA3TpRKziEVqGGAWJYgfpTjFJ2Q3aIZ41ljnGeHDf1rzTVtLXUrCe0lAIkQjnyPl+orfauxsIrLPBkZy3yOMVjZ3CMwJHU1b2qHFnlcnYfV4FLJZmQD/ACMGobeaVeW7ETWk0ZOM5iPFe86Y4nh2YUsnXjqKsPZqzZKiudwaZrkfOklrMI8922F6kDpTkE0cRGXQ54PpX0FPpVvPkSW8b565jU5oPL2L02Z2JtthYfwsR/XH6VLjIakjybTpHEkRmd+uWYk5Narsl2ittP1do9Sue5t7mF03OThccjmjl52Ctm/4ErwlRwMBhWS1jsBfyQs8Lo5jVsdQW86ywd7L+SlaAXbTTY7K5uDplwrxSy7wQw5z0H+vWs5rENkgtn0/vUk2ATpIc+L/ADA+/NXbzS9Zs44zeRSPGAAqhg+z2I8unpQ2e1ncvJcI67TwWHvW0YuNO+3/AOnO53eu59YLp7FyFf6txSXOmyswWFg2eOPDzV08OCM5PAAqZIJYo1eQlWY8Bjz9q8nJn0GCAp0kgr8VLt8QGF5P3onFp1qjMYyysSNzHHT5VLIchSMevFNQkSEnGwLgADnNFsMUSz6PbTxlrU4cD+P19qER9ndQz+9i+qH+9GLdpcFpJQSPyqBgCopZ7ie7gjDsIQxJwcZxzz7UZMWAPewvYlJaJsDipLe2lQo86MoJz4utEp7guCGJYA9Pel74uH704B6e31p53oMR/d95AC3hwCTk1DIUkTwruHTg4p8c0U6hSc4PIB6mpriFI4QIDhyAT8qnYaKLWk5y/e4yCoCpwM+dUpNPSyilmMsjqOWyvU1e/fMcd6eR5nNPjXwkGQMT1GaaY6RmxK1xOIkwqucZwetEf2GD+a4O7HJK4FXolhEpIRQ45JIq7FkeJCpB9eQaeTJUV5An7LEKhmlXDdMCmiyDNkTLj/pOaMXm+Rl4XOOlVSjRDIAAzStsul4KcenhZPFJzxgBTVtbFMnczOP4cjpRKIq8BJALAcGocHdii2IFT2ZiBZZCyA52kUOS1nvb8Rw4it1BeWXGSBkYAHTmj9yqtBKZPCgxg5xk1RguTFM0UCb41Xcz9Rz5fOi3QeSK40e03oO+n2EgnaQD96a9nFl40ZtqgFSTnNHVAcKoHB5AxTZEUBgQM/Kotl0l2AMduik+IBR61YawJkKRkOy9cdAfSrccSszLjoevv6VNGhtXLk4BP+jSdlorWsJ0tvilAL/kKt5Zq9d6p3quIy8Kqn7zHUHHl/eoyhucgjOecmrh09LiF84G9PDkeeKlNjaVGW22gkMklw2XA6rkk5+dPdbKcbklchwRtcZOfXI6VXTRrm5nELSRxsMkknPQ9MVPp+nm9fbayLiAkkuMFh64+db0jBNl9I4YkhhDflX1yaSOWBLiOSRd+yQYyOM5/nUbadcq8bO8Y8mIbO3FWBbEIqltwVyxAHJPpWRqh88/fStcT27ICwJDNyCOlUZu8vI42fugkQO0eZyab2luEeVbXcS8Sq7p1A3ZAPz4rOyStEY9ueOnFbQjasxnPF0EpCneOQwVozyw8qu2slvIrI8jOrtncXABx7UBEjyAluSftTw4bKgE+2KtxJzNH3kVvG+bgqo5ADigsUUpUzRb8O24EnHPnxXMqm1SU5aQswjGOMcZJqvJeSvkADA9RwaFFLsS5Nmh08vcwYRtxT/iDzY+tSpbI0UguJAvi3MocZWs3JcSJAghYruJzt4+v3pYb2WNdm4uxAzu5owH8hrYLWBQQ67geAc8kVHLaQJ+8kk2qvQ56elDojLLGuyRgSckH74pkjd9J3feMSwGfMdaWIZBC1VVlJHiAG3xDqKKRmLYAVwPPAqtpqkRFXVt6HBLLjNXioblgCD6cVLRWTIWFvIuMtjOBjzpgkt2fuTkHGc5qdrYjAIHC8Uy2tI4UAAZiB1LZJ+tSGTKbH4YO0JY7BliVwOaYNTE8eZlVWC/5uOnNEJoC1tNGpxuQgE8/wCvOs5PZyQqNhDhsKQBn600k+4NtEt1dwTCIDcD/Fxz8s1Xs79bHUVuFXcY2yFY+ZBH9acbSeKZE7ppQRnCKTny+ldPoOomIS/CkDzBbxH6A5q6SJtti3NyHnnm5dnO4gEYA8jkZqQ3RFsLgW7LGBgn+v8A3qo2jXaElrdwmeu3HFEUg1IWskK7RvUoGfClR6E8ce1FR9jymLBr0cl7395naR0659DUU+uw3V3LIsZ7pgSABjb9POmyaBezkMBE4wBw4AH9ajn7N6hEqnu1kBPRX6fSjGDJzkTNq1urIoyy7eeD1qxNqxis1ltYt6k7ArcbjjPP2+lZ+K1kkmEUaFpGbGFGSTVq8t7q0HcXCMsYO/A5wcYzxTwSDNl+TVWIQx2wyw5yT4Txn51HFq0yXD97ErxZxtUkH55qqVboxG0DJOc/yq2NHuHjD7VhYjI7w9QfahqKKjORI+rwozDa548xTxqyPGc5VseEEZz9fKof2ZMI8sI3x0CHPP1q1baVKUVp1EfmCp8ZqKgXnMjbWmSxljjY/vCA3qp9BSaNBGL2ZGcurREKR5gkH+lJHoEkaXEkmGaRg0K5xxgDJ9+KvwaURFlmMcoPBzwaHSWiN3bJnse4UiCRlVj68iq7WrpKjS4cjk4HH1q1fWd3cQhLX/i5Bznbj/tQ9dB1WN1aOVQR5mbrWeKZquRoutKYo2fuz3YwSV5GPpUU95jADxoGHGVz/WuOnahC47+eJC4Iba/DDHmMYoXeh7cyGB422Y3YBJHtnH9aMA+QsSTx5IM5PG47Y+P1NAu0VqX043DuGWSRQAQdw9/6Y96uWxu7mQiAEO3HUfzofqltc2tvm6V0j4ADc+LPH8jW0IJMxnyNqjPR2sICum4EDkFs0yK2dZZcjcG6Eef9jVrGD6CpFyCSATjrgV12clFeK1lLBZgIs+ZNWhpYkXBuQDweOlIx3oCDwT58U+OOXxHBCjk5NS2UoolXSIxk/EsPmc4p/wCx38QSYFuuT+mKrEB2ALqvpnNSksEBLbl2+TdPpU5MqkXOyuoSafqgW6kUW7uRgHIY+RORWu/a0NmkccwZm2gAoAQT59awGn4lureRAcMFfHpkZrVwyxzh9rB9h2tjyNJuhKNh9L2JyPzLx1I4+4yKsiIyw5jmKc/mCdOenNAYk5ymSQMn5U/4iUY7hzn2pZ0P434DwI2KEA29MAU2QYcmMcVm49Ua3k2ybnVlAbHQ0SjuFSFAWLKB4STniurp5qTOXn43FWy6GZc4O72Bru8JPixn2qtFMjAlARnrxSPNIDhMfWu6jz2yy82zzX60nenzI+9VizHru+hrg4zgZ96KCyUyj3an78jqAPeq7ykcLmmCR24bOPLBopDRM2CDudT9ajBXAwQRUWQD1xn1pGY/wA1LSHZMdvUc/SmPJkYJG3y5NQNvbBLEewGKrzSrFz3hX6f1oqh7JXukXcFG8qcEZx/OmjU7lCe6t4mQf55TGce3BH6ihLzhWJ7zvcnk4wT9qiluu7XcFY4OcL5iueU5rwehHi6eS3KmFu0cc1zbW8lqrTMhO5Q6nAOPQ81kbqzvm5NrICPLIq+dYt52AMgQj+GVdpH3q1BckNvBzjoQ3FJcz8ov7SL/AISQGsZr6xlLLasTjHJ4op+2L3bj4VAevWiBuww8YB+a/wBaqlkZmEZH3q1yp9jN9LNd0RJqt258VsmR1ycU86lcE8Lx58ZqwiKzAd9g+eV4pWRFkILKwz1xjJp5EfHFd00Vlu5H/OoHyFSpcvg5QHyyRVkxYHA2g9Rng1GVA6jj2FGQ1xwZSmRZD4lwfMVC1pC6kSRIwPqgP9KJEL5eI9OcGo3i3PngY6YGKWVB8UQlHfyAkoFLL1z60j3d9IA0xjJbBwARikgs1s4Shf8AeyOWIHJJJ61JIhD+LeQo814z868ej08mNfU22qkqgbPyhUAzUfx8rY2ggHpxTpmUNtiH73GN2Kk+GO1Q3LdOKKFkyRptyIQhBPU5xToZCWGMqBkcVGtqz7kcjk5BweBUqAFspyuSKY8mMt74Sz3EAZt0LDJ24HIyMHzpkztPcNklh545qRY4+82BgXPQelSRwiLBXGPQUCsfDG0KqU4bOeQMCn3c7JIGMjSsRkk0iSpJMY1IJx0z5VVuGMrkBgOOSOQOaQiNrnvGCQsN2eceVORXQs7pnxcZPSkjjhtnBlYAsQVHQE+X1q+0eBgghjyRTCyg8kh/InnwAetSpNNEoIAU+npTxtV1XOGJ4AFT7MEY4OetA7KgluHYnfnPQY6VxnkHEhByehFWVG0kKNrMcAetK1vhxnacc59TS0FshW4kwAFBb9Kl3tk9c+o86kFuwBZsBeoqGUsgLIpdgPyjqaQWQTQPcrtkOEXoMnrUSxLbk29upWLAZ3xyWPnVy372UZdVTJ6Dkj5mphbkIxIyT055oGcrYPPHnUXxG8sMYAzjFOmg3g7mI9wagRGWOVW8ORtVuuc1BdkC6jEGx+UHksBxmrXxcDgN3qkn3xQhtKuO87oxOSMHjzrrjQrklQGVTnkE9BTpeylJmnsWD2kshQNIDtA9KqWwZnwZWWNMuQKj0i/jgtJbUSo00bknxYLDHT9KBS6pc2t1NbwqCWGVYAjGfIVUI26JnJpWafUe7tou/dhFLMhWJX6881R7M2kNul3cs2+WUjjyQD0rK3U9/OFW6kdwrlhk9CetS/GywoBGWVj+ZgcfetfjdGC5dm272LbtjYEkkYqhb3dtKhk3pgzbDg85JxWc+Kc2jIzMneAqX3YKjHlV/s7bWFtNHbfG96O9Dqu3GSB8vUg1i4UdC5L7GzuNLsrpJUaNQJQPEg8XHTn70DudJtbMRiOeJkVwgLxcqCcnnzNG5iptnt4FkSXcMyAgbR/6VUgsZIJe8lXcq8IOox6+1OLa0Z6e2dbaHBaybpVWfAHdiRcBSfarTQRzIYTHE7Z8YEfUedOmeNiZtzEDywefvVSDU4ZHVVR0kxwJBjrTtipFi5S3VBHHDGAo2oduNpoHJo6yISixvLuwxxgYNHJZWlUMAcFcHA86pSAR8PuGeQD50smViiva6HaRKZJYkmdgVVMmrcPZyziaN1syrL/7UgD6dKbFfQ2ndiRkREJLMxwT9Ku2erxXhzFIsiMcAYxgZ60m2FIp3+m2luFIQq7eYaoIdJ06Nkf96cLk5bzojqLRzD9woklJA48qEXM6W4cPKp2nzIoUmVjHyWZnYJ4WCAcbiuevn1qKymk39xO6TNt3B1G36EeVVxdC8TasoxwSoXHHlTJrtLWV3h8RChSBjH+uatbM3SDyvncxGSRhQBkmqs3xCbSO5hTd1DF22/LAAP1PyNCrTXmW4USJlZRtBzyp/wC/NFXvrbbmUhlGGI6/TihpjVETyRyAhmdhnHikOT9qbYywQOZIlVZC2C/U/c+VCZZEkkMkQZlLeEAVJHLtLsw2qnGM9T61Jokg8LmQAhSBg56dabPcd/AyM+M5GenHtQuS/JgPiDbh5VSwjyg9yGHuSSPWpZSSCQ1KNGMEcZZkUAOw4+9Td+0yEscMRjpQ2UEnxIQ7KCAwwcHmrcazSBhFGxwOc8c1LsqkX41CINuME8j+ZrnuAk0Q4ZQ2NxHAFUJbx4nMLxsDs5J4ApMvIqAgseoOelJWNpF2Cwgs5GulVmldt3sOMdKq6ivf2c0M0YMbMpBxnnr9aWNpiEBO1eQVDCmmVJCYlH7wHxDyU+/3q1dkNKijoEUd9dStcqJEhQthv82eOPv+lWr29lmlZoyFTOMjnNDdGka1uZEkwGYMpHU488Vatb1J499hEGBcqzyLycdRVzjbMoTSiOR2QIsTEqDkHHWraXcsbBth8PQsKekrtMRFBEi9eenPyqxLJMkZMSwE84yCc/yqcSs7KjTyXG7I3M3UjrTDdMpVWbCgY58vnUiJdz7ZTIE6MFHFWFCyJsljPHRhx96GgsjE020bmbHkc9RT5b2V1XLZ2jHHnUmQ4CgLsyAB5AUPdraK7MasVbdgYI2n6UsWVki1POXQd6rM6qFAHHi/tQ4W88kfh2hc/Q1ckwFkeTA2nJIORgelIL2CKAyK6Mq4JVeKdMTaEs9MlSTKSBTkEblx554oJ2wVl0+QCYMyyDb4uRgnj3NH4tZglchnERx4ctyf7Vne0EttJbS26ypI3hdgh5QZ9f0+9OEXlbJnJYMxUbHuxuySBjPrU8eVQAkrxSx2i7tqkbTyM+VSXKrAiGTCqSFHJ6noK7zztlS5kkMEyrndtOB9KnglLKq8lQMY9KJrHbmLEybs8qw4NNS0gZWEStuznOTkVNoumynK2QcA58uKgQYOSecc8UWhgiR1JRmXnq1WVtLQSK/cHOcnxkZP0pNopRYPtJe6nQnKg9DjH2q/Fcdwsgtiz5Yk4Xnr1qy3cHxJbqp6HJLZHp7U6OQBm2LHGAOFUdKzcolxjIgg1a52kTxkSBiBtXk48/rTItVn78NMu6HHIxirRmbnaOPlVaaXv/DOiSoOgdAcfepyiXjLwyWfWrKRGcRNlQSAeOaI6JqBvbBJZYxE5OO7DbtnsT60F+Cs7wGGe38DY3FGK8D/ANKL6ba29kjw2e4RhsgEk8V1dPjmcnU54bC6t1xjPucVxkfrjFU38uSTTVd/Njj0r1DybLpcHlgcfOk7xc8bvqKq99xgrux70iTLkckH55oodllpWzxke9MWRmPjYmmPIcZyx+Q6VEWYgAtx7CgLLZdVGSMf0qMzKR4c5+1Qnk5JJPzp2fepoBC8hbGcL7DNKVD43KG+dNbK9A2PXypA+05LfrQ0UNe0tHOZYk3f9Aphs4E/4UQU+Z9ak3D1NKXTHXr6ilQ0yhc6bHcxtHJGHRhgqehoNH2ThssiyRrND1FvKVH2Bx+labcVPhY4pCwYHJz7GpaspSa7AB9JvY1zbX7n2ljDD9MU1LXUY1YzJDMc/wAGV/v/ADrQHbgUhAqHxxfg3j1PLHswIJJ4gGNuwOOgNMW+fnvUKjPR1xRog9c/Kou6TJJwfas3wrwzoj1s/wDpJgvv0lwSp8I4Kt0FWIbhFDqHPJ/iyfsakmsIDnagFVH08j8krAnyxmpwnHyarn4J/wAo0FUltmXxjnHk1M7yDcdpIwccihL2twi52hvriqjyXEbg7XAU5PGRSuS7orDhl2lR6YbTBLFFzTXjCqRxXLq0ZLB0YY5PORVS8vdqSMDtIUYHpXmbNyqkQe8m3ciNuc+fHSr0KZJ5Azkk5xUNu5tUWVWAYDPPPPyq4pEgLYxuAI4oAggWS4uZlI2qowvqalS2jLFZDsxxxVG9tpLiZgJZIYdowY2w2c+tDnguJYwxuJ1I/IUfHOfOgA0tkqu2V4DYB9afeKsVtlcF9p6mhBmlilZmlzLjk76H6h8TeKjJezISccSHigDS6XpkcNuWmkxNt3EjyHpTZbZWBjTcdxzn1oHZ2slthzd3EuVJYPMzAn5ZxV+ORZCHYuQFJAXrk9BQMuGwto13iNVYfxMehqDfAm3vr7JJ8Khxz9qZ3ELN+/bv2HQO5YClDW5JAhRSDgYQDFAF2PYkhCkFvP2pZMLyxxk0LlnkR1eCNQPLcxyffiq5uJVkBcgH74oEHVGJCx44/SnrPGD1HoaF/tAtgKCy5AJ8xViJkEnPz645pUAT3mSMZYDPXAqHZmRiTxgYFRIcxk5UbRk5br8qp3OoGIAKvBHUHmihoKIgRcjqK4ErnIB+lCJdVmaNfh1wxHJI6Gqy6zchpYtgaRAAWPQGk7KVBm7kkjtJHij3EdPWrUUpNtC3dFAR0I5z/wCtZ06rcsE3bQoIOQep96jOtXcrEIkbRjJ/KeD96lplJo0rSM5JPJ/zdKoXLELIR1K4XPTNB31C6kcu+IlTkeX/AK1DNqcz7t0hK7egHWpxZomifQtGeOWSd4902Syu/GOfL2q/rVl3AiuTIJSzbSQeh61du74W2jWgaMDvVBK+ef8A0od2k1YXGkLDaAtIXXJAwOnNaxVNMwm7i1QKlZUVslWY9OajLxBBv2KSeec0FNvfMqqY5AD4qV7NxhZpQrEjgEk+5rqtJdzkxbLjTd+Vt4lyznCjrmr8Gly2shKAloJIwQ35hg8/erugyWFtMkaOJLgjCvswOB60ehsfirxSFGVJkYnzPl/OuSc7Z2whSB2tajdaXdTJGyJHJwFABz6HmgMmuahMAvxUqIGyFQhf5VtL7RY9WuO81G5EUaR4RYec1RbstpsaOzTzLkZG8gfrVQkq2RPvoy51G6kQq9zIw9GbI/WkhaRJIO8YoCCQSx6UV/ZFrM2Irhsk7QAuR/8AEKaNJjjE3xM6KIuCecfcgfpmrtEFZb6UDYZGVCclQcA0xbiUkE3BDA4I9vSmPpydVulOeuFbgfaqPaOaDQLaOVZWnJkC+CMk8nnjpTSBtl744GMqCXZvCSyilhu3jO4qpWPJB5G0Yq7Z9mp/h4ptQKwCUFgoYlgPlV6LTrG2SORe8YqCAM5zn1pNx7AlLuUF1BwjKyx8N+ckk4+Wagjv9sm9yAu7OxVAB+woh+x7WQuzytGpPgQLkj51Ri05XmkVWyqEhc+ZqbiXTObWHTCW6RRRr/lX9PakjuFuA67FDuwOc9T7D3qf9jcElwnkOCcn71ImhslxGYpsEMDnYc8fWmpLwDTBt3KsECOTgSMVUH0piatJHBJGqgqxySxz9AKPX+jRSiQA+Lb4GAP5sDn9KhXs2oVAZVVn8zx5Z/nVZIjFghru5iwCAm4A8YyQaiimlR2MbEbvRskVrNP7MpHI01+QwUHu1V+D8/apLqxtDjfFEqjgFUxmpziilGTM3bajc2vn3qnjEnNTQ6rcs5LhSpPRQB/TmjEsFpbqmyGPA6nH3qjqkccSb9gTptCj70sovVDxkkQ32qXBtu8ikMZ7xckKBwCMjOPSlm1e6jLKs7NgYJPl/Ki2naZaXNlHJdIlwz7tyseAOmD6jg/cUktlaCUwtbQqAcsyA+Z6CnlBeBVN7M3JqE7SnMrFyOpwagZpGwSzMQAN3Xmta+l6arjNs3AByZCc/wBKjTTbFi7C3BRecM9JTivBWEjLGeSMjY/jXIO05wR5Zqxa6ndGQB2aQs3nwPnmtZFY2DxSSG0jCxgEEnj9elRK9oZI7f4KB2kHAVMYHz8qMlInFohitB34lYgO/PX25ookccEYWNBkDPTFQR2UMd138lxtUIdkbjAHPAzUlzK0a7oV7xMkbjxn6VLKUWTpkjJUYFOWQFd0gDEnIP8Ar5UPGoY/MgwfL0qWC8DSBAFJc+Y6UrHgySCRXgwq4wTj2XOB8hwKqahaXN3aGO1vXsm3Z7xUDk+3J4+lEJbrYG3SYTndx046cVHNMsFqszk4JAOB5/L2p2KqImQSoiEMQmA25SuSPP781MkEXeB8KwY5GT1xVZWhuP3oZuTwpbGPpXQ3JSVg+SAPCB0osMfRYntI7nCMxQMeeccVQbs/Hu/dStg9FK5qYXso5XByehXPFMe+lIB4WjIeDB7aJOLhll2xIOj54PpQzUrORdLvy7R98dpQEA7kVgSc9fI0ee4eUDvJXVenhPNDdYWO7ikhRsxmPCnA4IHFXGavZMuN0YNL3u85TcT056Ut663kMKsAMSbmGemAcfzpj252My/wjJqW3t2mUtkDPK5Ndmjhuy9ZKkUEKEsWUZbI/rRDcpGVUHB8hQ+O3VVCTMGX1FXki7xcpyM4+tQ0i0MVVabBQYzy2easM1tCV718Z9T0qFrYtnHUHrSi174fvFBx1+VS0ilJotQ9xNtMMwdTxw2ac8CHIUkEdOahtYBGx2uAoxkEc/zq4wU42uQcYxxWbRpGTK+1wOufmKcluAcyDdUndRrzvII461OqRSHAkUHHO7ipxXsvJkEREG4qoyeoHTFSW7GNjtUgH0NW0hCrxtYgcc8E/OujdWQ5I8Jw20EAGungj+aZydRNuDQ0zMDgnB9xSCUkj8v/AN44ppj6ndk+WaQK/mMV662eOTMGIwcY+VNVdvUY96jdmUDxDnyBqLvGLDkjnypgWDuAJGQPWkEhHBIIPmRUQcHkkn55pxKnjP61IDzKGyN6r7df1pwJPQg+4qIwx7ckAE1C5QNgZOOMjpTHZbLuD1I+VMaTkhiCaiVl2gMTkn1py7Bx5/OkA7BYcMFJrhEVH5gxz6Uhx5kUh6HmgZKDg8nmmMwU8+dQ72JAzxS4BYGooaZKSMeE4qMoSfzZx50pJAriD1/rRQ7F2ketNLeZG4UwkjjPPzpdoYHfz9aKCxpfceARTMc5GeKkCgeZH60gGOvP1pFJjCCQeBimlT/lBPyqcD/WaZvGcDHzzQK67F6FruTbmLwjrnw5qG9illMSAZYuM4FamSFWY+LrzTI7VFYORk55z1rwdnvA1TGX2FSXQDkjjn0qw06xAIPzbeKuLbRoQxbOetOEMDgEopx6ik2VRjbozNKclpGUYGDUaSX7TKm1IYV5x+Z2P9K2rfD7ioiTgc8V0ckEZ3BEBH/LRY8WZkaLcuryMqoPLf1NUIiZJGUA4gODxxmtbcyG4TerYO7PzFZ2buoNx2jc75X296aE1RUk1SK3nEBV5JpVOxI1yR6lvQU+1fU7mUFLTYq/wgkn74qe0eOyuFlWMSOxyxxk89cVpRqTKMRk88j2obBJszDpOsg79Np/ygEHNRLDdXEjyJBNtAwSATmtWLkyEl2UjHHvT/i3/KCqgDgZqbHQBisrwoCYJQvQZTrTodOm2gTKRknIPnWoidZIBnareo4qi0se85ZSw9+aLCgcmnd2cRKyLjJBNc1i+QVJGB6VdkvNoITHtnzpq3iNnaremcUWNRYLmhuFP7plA8hTY9Ku3ZGkZcHkbjRd5SCCVBIGRuHNIZ5ZBlAiKM5z5/KpyHiBZLCWF2LMhwPcCrIsg43S5BYY48qtXH71RnnpmpXYd0q45zmjIdIEvpKeLEjDOMe1MktGt4iiruSQgB8c0VwC+CRn0qbYvwxRuWyduPKldFUjMNZTuxRUaTB/hGaVNOmYsO6b8p5xR6JDGAFAx8s04SgNtHJ86MhpF1T8VawwT/wLk8dNtBLy9hmct3Ybnq4H9KORWqrbfETg7CdmA/may15aOt6+6SIDOVBcDIqoszkqJ2BVSzt3cfkEoVJa289w2QVbYfFk0RniuIokhBWQ7clwcjPpVP4W4dQ+0ZPVQeapgdHBbQyJxJGccMrcZA96L9m9RMt88EzBw6YTAI24HT/vQy5glVkQrwox1HHrUemPPZ3sLwKDN3hUIW8j6iof7LvWjcXt0tlDIV2mUfkUg4z8wKzN9d3Oo7PiQYuOEU8fOo7s3QmlWdmMhPj+fpUlvDK6gzbgCMAH0q12MWqOhaaMOAysdvgG3GBUcqSzHZPwSfDtOc+ponsjiAwq+5NDzaKrvIZijFsoV5wPlTEVntikihGYHjAIGD9aEa5pF7qF7YSJMIozcqxxwQM5PH+uKNXGoLCTHFKzMB4m28GqjX7ySAyICF6HFWr7kumqNZPJiRgWLCMYHHFVEcRx5fJ8xgZoVFqsihoZN0qY8Ljy488+VO/aMSqocPMSoHhYBenkKy+ORv8AJEIt3e7exY44AHOTTrBUkWRovEUbDfWhx1eEKsQt2YFeoPT9aWy1WOytZUihxuILeIHJo+NoXyIJTyEyYXqODVhbSbHeA8qM4JoIdX7oAtGrsTnhuR9xU8PaK5XcViJXqSQCM/pTwkLOIUXc7gvyRkEGnvCu+E5/Km1AOOM0Bk1a8LsdyqzHI8H86ry6vcwxlWmO456AZJoxkGaNMtxkFEZTg5ODnmozGwYmU7znI9hWWTWbpSpWXbjpwKIRa4ZlCTNGpzyzDgDFL42ilyIIKGlU4BO4E5z0ofqJYWq+EgLxVeTtHclO7RI09CigVVuL6S4gjaYgqUztVs85I59+KqMKZLmmghb30csEcDt8Pjnei8c/WrS3aQu3dO5i2gZK4IPryaArgDK8EdOeKb8RKDw/h8gDxVOCshTl2NVI7XcjFAGjdOqkgA4piGaNAFi3c48LA4FZdJHQ5xlfbiunvJmEZTPD+LPORjp9Mg/Sl8ZXys0M97cxq+6NYAfzknKnjFR2+swptjBKuB4nIOGNZ4SsyEHLny59qkgsriRJJUAZIgC5J4GaMEgfI2aJtQZyGaRW8QAwDx+lMfVFTgSZ28eFc/rQmDPcNO45Zu7UOAcYz4vr/KmT30ULbbaBH45crwT8qMELNhU3Eb4GXOOgwOf1qSS9SGQ98kS4xtVWyfbpQeG+uTyreIHIIAGK5pGnlHfKGbp0waMQcmzVrI13tVlUxkB23H9Kp3wZ9q27DaRk+eahFzFBpxEfLmPYQG5P1oab0oo2AhgODilQi1Z3S2jyo5wCeR71bN5C2GMuzPUHGemfWgZUTA5OD1yeSKWRcwMgyRjGOoxTxTGm0HWvrYRhllZlA64AJ/pTH1KOKLvGiJQ9DnkigVuhtbWJJIoWkK5JVABzzgemM1YaQSRqFjUY+3/emoITmy7+1nfBjwowcZGTUM93G0MplQEbSThdp+/rVdoAVGHAx1qpMq92zDkEEEZ9qtQVkubM8xSZ9rjOOjDrj51ZikCAKSSMY3YpsESo6soyCKs7uDwOa6DmsZvAAPXPSnQ3LJKe4UspHiU+dNOATgD7VFc3jIwQIDnoSuaVBkkWYrmSSUtkqGbnngc1ekvYoY+8mJVAeWPQA+Z9B71nxcSB0O8YVslVUYJq4upHbyFPsfepxY3JMJxSxToJYpVZH8WVcEEfSn7xjOQf6UJe+jFlI0cKoY1OxRgZ44GPnV6Oa1XaQWJIGRxWMoSZ0w5IpFwMTn+9dktnaQR6k8VUW4h3Hq3XqAacsyfwnYPTFZYSRspxfkIRzTxqqKw8Pn5UQF13tsqHAcEsTjigsWqW6KzFxgEoRjoQeRXWd/8AHyO0aGKNV6EYLHPXHpXTwqeaRy8748GETJuBxwflSx8A5znPlUIVm6cj2rssDg4+RFe2ux4BOVQ8twaTuQW8LZ9jURkKjBwM+nNJ3nPtVCosdySRllUe9MIGMYHzrhKuPl60hkQjg4PtSEOUKB05PnTXiVic8Ug5I5p5Q4znp5edFlEHwpJzup2wp+YgU8F93Xw/Kntg4yKVhRGOafkAcDFcFTHIFIQAfCR96Q0IQB0pBz0pT054FRnJxg8eooGTcDknmmnrzSAYXAH1pDgeVKgFOKjYc8cU7Fdsz0xmigGbd3XypmzGTmpDnPSlUA53D5YpDshOWI5OKcqj0qUomOnNNKYPHFAzRjUN3IBUY4pg1JnZUjO4+ZqjBBLPkIrHjzOMVbt7eOOd1KDwjjPU/Kvnz6AuvclkwVGfXNMEzojZXcAM5pWQIhLHBqFpBJvARyB5kcGgLIxK/eFv83BqQSHZzGMHjPnmqLrqAnyq24h/hViS33HFSxi7ba0saIvOQG+1JjTHXVxI8aRxMFjJ2tx5elDpLZWuC+N3HhA8qI923RsEDpSYIIwPamBBbQjvM48utXZIxgE4PtSwQMBuIwD+tOYMxII48s9aTGiqR4gSOnQVDPKkMyZbbJL4UOCeRyaICAsvSkFpjcSuTwB7UqQNlSS7lhWNA5d3J+QFM7xsqQFwwyff3q3NbxpDwo3rkls9ah7vMYKjkfpRQrY12wOFyx6cUi3D+AbF2K2T86tpDuAJAJAwfepfhd6qqIoAOc+tKirZRvb6dhJNNboVJBAR8n65xVWPWN7hYoHRdudz459gAaJzW7GM+Hz5NAorfUHmldY9sKcKPM/Oigthia5j25XxE84qu14DISPCg6EjpVZhJHGSY3cn8q46n+lKFzA5lBjcAgg8/T3p0gIJe9WdZ4SJSp/KzY4+dXoNTd2IliC9OjZH3qnDaXc/EULhcDaxIUGrMWmXCle/Gw9eGBqXVFItTcsqoxyR0Bpokjtm8QwRzgDrT3i7qIsT4gMnnpVVrOZp1aRCxI8OTwKg0DTDvUUDjoQCeM+tCdag70ogAVY14bHX61Yk1Cb4NpLS3Z5gdnoF96yep392kgkvxNtHAbOVz8ga0irMm6JVmYKSuT6dQB709ppJ5EaaZQS27cTgZoZpupy6jdMsEMjqB0A2gfeih08SMrTsEC52pjPNW9aBOwfqMqbpWjYnI8JAwSaJ9mbIXFxboYBCUcSuQTlvQH1zXSWlooUN4WZNwHmD8q0uhCJg7QR5JOCceg9aiXotFXWe6e/leN/DwCR60yGeJgscbMxHmw8/StI1tbuwknRN/Tp5055obcho4oxHjxOTjFNaRk9mWur2KJSScsDgL61XNzKz/u7d2DL4TtPPvRy3utJN208ro0jflDrwvyq60/xG2SMlosnAHQiqtehUY19Muid0tq4yOM/2qu9rMPDsfGem04rYPFPOCUzGoILMvUgeXtURjk37vNvfpTU36Fh+zKC1nDnKsCygEAYqG4WSU7UUgZONo6fKtkCy5GCcn1qViAoO0BgMbtvNV8jD4zFi0uHOVikOAM4XpU6aPdydIWAPqQK00srhCoYjPpxVUtKc4Y+/PQUvlfoFxAb9iXW/xbPXG7NONjNbYic7WYgDFFmilRQSpdipKjd5evyoVfF5cyd4yPIm0BTkqPXJGKFNsTgkU2GGYKcrnqOvHvXC0aVsZbGTk1M4EbxhtjKzABumB6kVq7LTrWK3SWZFkkfxA54GeenrVuaiSoZPRmbbQby4iEkEIaPONxcDn70UfspcwwpKBCh5yu7NHVnCZMZEYbgBR+tK14hixI5PIAyck1i+Vs1XEZYdnrnHhRXC43MXxj3qWPszdTwhYokkkQkuQ46fL1zn71omkDgJGhVGIyQw6VIbqGF9sD7HHPDVPyj+IyDdnrreybU9G8X5aadDuFVmwpRT+ZjtHHXHrWqkZHdmHJY5JJ60oCSLjwsfQ0/lYfEAo+zUzojSzRRB+gHJIp47MbYG3TRlj7HiizSbVCFwSo9arHUhuADHA4PFL5WX8SBY7L7c7p9vH+Qf3plxpJtLWSRZjID1Xbj+tEZtQVmJJJHyoddXsaI7ySOExkhugpqbYnxpIG21u0Fq8VuFaEOXKBcbSckn/XrV6HQ5ZIxvKxhv4T1NENFuFjjmDLySGxz05wf/ADVe+MijUYbuiOeRRLka7ErjsoL2cKZBuAB7LSf7Oggl7lgepwn/AHomNTtggLykknnw8Cq0+owtt2SnPmQv5h6VPySZeCK8fZ+3O4tdt0/yjP8A3p0XZ6Dxlp3yCdqso5qxFco7Abwfn1qQXKDG1hjOD5UZMMEUpdJgDAGdjg48CdDTRpELRSRpdSDcpUlcA8+noasTXcIJJORn70q3MXqBn/LTcmGCIF0vTk8M3etz+ZiABgewqNdJtpZGAaVdp4zjj5HFXiyMM7h9aYF8QKOBhT+tLJiwRU/Ysbybe9lKk8nAqDVNHgS0uDa7wyxMUBOQTg9avveOgJMbnA5KjpVG71JQsp4KlcEDkgYq4zdkS41RhrfvI4bdJnVpAoL+WT58VPICyEZK54yKDPFLFu7zIY5GSc9KvWsz7F7wkkfrXd4OAIR2xK4dsj2qUQRYJeNWbnBPUVAs0gTe35SePlSd+5Ocr16etFlJJ9xpsomflQPlStZoqnaSB+tct1uP5RwalMzOvC4+lQ2y8URGGBoQrRknIPJ9KvW8FozqZAyjqQPOhneTmbCKqpnrjiiUSuxG1ec4I9Km5eiqj7Jzpkciv3MqhjyuT0qMaVcxgd5LGQTjgHikdJQd0MwIzwAKniafhWUtx0BqXKS8F4Ra7lJrCGOdQFXjPh8veikMaJChhHiZjvHQjj9RmulIVCSFaQDp/wB6hjllaVAy7Axxj0q4TakjKfGnF7LBIVuKeCTwaaQD1GK5jgcc/WvZR4jH92vJUnNNK9MUgc/L608McDODgVRImzbz4uT61FIWXqD9qnMjY4XHoaY2ZMFhzQMrpLvPgBGD6VYDNg5JI9aVVUDlRiu2nPhxQBFhsnaW54604Kw8+aftPmMUuQOTRSFbODt/FzXb/lSlSwBxge1NKFT1BFFDQoJxyfpShRtHl8uKaPPNOBHkTUjGhSCSrMR6GlyW604EHzyaTgZz1oDZDKWwcEj3FMSRsDJJ+ZqcqXGfKu7sjIABxQITcPrScknzpp4PSncef61JSF+Yrtw8+fTmkIwODiu69aBmulhESAJ5nkUOuzmdcHCY+VdXV8+fQhFlUgD/AEa5AAvHG7murqCq0cV3MD0zTZdu7A4rq6kwSIhECCWPNQtmPk9fLNdXUgLUTgRJuHUcDNc/OSBXV1AySOTKgEYA96kPiUZ4yM11dQCKN+dtvIQcKBk0mnywyyFN6l2TdgHkV1dT8B5Jyy7lRAxz54qVpug24UdK6urOyqIhII0O0FiTTlYlDuAyTkj0rq6iwocvd9AAxPtSd3Gr7to3etdXUWFCtIM8Ee9Rs5PU/pXV1QapKiJo0ZcOMgHPFRTyAxkKSB1J9K6uoHRJo0G2G+Epy64JHl8vnWY1dDdqUyTswRtX8xNdXVpHRhPsS6TpgtrmB2bb6rjGRj1pb64WJ2ZQGctuBH+uldXVV2yY6QNE7NMHAGGHP9q2HZcM+mOUyWWbacV1dQXbLLtdSyTT71RImKpH6nHXFB7mW/vY8TElAcleAB866uqiCu9tJ3SlIT4eTxnJNFdCeRS9vIp2cshPl611dQJsMBXG5AAB15PFVmmjyzCSM44Pirq6khJsj3IQGWRGHkQ3WopZfEMtwTgeea6upM0Qxxu8vucVVETlJASGySTg9BXV1SUOics7JkBSvn0wPU0HuZu9nBh6gbctwK6urSPcifYrz5l2rtx/l56VZse0MkYe1MTMvQ56cDjB8q6urSk1sxTaei3baiLhtgU7wccPk7fer3xMMErPdACPO1SCS3t511dWNI3ydFV9dtzGUihdvDhcPg/Oq8cxPPcOExliCTj3zXV1GKHkx3xUCqx+IkiA4w39Kkt71VLCB5DxySQK6uoxQnJjHubRVbe0rsOT0H61XfUIj+TeCP4eSPnnFdXVpijNzkU7i6eRgkbsik8Y6moRblixY5bzOa6uopISk5dy9ayzWceIANoPn/aorrUJRz3SOwP5V8P8q6up4oMmi3Zk3MTM/dwhBltzZJ+XrVxrWIndCQVJ5y3t6V1dUOKGpMjliMMfeSKxXHhwwG75Zro57d4w7208b44DlSF+zc/SurqaigcmVmeB3LJLIE6gCLz+pp0JthjcZmYeXhAz966uowQPkkTtcWzjwGZMDkYB/rVf9pIGKRLMwHTcApNdXU/jjQvlkRvfzzI5gPw7A4yw3H51Qu8Q2jo0rzySA7mxsHI6V1dVxiiJSfczRLSA5BOeachIHCn7V1dXVRyimVypU9BTBK4AK9Qc+ddXUUhWTStPjMbbD5kVWY3mD/vEgz6GurqaRLkxFgmZge+lYk4xk1dSwuHGFaXPtnNdXU6C2TQw3FrgMznHXOasi4lD5V2A9M11dWbSKUmcbpkxhtx6HcakhvJZZ41yAu8AADoPOurqcUrHJumFj+bjDCuOBxXV1eqzyRrH0JpAT6k11dTAeXZgA3lSA8c11dQA4Nkcmnjk11dSYDWI6frXAAehrq6mA4ZA4/vXE+oFdXUAOEat14pQiAcHGfUV1dUjQm0KCMAn1qPaM+9dXUDHc+v60uf4mOPeurqBMjkwWz1+tJtBz5V1dQIeWAB4H2puQScYrq6g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data:image/jpeg;base64,/9j/4AAQSkZJRgABAQEASABIAAD/2wBDAAQDAwQDAwQEAwQFBAQFBgoHBgYGBg0JCggKDw0QEA8NDw4RExgUERIXEg4PFRwVFxkZGxsbEBQdHx0aHxgaGxr/2wBDAQQFBQYFBgwHBwwaEQ8RGhoaGhoaGhoaGhoaGhoaGhoaGhoaGhoaGhoaGhoaGhoaGhoaGhoaGhoaGhoaGhoaGhr/wAARCAJYAyADASIAAhEBAxEB/8QAHQAAAQUBAQEBAAAAAAAAAAAABQECAwQGAAcICf/EAFIQAAIBAwMBBgQDBgMGAwQFDQECAwAEEQUSITEGEyJBUWEUcYGRBzKhFSNCscHRCFLwFiQzYnLhQ6LxY3OSwhc0U4KDk7Kz0iU1RFRWo8PT4v/EABsBAAMBAQEBAQAAAAAAAAAAAAABAgMEBQYH/8QAKxEAAgICAQQBBAIDAQEBAAAAAAECERIhAwQxQVETBRQiYTJxFTNCUiOh/9oADAMBAAIRAxEAPwASNGshtARyQP8AMRUD6PaZ6SDPH5s/zqhFql0rqe8zt8ioptzrdySdxj+qfpXzez6fRbbRrWMHiQtjzcn9KiXSIlzs7zjnrVVO0Y27AinI6sOlOPaZo0AEQJHXA607kFRJnsG6oWx7ioW3Qbe9wobpUkfaFWUF7dlJ6gMKr6jcRakkRQHajbiehz5UbfcTSJdhlKqMkk4Gaurpe3I79ckemapW04gUmTPIxuIzinNeqrhu/UhfMnrS7FpKia50+9eJxafDNJ5byVH6A0kOkXhizKIdx4IV/wC4p6ai2cKUY9cZqf4u5LACI8jPBAxSyYsUSQWBTPewhj0B4NK+k/EFSsfB6nFSG5ZAo4ZvPxA/rXPc3KlQm7GM8CiwUWyuNGjjmX4h2iQ9SormsXVv+IhTyz1qd7x+jSBcf5zinJdCTCkBh5kEUWDgzooWiYYkOMdM4zUjSSLnDgr6bjmnrdCMY3gc9CRVZL4Wc7yxSLvcEMeGBBGCMUxNUSh5nGSzADpzig1y91GzyASTqPEQuWOfpVmLVFlulgMbd1xmTPHyog9xaQkjegz/AAk1IdzFR9q7OSTD3ElpKTwtwjQn/wAwGfpRKO9kngHdytLE3IYHIP1o0dVtojxL8OMHLN0A98Gr0KQ3VsksM0U6Sch06GqtPwVT9mRmkSOMr55ywHX7UM05ZC1xJNLLtkbwJvPgA/10r0GSBXG2SNHHuoNUTolmARHaqnOfBlcn6EUKSFjbA9jcTQiRFkZwUxh/F8+tF2vZe58BKtt8jj+VT22n28O3bCykZwxP+s1eW2iRWUKMt1FS3Y6A0F7cpEe9c7yeCeeKtx3Mwj3O55464qx8PCDv2KXHQ7RxQfVL9LWUxJywALe1AbLkmoOoyjMuBjO4tn3Oc8/KgmoardPNbpCWAL5ctgjb6c+dHEtYgsbXcgAkQHrgZqGe305E2TSxu3mR4iaAB7XGwF1Zy2MZz1PtVVZCyB5hvKnw5xVy3srOOFVhuZZyM4j6KMmr0Gk24iDPLj1B8qXYZNp1hDNapPdO4MnG0eHiuuNGjnBELMoHIB5/Wqt5qLQsttD+VF4Yck0PuNSu2iCmaRlI8jilsaSLbdm454c98QeRkeIA9PI1Tv8As+9laNJC3fBcAoBtpkOpzW690S2zGQd2AKludZmeJkWRDuGMhh5/1/SgdIPnSGudNtkE+2KFQMNwGOPM1X+CgeIQojFgcErkjOfWqt1qkyRJahwYyBvGAx+tVRrCQyEeMnAAcNyQK0V+DGXcuXGl20G0ROX4zuVRznzzS2tg0AiRJJdo5wQCD+lOsdWh7ru5YCEUlgX9/QeVTHWrTw48AJwCfSq2LRXn7MafezmefcrHhirMCf1qaHQ9LtiBFb98BxmbLj7HinyaxZq23exYjyU4NVRrdmZCGdlHTlD1pXIaUfJel06xkbd8JbgDGAsQX+WKqnSbMHckJi4xhWI4+9Rpr9hnbKJgufzAeXrXXHaDTYU2RxTTKR+YMB/Ol+ZX4oqfsm1O7M0mT5l+lMmtHtVZ4Lneqj8p64qBdZs5rk7kkjhK4HIyG9T7Uuo3dvDEsdpL3ssmDuByoFCyQfgXDos7qveXEQLYOMZ9/amJoUp3CGWNmHHU4/lT7TUbe77sXN78OwGDuwOcYxx0HvU6XaRLlLhN2cgIQx+1DlJAoplRdDumjO6FVwv8TgfbFV57R7BQJl2gjI285rQwatA6L3kqISMkFgD9qfJqETd5DtE8TqNwIDqfmKMh4Gb/AGVeSwJIkDFHBZDkZI+RpkVv3St3lvP3mTy0DDH6YrWS3SSAiR+GGMdOKYLmNNqbcL0wOlGYfG7MrPYm5wVt5HBH8KE49+KqHTrwKY7aKZYlI8LKST7jIzW2a7jVwxGTjginLfqT4sHPIBXmjNBgzCxWVyp8ULDB4yhGDT3X9ywVQCvDEYBFbNr+PI3Lgk4wBQ/WZFaa3U7iCOcDO0e9NSslwoy0hYHdLuCAYOD78UyUSoCYXkTPo5H8jWm0yONoHlCBHD7X3jBI8gM9MnmrU8uwxJJA8gZsMFG7HzH/AGNNNCwbMes94hLLcTh+fEXJ/nVmO/1EQlFvJASPFuw2fkTyK0BhtScPCsR6YAxn6CuOnWzsCTtx0HrTtMMWBrOV7W6immJnweT0OMUdTtDavuLQupAxzg/1qu1jacgh2fGFAfAqP9lw79pRmzzu3dB6cUnQ6aJE1iz/ADFZFfP5QmRj51zatZScpIQxPO4EYrhpMJUkAjn/ADUo0eA85Yj0LeVTSZVyKz61axOVWQNg4yORQjUNZtNQkazRO9GfEWHh48qOPotoGOACDwcsR/Ks72nsIdOsZ7i1XbtIyQc9SOR5/OtONJSRnyZYgW70hhlrFiAOQjMc/Q+fyodFcyWzMZC5K8lepxRjS9SS8hBchXUYYk4BqTUrBLuF+5VUnI8LeWfcV137OJosWV/FdQReLbIo5Q8f+tNu7GK48SBUfyxQKC3uYZe82srLgN50UttSzIY5VC+jH+tMEOtozaviXoeCQKuzos0Zzh1Uce1OYCS1dRjOAVJ6H2qi0hhVO8OzccDJHPtSB6IWkEDOszhSOhPTFRsYpEKugkQDcGA4puoxiQxvnaQQOPOkAMa8NgAEjHnQSD7iLYSynCD18q9X/AK6X/b62baJO+sp4t4GdvCt/wDJXmbXoh5Pi5zkDFbj8HdSaP8AEnRI4kRXmkkRjjnHduTz9K6OnljzRf7Meojlwy/o+vB70tKRzxXYr6yz5USurq6ixUdXV1dRYdjh7UuTS4rsUWMbXZp2K7bSAbXU7HtS4x0oEMrqdiuC5oChMUufSlApcUDG04dK7FKBQAld1FOxSYFSBwNdg+ddgUtA7EA5riM0td5UDO+tcOvWuPtTgKYqPk6/hijhJwM9MYGM+tCI4VchnGR51DPqgnKd9I2R57aQXCtjZKCD6NXwKR989hbSrCwvopWKrKY3wcHge1W/2Fp8hJWLbz/AaDwXk9iRJDlT/EOOanHanBYTRRg5GCuf5VLuyk0ED2ZspD/4i89A3SoG7L26g7JpkYdDwcfypB2ih7x9wflcqAQafH2hgcDvY5B5HgH+tLaG2irc6Dd7iIJ/iMDO08GqltomoXEuw28m7z3qVA+ZrRQatbF12yOqkgk7PL5VLc69bJ+W87sZ5Kqf14qrfoVL2BX7LXabQbmHp0y3H6VQutGv7cq0wMyDjcjEgZP3FGn1aBXDNenAP5Qh5/Sui1yEyAS7oyy5J8h/Wlb9BS9gk2V/Y4ka2mZVGcrl+fXAyao290mpRd7HcvLExzlJSymtBP2kVsx6dGs7jqzZAB/nWftrOVXvLm8nZ5bqTftHATjGB69Kaf6JquwqWSXMhhtrMXc23JQc4HqfSmy9n7mJwX0fGB5MjL9gavaBcpogu5JkknkkYFdgAJH1o/B2itbgEpFcBgMspj6f3ob/AEUlruYb4+xsNz/ByW8ynBBiI/Wpl1yCZu7t5IHYHld461tJpdNvtvxBj5/zLhqgNppMxPw1xHuXzVg1KwoziXs/Ur3X/Mp/rSklSCnBPOccmtVDpOmEp3yx3UinO1jxn5A1fC2tkMbYLcjyGFpWCRjrSe4LtHbRmV36qFySB7Vbkn1VQo+HuIAowAqFRj6cVqobmDlhKgJ/ysDn3qfv4lXxygZ6EtilZRi49RuQu1b52Y87SQTj1rv2hdxFit1K3BLZwwA9SKv9otWtnt+6hZbiXcCoU8irmlhbDSUkK7bi4PiyORzxzR2QU2wNHq1/sGJ3KsPC2zg/I4qb4jUNrT5kAAxzGcYonJcbvCz5HHlU0kqKoLcjFTaKpgD9s3T4j75EAB8WzGPevNNe+Mu+0iwWuoXEaEA3EhAIcg+Q8q9raS2njAliR8DHiTkVLYwWUKqBAMjkECrjJRZEotow+pXbsltJbxiWNcRvubay+/y9qja5G92JLBOvoPrXoktnZSszSW0TbvVBzTfhrRUCx2kIHXHdjn9KmylE8/028ld3ChNp8w4z9qLETzXENuA/73B3AZwc8itF8JbK5KQorHzVQDT2u1tkVygkVCDtHWpdMrsUp7OysHuDMssjIm8MWJ8/PmgBlaQvtULnxEYojc3smo3xZ90EXQllGDg9DUCtbreSLGyrtXkcnFUIF3lncyxK0ceC2NrHkfKk0qzW41OC3mOMy5YdTgf+laV3thBslZHRm4G3PTzFRQzIk8brtRAWOMeL2NK9hQT7RaUP3U1nArrtwQOpNDbDs0jIx1CNgzDKqPL7Gidx2kjaEMoGBgBiMZNVZO0DlUXu3Vj/ABAjH860tmVeyKXs6VytvO2DjAcdB881DJ2YkBUCWOTzyQeDUh7SrGwM5ygYKcr5/MCnNriyziWB/AMZCjOfnTtiBtzpVzDG0kqhcttXpzTouzpkiLXMxDA4CqAePc1e1nXYxBFnYmJAwG/dz5dKrwavBdIuy5VXbkoTtpNspJPuOPZmFx4Lh0fHUgNn+VVpuyAZgUuVyDnmPH9aId8zch8+wanPcz8BWPHJ9anJluAFbsZKygrdRZHUMKc3Zm6QAZjJPCtu6fpRpLi4MZO87vSnCaROJHI5z8jTyFgZe67O3zkL3S5znfvXA+hIP6Vz6XqQ27bNWZRtD5HQ9ep9q1QmlZW7sFz5A4BNRySuVCFsNkZ4/rRkGBmJrK/j8c9mI1UdV/h+xropJjG7wNLtQ+Jl3YHz8q1Trv8AzS7F44HWp0lCjgk/WlaHTMkup3JxsupCuPPxCl/aUpYbpVkxxzH1/lVy/RJtQl7sqS2ByOM/Ojdlp8FlGVKB382Zecn+lU6SJVt0Z5bmcsrj4dFx0xnP3qz8XK4Ub4oyo/gXgfLnNF3sLKUFTEpOeoXBB+dQXehWk8RCKUbbhSGxz7nrU/iP8jPy6nMJ9sUik8+JfSomuJ3O6TxeYPrWii0GyhttrRIzqv8AxCMYH9qrz6NauDtd4l45STj9apOJDUn3BVnq6yQsI5lVsnjJGfn0qtbX8tjcFoZFyxwEbnHtn/t9aMWugQyicRTEyKxwWAIGR0GAKD3+iPb5jlG5x/4mDz7+3yppJsPySCI7RzRq3xECsuOShzTV160ckkOjjAwVNZ1tKmBzExGOgJ5+tWLbTLm4Yo2XbGR51WKJzYdj1W0djiRiR5BDn+VOfV7dBnvBz0G1tx+mKBzWN7ANrL3ZHn0p/wCzrgJGZZbcll3AFjkfPipaopSkHxq1tsyJwAOoK4/WmDUrckusu4+nP6Cg37Nk3YWaNtw68/2py6XPk5uI0wMAHOD9cUqRdyLF52it7ZyC0/iGQFgY5+WRis5q19fazayxx25hhbGA/wDHj19PpW105lghjjncTMAASOn6+VV+0M6Lps7qdwQBuBWvHjF2YcmUlTPOLPT7u0VmdNkmTwviz70Qi1hYJQlxGSp4yD+WrVpeo77Jz+fJU7eB7VPf2cDRiZMZI546103ZyVXYvWzw3ERMZ3rjkEcj51WudGinLSQNsYjO3qCaDpI9qSYmII6YPX2onDq0TAGQ922OSOlKh2VYxJCrYYkjgofnU0zRXtusU6IcEMAwyAR5/OpTF39yzRNhGXcD65qtLuDsn5JkwSD6f2piBSxXXfSGeTv4Q+VJXDD2z5ir7oScgbgBnpxUF/dzWUTTd2WHGUHOBnGaX4lgN7jap6Z4xQ2NIjuLVpGIYbwANvHWtb+EcTJ+JvZ2RyqgXJBLEdSjDH64rHXN3vCbZQvPUEZIrQ9gZJX7aaAIWVZjqMAXnA/OPM+1XxSrkj/ZHLG4S/o+3fM11OYZY4pMV9gfICV1OxXY9qAExXYp2OK7FADcV2KdiuxzQAgGK6nUhGaAErhzTsVwHpQAmK7FLSgZoAbilrsUuKAG4paXbS7aAG0o5NLtrunSpGJj2pcUoNKOelAUMxXYp+PKu20DE20o4pQPWloGfIN7oEe50DbH67hgcUBvLJbJsSK+49CgLCtbJC9w+5mDEimCzIB6c18Amfe0ZFA7KDukUnyYVat7R7qIrHD3r+TMCAtamOGK2VpJ4RKqjP5qjj7T2Fvujgt7hCxGcR8Z+9AJAdOzd1KuEgkDjqxbiq93o81uFMyyAZ64GP0Naj9v28ieJ3hz5sMVHe6nEkmVPfDA5U/1pJsppGSMZTI3MOeM+Z9qILp97Luj7nbtxncwGRRJ9csrSMS3SOFLAMFTd1PHSpdQ1m3RlkEMzBupVRx+tFsVIBy6RdxshdCzMeArA9KmOhXmM90Wz5LIvH6gUVTUoHTe0sccYXOWfB+2Kl/aUKxh4GFxnoI2BP8APii2OjM/sjVzNshtptoPG0rx9M0SXs3qWczTQxkHhTIcn54GBWgjuhJ3eAVZ/wCE9RU8sUjAOcHHUilkPEy50e+2kMUdh5d5/U1QvjqekKJI7D4qNwu8xSKWT6HAP3rRvdkPtWNiOm7HFWQylRvBx0PFGQYmOh1cTt5pJ1KOCjgfI0rzM5HGAT1ya1k+nWlyuJFHsQMGstfWC2F5JIr7+AigN0+lWmmS00KxkkIVVyT5Dk097YReKSIoxHVsjNG9PEdpZQONqSONzMRyaszNBepidQQDx5H9KhyRai2jNqrgZVGYey5pSeSGzkHnPl7VqEmSEptPgXjAFWG1FXwGjb2ytGSYYsx26IHcwAJ6DFXLPVpraMxvHHJHnwhiePkfKj73Vs+Fe1iRfeMc0m7TwDtt4sjkjbQ5JhTQITVoWLM0IyfJZPP5f+lRyaowlAjhDRkZBY80XhltbViLaFFDnJwuf0p008MvhMUZA6naBilcfQ6kAl1O53YjjhQHP5iTVmLW7yFQDJCuTye7yf1NWL6O2W0fK7UiTOTzwKGaZYJcxvPqC+BXHdxZ6jHVsdc+lV+LJ2WZO1FwG4YN6sEA/pVP9t3Syvl923xANjGfSjJW3d1S206Bn4IYwgBffOP5USWJRFlreGTjxZQcj7VDaK2Zca/MFV7h415APg9atWc81/cdzFMHyCWDDoPoKLPZWMpDJaWysMkkDBX6jzpLieDT4i0KnvHGF5J/nSVMdMDaravHEFkdRk8FXzgeuMUKRnVy3eGRl/iQZPFHb+5hu7eL90Unx+ZuAR5ihK28mWmTB8toODirRJXkv+7Ijkmwc8KzDIqfRWlvtXRFbEQjckjnyxzT0gtGj23T93Mfyjf09z9qpaVcul/dLZzFiqhNwyec880UM1t1o1o1uC9zKFjySchQW8uSKD39revahLK4t2uGGEy+Qvz4OKVJZpwQxJX1ds4qNI5YyXixgfeqTozaTPOtN7J9tV7Tw3mszLe2UZbdHFeKRgqQMLkA1uImn2mKK0bhMOQRkEegHBo4uptGykoZVI4C4Jp9tfWt1O4kLRnIxvHT6elXKbn3RC41HszLnS5HkIMcm8nHSrMfZ+9VMm1cY4wTgmthLbQTxAaVIoc4JkL7iMY+32p8rXCKAswdyRvLLxjzxUuVFKPkxx0+aNMyW7DB9eP50z4VQQZIXVifD4TyfQVtYDBF+8uU7xmPQR7gB8q4tG2oxM6BVXLIoTaTx6GpyLoxjgRgh2libqSQwA96qWV4l5BtkuHeYEo2GODjzHtW41axGs272rAQ2zcNxksPPjpQX9mWel2UsemKI03BRhs4GOlO0TTApYo2EmfCj/PTVurosAlzIV8grHNaK2sEktY+5t4GcA72MYb6knOKY2ho0nersj6EtCS3P/SRgfQ0WgqQNtpb5RK73LgovCvyf1pBqeoKAN6kjoSuaLrowRyGjlnLnhidg+3NcdDgRsz7kY84SXgfpRodSAzSyO3ey4M+eCBjip/2pfPgNcN6cgHj0q7PpsMvhieVSfUg4/SuTSbeOMCWWd3B6oAP5g0nTGk0D5bmcx4Milm/yrtP6VLFqM9sU7scYwcljn9aIR6VaygLmbAPUsP6CrDaLas+VM27GPzcD36UaHsGfty5yRNbJKPTccGui1pO9Z5bALuYklSDVl+z0ibRFOXPoy/6H6UHkV4pnjAO9WK49Me9NJPsS20HI+0lmme5SdRnJRVHJpE7T217LND3MoEeBIXXGM9APWqkelXM1vFKXRA4yoIyT/b9ak/YTvJG7yoHHAPIAB9qFQqkxZr2zdDAkIER6tk7vv5U+21S2sVeOBGALZy8gY4+g/SoH0qWJ8u0WCD5/rVFrGRkO0jw+/X5VS2J2vBavNVXUZGBVlCdNtWYHscQs0m544wr8ZBP96EqkkClTDJzzxGTj61HPNEGC/8AClfOFJwXx1IHWk1YZNB14YLst3YNuAfBIWG1hj0qg0Uio26WIJ/1jy+tDZI7mVvBHLg9AEJqN4pY9u+CRTnzQ/2pYIr5Gi9Ipxu3oVB8mHP96FahOl0HsoJGeRjtkI4VDU6pKCdsbrg5/Iak1y8hDWgU8Iu9lHUN7itIQSZlPklRkmsprOQd6WDKfC4OAalku3uO7EoxtPBXoc1oDPDPEMYeNuOnShE+kzQvmD97Geo8xXUjjok+E3pgkHcNwPl8q5dEuGwFTr5g5BpkE7wEA5wCQynyohYauoLxOSvPgyfKiwooW0k2n3ix3AdAP4SM8eoohc2sF9tLOUlAwkittYf9var7yxXMZSdFf0z1FUJtLeKTvbQl0IxsJ5osdFGSyeIGOSZrlSfCzqMg+mQBmoPhGaMqOPY1P8dIjNFMuGHGWJ/n5VQGtQCURTFo5xx3b+fvnoaLBIilsSD4ArANgjNEuyXfWfazQ7jASGHUIHfcQAQJB50xXDkBWTxZJ5x+tQy3UduC8xIRTyQM4FOMmpIcopxaPvwjk0mKraWJF0qwW5bdOLaMSH1baM/rVrFfYraTPjXptCYpaUDNdimISupcV2KAErqca4DigBvWlxTsV2KAExXYpwrsUAMxmlxinYzSgYpWAgGa4r6U6upDG4rqdXUAJiuxS4zXEUDOxXYrhS4oATFdS4pRxQA2lAzTsVw4NKwPlF5bfcFgnRx1G1gamske7jZyhjXeQhzncPX2+VZKRSFZLdmRW4ypxz6/OnaDq7dnbWHS7v4u5keRilwQXDZOcH0I96+BxpH3+rNu0A2OHyc8DgDH6mhEXZ6GJGRHCxeS7c/rSTdoVQlRBIQBnceK6PXhIyj4c5brzU2ykkK2hdRHLxjzTiqx0SXGO8hBHTIIH6UUXVkctmJwB8qVr6NyAEcA+ZA/vStj0Z6XQNRkLCK3SXbg5EoAb25qG8t9STEdzYzRc5B8L5+qsa1wmVIGxODkZ24PFMOooqILfaznqZAaLZOjFGzu1xttpSfPJxip7bs9ez/vYtPyR/FuUH75FaDUNUsbP95qNwsLv5MMFvlVi31YCJGtVVkcghmYj64p2xUgEmlTRSATKV28Fd5zj50xtMeO4Js/jEjf8wS5k6e/i/pVp9UkN1KXVWGc4zRZJEeNmiZRuOSQeRx0NO2FGePZq+uZAYEaYA8GRxlfbmmS2c9rua4QIFOHZXXGPXIPH1rUxXYhbMDA/wBaX4pJtxkjWV+c7k8vTmlZSTMdFrMVurR290I0UnrICv8AOo23SlTEwZDzlec1sf2ZYXaMJrOPnkFcgr8scUN/2ctbY7YE+HV28WxFXcfU4HJqtEsCJdz20LRiXK7s7WGR9qd+23B8QiPtsI/rWjXSLOA7ZYDKSMZY4/lipIrDT4XZlsIj7NkgH6mlY9mfOqd6oIgjZeuASOasHX5O7VB3SsvQK24g0Zb4ZImWW2heNuCpTAJ+lUDb2bQL/u1ugzkgJ60Wh1IoR627grehZvPeBgipIdUsijPtblehH9az+qTTQKzWNk1xIZAoVThVGfzfStDFYaZCotbi1SdlVWDsrGTPXIwOMGm0hJsjfWLdZUEUJl9twFWLjWYYoi0MGXPGD5mpF7NaaHLnvVborF8lfuKhuezK3C7F1B0Unyi8Q+uf7VOiqYNvL+S5ie3uJ41BIzhensTVWO6lSaQ205APB28UXPZWBWLnUpVVRg5UEfXOaVuygbA+OdVz4iIRz7UaBJlWK/uIwG+MfLH+Mgj7EVP/ALQXHiYGByOBhT0+/wDamv2Tt7YER3spZnAJfJOPYEkVCNCj7144pidp5ZwF/lSpFqwjb68ggYXVsMk9RgA/TJqSG8j1JZwImUxKCu3kH1z6YoWez0yRswYEqOm/+tGdDR4bWbvUKuW2ljgYGKml3K2C0Qs+Dyg45OOfak+EeELudeSeMHJ9qItbPZXigQuY2J2gL5fOrckYc+JR4fUA1RFGR1J7YskSsJbhediEMR8xVjRF7vUHXugkJiYkcjLY4Jo4ttBEWaOGNGbqdgq7YwxEyT3Kqy5wnhxxRYNaBHfBEyATgcA8VU+OWGSNVRp1cqCImAKk9SeelaHVdMtyq3FtA5i2EOocYHvih9lo+ld1i0lbvbjO9+OPnVIxYySGKQ4kEU7LzkgMQfYnmq/w0a89womwCJCOSPT/AFiiKaG1orrCybiD4wBlvY4H9KqLGkjpDI7llbcxdWOPl4utAUNtFSJy6qwk6Dbkf+tP1K5uNJDrdtPbXAYbopl/h+TAH0/70EPaiC/lms9ARru/inEbI67RgHDEEAird1oWratIJLl44XOd7SzMWP8A5M1WO9iv0V07UXZlUxyxndlduw85+op7ajqCyJLK2wqMDY7Zb58n9alHYbDAtehVwOe6zz96nXsYHYY1E7CmBmEj/wCaiolXIGzdotQu4hEJhjz2gZqrKbswLmUGMnlccmjtt2SFu5IuwwGMExY+n5quP2eZFXFymR5bOn60XEWzO2mpXFpuELyeLGeeoH86MWHaBmuWhZHnBBIJTAU/Sm3PZ2SXZGkiOWbrtPB8q6Ls7eWqHvWjBwSzbzz9KKQtofN2ku48xAIr7dxCrkn5c1Bb9oLu5JBtO/YHnC7SBjrmo20y7ud7WsBBQEkkbd3HlmqaWOpW4WR4pLbw5bw5x7cfKikFsJP2jRFZGtCjn8oaTPPvUtt2hgdWE8CI+ehc4A/vQlrBZQDIElbGdw61WnsV7zCE5BxwaMUPJh+fX7ePJt4Wc4zkNhf71aTXrdu7EUcrkjL8AY/vQGPS57bxyJJEMdXQgfypUsmkkV1VmdfRc4oxQ8mGZdejQnuQ8AzlmY8+nFDYJY5XcznDO7MSR+bng1HJDMCxl3Ixxtz5VH3Lqr78vk9B+bP1oqhXYXXUjaumGDxQqQUxjr0NUNP7Ry6pcymSNrSEDMbyD/iZ8gP61HNst7cysCwGfI/+lDby5iULDHh+7/iz+lLFMvJryapWa57w95wq+HHQn0o1ZPBPBGCF3IviXORXl63kqKUgyoY5JHU1Pb6peQbe4faxHHGCKai0Q5JnpTwWp8KRoAOtU7j4ZD4bZGA4wUBz9TWWXtNfxpz3R2jJbHJ+dUbrV9QunUvMyjdng7Rn1p02K0jXy3IPgaFufapo5ImKIZNrH+HNZBtTvHTaJX2t/EXJOfnVRJbqOYSPK7Y656H5ijFsrNG4l2KxBIHPrWR7bRiS0iljTxpkbl6kHypk+uXm0m0hRtg8Qc+npgZ/Sq178VcAyahOpG07I4+gBHvWkItMy5JJxaM1Y3rwuqzZ39MngVobTU0kcKzLkjgk8H2qlPbW93YbuVliGNw8zQNM286ZcIR6jiunucl0bC6t47jxBtr/AOb1+dZ+SNoLgpMOfboamsNTAdY2O3PoMiiF2sGoR9zcEIzcqR60DtMGrNLDIkiOxC8YJ60bstVWRQCcE9eMUKtdO7wGOO4AZP4GGRj51WuIprSRdykMOVZeRn0qRphXVII2iNzbr++Q5KFsBx8x0NCe7OpiKYQMvdcjvMKQfp1qaC7adWE/BUdOmaswZVcA49qPAOmUHHcECVREM4B3A5+XOfuBRTs9Pa2ur2NxrViL2ytbhJXtXOFmAORyM/Oh+oQME7xG2O3RsZJ+Waq285jkWOWYDcPzMeAfU/ypxbTtEtWqP0AsL621Sxtr2wkEttcRiSJh/lPP3qzivNPwI7QS672Fit7mNEfSpTaKVz40CqQxz0Jya9NHNfXcU1PjUj5LlhhNxGgU7FLiuxWpmNxz0pce1OrqAG49qXHFLXVIDaXFLXUAJilPNdS4oGIBxS4pRSkYoGNApMU/HFcBmgBoFLinV2M0ANrsU4riuA5oAbj2rqfiuAxQA0D2rse1PpAcjOMfOkMTnOKUDnmlxXUhHyL+wIvEY7lyQeCQMVGuh7iS10Rz12VLJq0Xd5LOrAcrtySfY1FHq0RVe8Yhj/mHSvz/AGfoWiL9kTBypuFZeOWzU6aPJEd6TrIR0XGN31pw1OAsQJFLHoM1YF3F3WXdcj0OaNidEaW7LHtfwsTk4PT61NhsZHQVF8XExAV1LGnzXSxQcxM656ggfzpogcM4waikt2eRTu2hTxxQ611lLhQ0ga28RU96AOQaJJOjdJ4iT6OKRSRVvbRpfyFMA58fOahEcpRdiLtA42kdKJyBQMs6Hj1pkcUci/nKAf5lwKodAq606aSDvYyu4EcbucVXW2nEYZonLDzAowmJRmFtwBxkHinkSAYdRt9qVjoArZMwDLbln/5lP+hTZdKuriJt+QGB3Adc1o4plIOByeODTTModgoPHoDRY6MrFewWjQ2eoQtbTEbVMkZQP8mxirM6QW00a7dsjAnagyePcCjtzapqEbx3MYeLI4b/AFxVW3tLaG4CCREQDhmO7j0zmqv9GVfsDRalsJXN2jr+Zdx4H0FWlvJ0i73vrtY3HgYsQDWkE1nbx5hu1Ujrt209bkSALgSY5yRuH3NLJeh4t+TOpfsu4vOzg+bc1HPfMCCjs/pg7cUdksLeVtzwKCT/AAeGof2Pazhg8ciKD/nxmlcSqaMiLp42dyGdmPiO7GKlN0zeOPCHGNwPOK1tto+nQzh+73uMja7ZX7dM1ck06zbc5hTAOWG0fpTckCizIQ30vxDTqd2F2gGQgAVO2pTBgYnO7bg4y3zPtxWjk7PWUsn8UeeSFyKrXEVtbN3MtvFJCB4Syg5x7VNpl7QKW8eYlpwknhI2t0I8uPP1qRNXlBG6Uv4uMYHH1qppcZu1lEymAF27tW6lR549KJwadZ7DvjErg4JbIoaSEm2DL7XpTLEYrUMA48ffc5x6Yrri+kaKR2kjt5Np2qE3YB9as6paCaOGO2tICgkBZwMMo9QcZ/WrK6LYmARpbtKxOCTKfvyaWi1YK07U71mMdxhYwu1NnIb3Of6UastRMhmVoWuEBwAoyMj2/vVeXRIon2hXgODgiQtn50U0nT/gF3TSbLRMyMQcM59APOlSY3oxuqaxq2qTrJN3kEEPgCO/K0qahfRqZPjJXOMBWIINFtTuYNZuSEhQQlf3nejwnn+dQN2bg3ErLP4V8n3Af/EM/rWuqpmKtFNL3UZAQ1zy/K4QZH6Uas72dLTvCxaRH2kkZXHyoLNolw7KY9SWBc8dyqsxx/1A/wAhWj0Ps7Lb6S0JupLl5Je97yU8n244xS/Ebcq2V9V1N5Y+7ZmUOOQDjofbqKASSBzsjhdRjcZUkAHyx1rW3PZb4kmR55VwAFXOQPXih132SlhX9xOrg/5lI/lmtFRjsE2s04Vu8vZoFHClJTx9B5V3dSh2lkvriVMcsZSxz5cGrX7Dvk4AjIxjIc/2qwNGvZt5lZNyjwgtnJ9/SkOmBOztoulXE11bR4mlkLGQ+befNaH9qPKGDxBnBz9POqT6dewgRCMH2Drz9zUSxXUDFJopgF/5CRSay2NPHSNHbXcBRyuYhjgU4FpcslxgE+Y6Vne82tsIZpgM7Rnj6VTe6dAHnLIzEKpcEbz1GKlQZWRqzG4Yj4oAvyMt1pk121s8a3FzGoIxyetZia9u9u1gu8YIY5BH2qpMZ7h90y5O3HhJApqAszb/ABiiMss0TgDOe8AxSRXbXAUia3ds8hZP71hfhXIz4toOfl9KlFvJCrPlhx5kijAMzd/FSRyM9wNqYzgHOagvNQjMeAd27oo6ms9LqE0cCxLI20c7cdP0odNfyhmcM4OcAt5H6UsWVkghPdKs83dbxg+Lcc80TiuWj0qN7IqSeXbp5/0rNG5RQGnyd2ckUQg1V7K0EMcImid9x54+RrRq0Zp09hyxvhO+Lsd6MdG6VPPeBVC2f7iEHOEGCT7+tAf22YmBhs4Qp6jJJ+9SnXyVhEdhEHTPiZyck/SoxZeSNDBDFqMW4oBInJYjnNI8C2ts8ccRaRuS4X3oRH2mnXIEMAyM9T1ptv2luUBV0jOWJxkkD9aMWLJWF41sw0iyWsYVxg70BJPrmoJ7TRG4ksI89SyFlOfvQ6XtFdMzbYbfaT1wf71Autyc97bwyAcnaSp/rRUh3ELLbaKWYJYhgozguw/mc1UTT9LZ8vbqC3QKWB+XWq7avYsmRGROR5EHA9hn+dNbWrWxZXZ8nbkZGTn0wKX5WH4jb/S7W3J277eTrtc7gfb1qpBpg1W5MMjvGFTLuq524pLnWpNTInlRAAcRkLnA9DzRDSb3upned+NuAuOCT/b+tW9InTZEuiWwXEN0zEeqVNDoAkO0XGVbqNn/AHohIsB3SKwTOTgA9KvWMUYwytlRyDnrSTYVEy+pdnNUhiSGwe1VJDiSR2OQvngBev1rP621xp9jezXEAtoojsWffkMeg4xXqsyLJt3khieMcVje31rHddn7+3OSvdknDYIYcj+VaRk7SM5RVNnjVj2murN9rgTIRyrefvWt0Ge31ETGNw4ZslT1A9PlXmgYZ8P3q5Y309hOJLaVkcennXVRxnrA0SA7ZIlI2Hco6GqWpW0ybZoUbao8ZHlQXRu1BnuFW5lEbYH/ACgn061rluXcRmMK0b57zPPlQNUZ6zuWS48TE7uCT65o+hgu07u5VWDDGCP5Hyqpe6aZH3wADI54odDcTQP3bbo3Bx+XikylSHTaRNpTvJ3r3Vs2dqldzJ78DJH3pkDrewF7dlkQ8BiCv0596KpcsYgbgAkA5KnjHyqC0KmMR92PESQR0xSsql7BcllLxsG/b1A8qrPA9tKH2bQ3XPp60daCQtiMc+5wRUEsLMWEvjIGOoPFLIeK9n0r/hr02W37G3uoyz71vroqkYHC92NpPzJJ+gFe0V5l+AMryfhvao4A7q6mQDHQbt3/AM1enYr6vpklwxr0fI9S2+aV+xK6lxXYrps5xMV2KdS9aLAbilAGKXFdikAldilx60tBQmPWlrsUuKAExXYzTqTGOlACYpQKWuoATFcBS11KwOrqXbXYosBK6lxXYpAJS4pQKXHpQAlIRTsV2KBnxPHayupZAzrnOV5qVrC4aMsYXxt4PHIqT9txaVKlpIiTWsiDusSEuCOCCfPNFrCR723ecRPDCCAivjn7V8C9H362A47G5EakQSYbp4aZhkU7gwAPmprXJgjw4yOaa6RSId6qQanIrEyqyGNgdwBHPpUsqNc43sWA9zWjS0jkfaisc84Bpkml2KSb3CxnzOeo96LQYggC1ijC3G1h/wAwrO3kum22sJLbICzqVKI+QW8iQOgrbL2d0iWZpEsoJO8wWAXIP06Cki7K6PaztKthDEzdf3a8/pVKSRLh6MnHezE5yoIPTFSPNdOyu7E+w6VqZdJsgwEMKgHjC5H/AKUG1a3jsyghbaf8h5Pzp2mJxaKK3MyvlRlh0AGOfkKL6a88kTPPG6qOBu6Z+VC9OmuLO5S4m7uQDAw2Bnn+dFrjWQXYpBtjP8Ockn1pS7iWkW4bcN+djjrwcUxpYNOt5ZpyEUuScnqfQVEmpQkqrEgN6r0qO8n+JA2d0qhuPCPuDUjtkN3rELQ/uXVNyZO5gCKEpdQ4V+9jbPTZICD9q0sOk27bRtLHGQSetGNLtbVIC0UaCcHDHOTVJpDoxStI6r3Vo8i8kkISDT7e2vZpGKwXEa9QVUrj5VvH3lWXrmuhtwwy4xz50ZBiZGO21MbVHe+H/Pj9eaeJ7pGZXbDkfkY9PvWmcdyA2dyn+JelZzXJka4hj3RxMm6QsSCUGP0pXY+3ZjLWe6hkXvlWQjqAtXo9TullcPGoVxwAOn2qOK0xaQTGaTvJEVi3GDkZ4Bq3DbxK4d1LyAcEnoKTof5HG+lRThxICM5xQm4zJkMMOc8v6Uaa2jZ93Qg+tNuNPW4YE8eHHB/0KSqxO2Zu8tTHDHKBmNvy44NQFZZlWONpFORgKeQPnmtPPpJmhKxu0Mm3Ct1x9KFjs5cww7Xu3mdlIbIA4+lXryHYCrqc1iu2K573jBLrkj79a6115o7gyzhi23HhAGfnii/+zRkVVkkKIvBwuKry9nIkm2LIxA5BK5NLRasin1ltRmja1hWIxycvISc+ox70Ta17+N52LAnJ27iSDmhjxwWTpE5xJjIXb1GeT7VrHEa2wK/8QIN2FzioZRjZbRQGcNJHIRgeM4z5cUkd/d2zASyqzMOQq7Rn1FEHghnLSM05kDHaqjH8/Kq0WltfOxMvd4OF3j3q/BnbbI21GWaMJJISMYDYGRWpsNQt7PTLdJS3CeQz9KzY0OaFQG2YXjg9auG2EFvC0zEZHoelFIdui8NbvLjDWUe1ASMkA5+hpJdRvILUNMkUrA8+HFCbSzeKbwBygJwQfzDyNWZ0kLEBpA3QEMVP05pmdkb6/PwY0jXjkEkmiumaxFfb4rjETADawGMj3rL/AAkUaHvlk7xVG9nc4z69arT6gloxig3PgcknzqqTFdGzuruxSdAXZyDjIXIBomlujA7MHI4JrzCTUbpwSBtUdc5x+tTwapqCAGNmUDgsrEfrmliPI3bWj/ENICMhNuBTJI5k7zYABjnPNYuW9u2kJ7+ZgDnLErk+tVpNSuZch7hmY/m8RyRRiGdGjnsgx7wkFTnjnioImtpLiOBjhXOCQcY9vb60Cjub4LuhkkMI/NluCPrTI7qS3de62qW8Sk9R9aumTd+DWxoJHIt4Iwg9g2B755q9b6TBcSJFKrOWJzswM/Ksa5ZWDJuRgdwY9QfOrtrqV2sikzNKoP5GP5vvSpsLRoV0ey2lpYVdycEsxP6VHJomnMdxhyFHTcf70GfWpyxEkKoA2NgyMU+HW1JJaMjPkr4I9uc5pfkWnAIS6FpMiqe5fcvlvb+9Oj0G2jTEAmK7ucSj+WKht+0Nuj7WSaFx0Zl3KfrU66rHcdLuGM5xhgRUtyRX4+zn0C2UnDznI/zg/wBKrPo6AbYHkVj5OAw/pSrqyvKwkvIlAPDCQEfpTLvXIrZMvdBl64SMk/Oi5BUESLo6JDvuZM55KoAuP50PurNI5F+GkLA9Aw6H5+dRrrhuiwtmmUdO9MYYY9/SrVtO13dwQmQTuRneq4B9ePKqTfkh14Ins5FAK4JB5xyabHbSu2GgcYPBZdvPrk1ph3awh4vDyF9Bmq82y3WWW5kGWGEB9aeQYfszMulGWQu4O7gDn/vUUnZo3NwDJLheuFP6UaikWZsxsJPcDIqVP+IMrnPtTsWNlU6I5VVhjTYgGecdPkKb+zJ4wqRKrMTzg9B+lFhI4yERTnqScVzhioyv2pWy8QXFFJlIZtyn+EMcVeSG4VdoKbV5Yr/epo2XBjKFlHkBmpxtij2suxR5EcUiMQHf3D2zGeZ3RUX83eEDH96y+osL6xm726mwUZtmMDkeZr0G4MLRn4jBjxkk+Q9favNrn/eLe5VSSVV1BJznrgj2NawpmU7R5EjjdjIYDrzUyTbuMH3NC7ezfcwDYOaTNzA20ZJB5x5124nDkFs7WzRnR+0V3pc4O9pITw0ZPGPb0rLCa5Ee9o3ZR54ro9RwcOuPelgx5I9y0rWbbUYEMTqHI8Sluc1fv0Sa2dnUbgMA14hZ6s0UmYJ9pHOAcVq4e2M01o9tIN0u3hwfP3FRi0aKSYZd1jZO9kxuOEUdc+9XHhnEZ7tmD8FeBj6+tBYLSVpEaXc5cDblfLrmtICw2qTuAHX3pMI9yvJJcZBjRt+Off71UnFy77mDAjOBuHP2NFAkhHJDZpUhLthx4T6/0qb/AEXX7Pp//DsSfw4QP3YcXswZUA8P5cA488Y+hFer14r/AIcXb9ka5AM90k8Tj0DEHP8AIfavbMV9T0ksuCLPleqhjzSQ3HNLilxXYrqOWhMV2KdikoGdXUoFcRQAnSurqUClYCV1OxXYosBtLilApQKLAaBSmnYrtuelIBgFOApcV2KAEIzXYpaXFA6EArqdXYoChuPOlxS+VdSsKG4pR1pa6ixnwjqKROsPhVSjjaxYcZog+q3EYWOB3jCDGOc59610+jadKSt1Z2soPk0QIxTJtK02RBHDBHEQMeDg18HkmfeYMxcs18bRnk127EnqIYsD2A25/WsjqetdqdNtzNFqUF7FuysaMQx+YxjP1r0S57HR3rgDULiONeFRFXA9+arJ2P0/R5Hu5S8pThWlkyg9wvTNaKcPJm4THaZqF3cWkE7Sz28roCyE5KkjpT766vREX+K8CEMVMY5FN75LpWELBHU4GBV/RezaXSNfX07ymbhYt2FCeR486h0jRWUvjriBiIpX8iTkDP26VdftNcyIq4BI/iIyaKnTLVWG+3yvK5IOKaml2KggwK58sk1Fpl7Bq67JhmeHeT08VC7i6+NuS02EYjAUDjNaT9j2hcHYy8Y27uKim0W1l5Bljwf4WBz9xQqRO2BIYe+nIkyscZBUZ/MfU0RW1icHvMKfUCp20W3hOVMg4zyc05bZQcbmJxz4sU7CgLrkS2WnS3Ns4ScYALAsvvkVfXSlkjjcs6lkBILZANTvodnOGE6O+7qDKxH6mpDpYmCxwzSxbRgBduP1FO/AqZE0Vwi4S87ryGADkemKfDe3EOUWTg9WIBqk6GF3QzCZYzgMRtOfMEdM1esrEXVqsyszEuV4PpRSKVk66vciNo3EbEDG4ZGf1pU1afugoRPfJNMbSS4HdOUfPiBp/wCygmEikJb0IqdD2C9W1W9s7aSeOQKQVVIlBOSTjr5UK/Y0Vz3neu0jTKRKdx8efX2zRu47OXl7cwrLdLDbIwchYsnjyyT/AEq5LoywYEMxJxj8owaLoX9gmC4uLOD963xCogGJRnwjpzkfzq3aa7aOyRTH4YgcsOVX69f0qwuizSxsJbhY3HKgDOfmaEzdl7trg93bs8ecluo+dFJlW0GW1XTgwVr2PxDI8DZx64xVlb61DZE29PUMDmgMfZe7lk2MRAq8eKQH9BVi47K3jQSBZoScAgbjz9ccUmkvI1bDkmq2Ufha6QHpjqR9KrLrVo2A0y4zgM2Bn+1ZWa1njmaKXh0wT4h59OlWf2JfMisIcbuRlgOKBmsEsEy/uZUlOcYVwTUM+2IDvfACeM+dZCawntJdtzC6ZI5x/XpSd0A+EZyM+HnkUgDtxFbOkskXdbt4DsOTk+VVdRuZtKheRfGzHYcDkf3qhbxSGeJAH3bunvmr2uk/DO8zBQMKgJ6t6Chdwe0CLXVGvFkjuZmZjwWDdT5ZHtRS0v8A4QBR48Y4kIbHy4rPRWjfEH905DKCMKeT51duAqKUPhIH2rSSIUjV22qLJG0kqbXTg5OB+tRaxGs9tblpzHG3JK4J9fOsvbssRkDMZfD4l881curuXWFgihiWOGJApfP5zUVsq9EiFbeEQJNIEHRd2cjNJO8kkwKXDY6EucUNk1OBXKOXcrwDtxilh1GO5LYi6DnxEVpTMrV0JfIHU96RNGeDnkH71WW1jig3lAquwXr0z7VZUpIZixkIcY5fcAfWlAV4lijjw/DAk8Gn2JESxM1zDaxHdJMQoGAa0x7NWlnEEeZ3mwSW8gfSgCXUlleC5Vo+/iGUXPtR+z1YaoH+I2wS9fZh/Sk78FKvJBbdmLgx79SulZNxICJ4j9egqF+ytkZAY+9QFskbwQfqRmjCTRY2idDjjAccU4q4PB48qltlpRBcGl2lpFKncmQZIG9j5+mMVUOjWLNviheNv88chyPocijciMBhwVLeeM1DFCOiZb5ilbKqIJTS7dkKvcTtycFsHj6AUqaRAnK3Lg49M0Vj06VnynJzyM9KZNpMiEhVLAnzGRTticYgmbT2eRjHKJFbkljjmqx0mZMbYcgHkoQTWki0yZU5bC+mKjkQxuVbJXPPHFNSZGBnpndZO7kXDbfPiql3CXRe68JI+5ozrQHwudo4GQc486b2Zg4luCW7yN+7QEk4BwcjJ+Y+9aN6sjHdAlez9++XMBRCm3fIQPPyBqwmg3ESkSFSuMZ3Ag/Y1sLhHQAvvK4yzAE1QmMIP5nMY43gEgmozZphH2Z6PRHSXMMSsw6bSP05qfT7aeyuJFa3lEWNzsY8Acev860FnHZtvkZ+9bpx1X+1TuYIxEVKwiTJXJ/NSbHijKXN+0hC2kjd3z1GOfrVOdbkr4ZJJG881uYHEX5EjBPPhAB+dISH3EE8+poySFgYq3vbmFGLXTJKeSQMmn22p37ybDcvhum4Bj9K2TOhz30ayZ8ioobcaXaTbjFCYXznOBijJMWLAsmtTQ4/fFST+YKD/SrEeuTgAPcq6nyli4PvxiqVxAtvO8cigsh/NjqPI0sMYuJAiRvIzjKqq+hqkTsK2moyzMAWBHXcg6/Orc1y3BKhvY0Ij0qVHUP3gCcnxYFXWiaJMBC7HAznNKh7KWr3sl0yQRrsz18gT6ms5NbJFMoLZllPQDIPNal7CSaViu8NjnaAf04odrej3NvbPdW4L3CcqB4WUegHT61pF0ZTV7PE5tMEd3NhsfvG6DpzUgsELByMtjBzRgRwPNJIZN27gg4ODn+dJJB4QFbw9enNdqOIpR2w3AeEDpjFdL2eguxzw3rirgtz69ejA4pzpLGqEOcA8k0rAow9kbVJgzMxIHTIxRqPTYYlVSndyIwII4BHnVjTLhcN8SVznjHPHr86uXt5bTPFbxOe97wFsDgAc4Pz4FJyZSiX4+72/wDE4zjJq5BbrIockYPTNUWe37td+5RnnA5q/DMyxrujKJ/D61L/AEWqsVoHjXJdcDrhOv601JhtPhJGcZ9KkYKctkh/TNUnt3Z894y5544AqbZTS8Hv3+GzUGa87Q2e0KjxxTZz1ILL/WvoHFfOn+Gezml1fW711Pcw2qQ7vIszZ++Fr6O619L0V/Aj5nrf97G+VcBinYrsV2nENrqdiuxRYDRzS4pcUuDRYDcV2KdiuwaQDRXGnfOloAaKXFLXUAJiuFLXdKAEAxS11LigYldSgUuPakMbS4pce1Lg0gE8qTFOwa4CgBKQjNPpMZ6UAfG41oNLv7pdzHrv/pUsesIWdTCwP8QDVQstADJHLcybueVA8vY54qy/Z+NnYpPIivycgMfvxXwWj762R3Gtuj7beONI/MOev9qH3N/calGyTbY4h0Vehx71cbssZiQl5yOgZSP15qV+w8x2NHexsceamqSiS3IELcvl1wNucZVua0cGqqI1jSBgAoyc+ntVN+yE0W5VuoiQM+eT/ap4tGnt42EXLMOQDmk6YJtFqHW4yVjhiUv5BzirEuqIqBe5QE8thun6UBh0uS1KGcSM+7ILLk/cVO8TvN3bTKnGcHnFKkVYQbUomcFSQvUZGarNrsf8MDsfIggCqZ0y5nL7ZVKDgHJA/QVRlsriydxdKsbqQVw2Qw9RxRQZNBW71mSRe7liMe5c9elTWF7A8QLzh1Ay4xyPrQ/9kXuoKkpgd1b+InAIqEaJOjMoQ5BxwetKkO35NC2p2atEqvHgj+Lz+tRzazYxuQkhc+ioeKB/saaUBO7bI9q5dDuPy92OnQkCnSCxL2dZTMLZCElO4g/rU+japcaZAI4gjxseA46Z980xNMuwFAhdh6YzTpbU2+w3qkLtyByaq1RPkJr2kCq/xkEmd3BiiLZ9uDxSLrY/4nw90hU8KVHT7/pWdlufiJ4DEWEEZ3tlSCcfMc0OutTnu5HDRXMaK2FHdkZH0opMLaN6uv27BUJlQk8FoyOPfjioZtctBIBmQ+pEbED64rFQRLcuQTIOOd0br09yOakexjWNn3AKOeuPvRggzZtY9ZsdrM05H/4bf2p37fsw0aJMrO5AwuePnmsdFakqO7DkEfnAJGPmKZJZsuVHeHHPKH9KWKKyZ6HDcwTvKIp45Gj/ADbXBxUb3Me4kyruAPG6sJDZzwsTtcPjoykZ+9SJY3jHecEDzBGf51OJSk/Q7U3kl1VnfhjIu0jzHpW0kkZmJ8QDHgZrByW0kR/fIxyMEkHFWoLmWAuGmm2nzWTp9DmhqxxNkdrACRcrnGTzimSd3CgFvEowMAAdTWXa9uzbxbmZwZCCx6lc8DirM3aRUJLW3A9Dj7CpplaL1oqG+eSZcOjErt4JxUOty2yiNspuDYK5yPn86GWl9Nfyy7e83DLJlRwc8VFNYzRTSGWbfKAC4kPXjNNfsT7aLUeoG2lZC5OTx4uCD59OtLd39vJE74UscgqSc/UCs7csZJFxEgVVxhXz9elJ3SuMrFtLLxukPP8AKroiw/p1o17aqIiY0YDGTkmismkiw05IJJiGLcEDofT7fzoRYSTafJapICFZgFJJINFNf1mG5khWKRpBGTvK9PTg1O7ob7Gbvez8iLI9oRI/VY2yCfqAahbRLyONwltcYODjb5++KLNqiW7KIppVGeQD1HmOv8qntdXEyNGJpCzDPiHQemfWtrZh5M+iy2MirJG+C2GXa3GfPp0q7PdyMgEKhePTpRCaxuLu4UyXSbVPgQe/HXzHtTl7JtPJD4NsfAbLcH3xwP0obRVMy/cyTSsBICRx86ctvc2+QFYBuDkkA/evQdP0OxtSs/du8o/KHA6fKrl1ecd3tU7hgruHI+XnSyQYs8v7243MUO0/lPA6DipFu7pHwJHwvTDHFbtNL01iXmsUVj1VRgfbpUVxomnupKgwDqfFgf0otMMZGMOqXiOwEs2D12yEVaGu3ca5inlMg42kAg/3ojc6Rp9oH2vlyOGVix9smhxKkABA7HgnOMH/AF/OmqYnaKn7Wvg7MZ5Qz9QjYH8sUtt2hultkRJpghfIBOMc0dOiMscbOyiWQcBcsF/v+ldH2cSDLTTCRMcARYwc/M0k4jxkNi7b3MaqkkcchA/Mw5PzxQabW7maWWcStEzNnu0OF+1HjolszcSeH/p5+9Lc6LZTMi22YwB4mIzk0XEHGVGZm1S5u2UuQiKPEQPerdtqMsIaRZGXGACgyD8xRN+zqMoVZVEfViV5pE7MMQGikjHPmSKdommU5e0krxiNzJIM8jaQP60kF+JEU7iCBuYH83yGKty6TexyBQvfeX7vH65rlsppHD3EDJ0OBjP6UtFbLUOoIYT3C7ZSMN1Pyz60PmupZLkfGsMlyU8WR8sUVg06TLSAHb5+E8n1zUGs6dNBb/GBG2KBuCkE8kD8vU/QUaFbKz3UnfrMHEUoXAK+Yq5JrcywLiFXc9T0qVNAne2Msm2OQchSPLHtVc6U4ADMV4yePOj8WP8AIQawwXmEFvMhiMVLb6us+7vj3OOOT1/Sol0RpcbZ13AcgjpTm7NznDLJGu3HJY+L6YoqIXIqao0UzxvBKsrZwwQ56dKI6SbezgMlywSbdgAjoCKhXR54FOO6kYnk5P8AaoJ9GmLZeIPn/KQcU3T7MFrwGormMAmRv3Y6DOSefSnLdxSSLsK4U8ZGKD2uh3VsRsI5zzvHSrXwMgGJB8xgnNTRWS9BR71n2hOcnGRgVQvNTt4YnDSjKjGKGSaZcvLlzIUznOSM5+YNBb6FrYSIRkp6jj3604xsmUtGFureOS7mMaDBcngeRNR3EawQuzSGPA8JY9Kha9l3MCqqSScjNMmebUI2hnKiFiOFXnPzrvR55Pa3fexbdhYnjgZzRi10hZoQ5Lo3p7UNih2lsMMYxwKJQ6ldxRhVKyKAAeOQKkaokm0aRMdxcEFegKAiqElvqVurzwtC3JDLJEcYHmCCCKJQ6u7MVljwB0ODk1K2qQCJmcsrEbcEUWymkypbXE8kgUIiLnngtn5cj+tHfi3RcOFYeWBtxQK3migUusisVHCZ8vrVy3vzdnHdsAD1IqJN+CoqNbCiX6P4ZAAR7ZpsuoBCSkYYYwoI6mqwEe7xYywqO4gaZ4xHJs586m2PFH0J/ho1KSa87Q2bbIojFDMIw+SWywJHAOMYB+Yr6FAr5W/w83DWH4g/DclbqwlTOPQqwP8A5cfWvqqvpOglfBs+a6+KjzuvJ1djNLiuxXecAldS4rsUDErqdSEUBQldS4pfKgKG11OAruKAobS4p2K7FKwobilxS4pRSGNPNKBxS123mgBMUtKBiloAQClxXV1ACEZrsUtdSsZ1dXUuKQHxjb6rDDEsc2VZByRzmrTaxpwQ7XkJHU7aENYXGAXtpNvypY9Jlm3d3a8488D+dfDYRPusn6C8GtadJuDyTI46fuWx9xVx9atIkUqZJWHkFxis4uiXMT+CDkc8SLj+dI6tGwEilW8waeEfAZM0/wC0bRgroxctwQOopramY2/chM+YY+VZ6ESMD3Sbtp8XHApJraZ1GEBbILHcM4pUFtmij1CIz+OXavACkcKfnU5a0EjuGi3HqT0NZb4S7OSquB1wAOaaIboK25HI4yCmKMR2aGXWbSMmN3B2nqvQVHPMmoyLJCyyoqge2c+dZhoC7FmwpHrV2wTudp78gdcAcU2qQWbX4twIVhCIDwRjOMCq0llLu3sm4E561npdTWSHvoy5mVsKOg2+tSwdoJ40ZVT8x6lsgVklReQdNrJIuYooxjzB/nxU8dlEIWDj96R+b0PtWe/2gulyD3SgnjCmq0uvXaFe6kySwBG0HA9eadBkaZYTbSYRnIxyc9ajuhG8JW6i3LnA3Hr96zU3aS+x+7fbj/kX+oofLr19Kf8AjOPULgA/TFOhWaR9Kso+q7WPTOKg/Y1sZk3bu7H5snO4+gFZgXTvKHuO9mbyzLnB+3FEotfmjBLOwcHGNg8P1pNDyNA9rYWyEiNSByQTms3LbxftmG2MbfBq4lZ2xt6EhTz64rn1iY4Uyh1I5Gwffpmqd1e8OoPed6cu2TxjyppUF2asph965BbqfX51BcS29irTzlIlAzubpQOPV7xoDEH3KT12DIqvLdzSybJgHAGBuGf0pUXkX9O1qx13vXsbmK67psMYzkD2zRJZAqAqBjyPkaB20wtgwijWBW8WF6MflS2928LzIJXdzhiWz5+gzim4rwCkvIZaYEAnHvTluGDef1NBJr+bYRuAPkdmf61E2oyRLu3hwP4WUZY1NFKUTQPKxRzuG7HhyPOoVQSpFHIFbONxK0HTWO8YxqO7bGcbOBTLPUb8vKLnuQhYd2V6n14pUyrTNHpsEVreSyIixqqkE9AadNqNmd5ljDsDx4c5+tBwst3FLAzksPFnOKjma4to1gKNMxU+IZz96aW9ik6LFrY2Vw7TgN3ZbIXjAqd9H06TLSeuCu84P0qjYXDAMksGQcZ/vgk1d+GV3Vlfu8f+Gr5Bq3ozVCX2nxPZxLYFsq2VQMTn70R/ZEXdwjaoDAck4Xn+XNLaFbFHnCtJL/w1IGSmap3t/M8rIt08KKBjnBPvmpW2EtEN/ZRJuhjdep3MDkZ9jVAaJJu3W4YqPzAdPrUbSSwyeBmlLH+LnPvxRQa3dCMwrZRIMYJGfL51rTMO7KUt8tpJ8MrmIjg4Uf2qX9tzRqdlwRn82P4qB67cd7NbTMDA0k4WR43I3jBGD60R0nSDfzSIA3dbVwWODnzz+lVjqwt2IdYuQc28rAsPFg1Cbg3Eoa5aRsdSGwfatNPo9np9ooeBLhvNm6n61H/uBTCWEG4HGCgP61GUUUlJg2zvbiME27uydAG5xVa/v5ZEUSgsgbkHoaMC40938VogXgEqKhutDjuZMwXGyNjyG5xQpRZTjJIzFzcM6sIAoIyQD610G5bcM+Ac46edaL/ZmFFBa8bjO7amc+nFU30OMK7T3bAqTnamea0uJnjLyPtdW7uAh23HIC7j0HoKWTWVEjxyhnUdGQ5zVZNHuZDIiRvNGp5dQBSRaTJcHckfdoeu481njFl5SL8WoJKoxKUHow5zUaanEZSFuYW9cMOD6Gg19bXFuuBbztj87Ip2ovm2fYc10VxbiBmslgljDEeEbtp9/f8AvTwQZsPS6ghZd7IT5bXBqxb3qFNkbAMc8A9Kyckk5O5okOQMEinpMyOWKKCRjjj+VGCDM0q3E8UnjmDE5GPT0q/YwRMiySyNvJyVJyM+3pWMVLsBniDAYPKoau/GzxwgbiXccgnFFBl7RrBP397Ivf8A7mHHAOQeKrahdwNBIgbexwPyk+f2rKx6lNEwKgg59eD9Krz3lzcOeSFBJwCaWI1JG6HaCwaNUM4jnYcq4P8APpVVr+xZk7m7gY58QEg6fesYGc+JjgiomizycNjoOtLEbZuRdxGUJbvDIWwAyyg7fmKnlkuLdQZYxszyw6fOvNY7F0vTer/xWRYyMcFQScYPH8Rop8ZJCwa6RRgHB3ZwKeCEpGxeeQAHu2ZT046ila4IK5VgfMYrNW2rSMFKyzR4/wCekuO0DxKzG4kdwR4WbIxnmjAeaNPHchiwIJqVWLjBifZnptNZOLtd3TZVG3Z4b/Rq1/tVeyvnemOo8P8APrSxYs4mke4K7f3bKBxnFC9YuFOm3Ylwy90c5XPlQz/aG/BZzKjcc7lyR8sUMvLma7zNe3B2AZIUYx74qop2RKUa0eaKs7ZX937Nip7W0uZGyrK2DkjFPCEA4I60Qs5+7XlNx9RxXdejz13GJuXh48Ybk1KY33fu8qo65HWpWmRgNmQSau21zEqgP4PIqPKkWipFbTOTtBcHngdPvTL3SbkBX2oYhy3iOV9PnRoXSJGTlSvqCOKgn1OBo3jSQoxXAYjgfY0rZVWAoLOZmLRbSR/motb2ssQSRmUup/i8x6VUguZANwAZgMnyyfb2ogZS/wDCQMcCplKhxjfcuJtdmDBRj8o3Zz7g06eMKMxHdxymQCT6UP3ZwSCB5UpO1twIBPmfKkpbKcf2e2/4Y5or7tfqkscM0bw6cVYTLtKZkT556Hp6e9fUQFfKH+G5in4gyIrEb9OmLqDxgNGf54r6yxX0XQtPgR8316rnYmK7HtS4pa9CzgG4rsU6uosBuPaux7U6uqQG49q7HtTq6gBhHtS4zTq6gBoFKRilrqAO8q7FdXUAdj0rsVw5pcUWVQldinV1IVDcU7FLiuAxSGJiux7U6lxQAzFdTq6gD5LmuIlAAAb2AqvDKElZn4XHrQQXc9uxEqEHyLg4pP2zLIpVwqleh25r4RRPvnJLsG4b6CZpUWRmdOu5SOKG6xcxSCJLdTLP544Cj50Pk1d2BSWUrtGf3ceM/Wo4r2HJaUlSehIzVKLJcrCulwytYyhtu8zHAHTy6+9E47CWPYTggdT/AErNDWzakiyYupOXyvBP1qde1l0M/l9jsH8qGiU6NbDF3a8efPyptwMrtB6c1kf9prssA8qqGBOREDzXQ63dln33JbB8A7kY+tRiy8jQPZxTSo1xkqueM4BqW10+wid5DawEt1JQHPvQoatdGNAzQ7iOCsf/AHpy6xNsG6JJeepJWhqQtBt7e0Y7xbwjjGBGP5UkWm2juW7iPkc8cfag7au4XLwiL0LPxUf7dnc4VrcoDyeRSplKgx8JabpVkjRQSAD3QAFBtbs4rZQYlwT+XBxn70y612SOa3hEaZmJCYBfoM5PtQnWNSa4MYuXUyJ+VFHA9yc0JOxSarRcxG6KAQC3hJ9aOtp1hAFjEUe8D8zckj1rHR32FDNgtnpVi21WWOTf3uFJ/K3IFaNExa8mhmtbaNcxW0bMDkACm/DxXG0z20cWOgB5P2oGNSmE++S6zuPCAeE1cW8uA/LlgR4VBXrUUzTQWS0slGz4aPk9SCaryaRZM+QoX/pY1WOo3BOEtwSfMmla7uuf3Spj0O7NGw0EBYWFspdYFHH5tzHj600WFvcYleWZYzwqAqR88kZoXHq8j3UtsBGZI0D45JIPsKU6jdBgEijCf5cHn6+X61Ox/iEHs7T/AOyz5DLGoGtrbkC3jzkeLHOPn1odPe3Rz3hjiU84XOf1quNU+HV0Ll3z1YEgfXP9KpWGjtXa3s0UyNHCp6sTgfr50T0BIWtFd4RvkJJ7xRkDdgcHkcAH60JgYTTG4kZJpD4VA4AH96nnKJLHI8hVhwuCfDnz4+VN9gRphZW4/wDCQAHONoprW1mDju4wevC1nItXmH7uOc5HlIueamGp3EaqSqMXJzuz09qz2Xo0MdqGhkaHaoxgucAD60Juja98YoZpZmOMsAOT6eXFWFvPi9HZSrRPySV4BbPTnyxWcMyx3RjkJgYcjP8AFVRJewstpaRqZVeTh9pEqlc/QZqxdXAhCLaiMBRg5JHv6f1qtBPYylTPdhCPI4/19a7ulud7SXCERqcKOCfTnzpiS9FaLtL8L31rEjBkkBaTP5sjNHOyVgvbO51NNU1NdLsrG1a6km+F7/wqQOg5/i8s9K897aS33Z/S7XU7NIbkz+EwyBiePMYIr0b/AAyajqGvX/ahtUsUtVTTljTbnxbnHXJPpXf0vFHlkvR5/VcsuKL9m6n/AAOvriOO50/UbI2xQFHntJogwPnymBQa5/CvULRgn7Y7M7sgBG1EIfsyivqoxhPCoxj+VNwQMZ4r1vseJ+Dx11/MvJ8mXH4E9qddgK2g06eI5x8PdrJtPkR05yBzU9p+CvbvQQ0WmaJC0cg8TveR7gfUZbn5Zr6oe3ik/wCJEjj/AJhmoxYWoORawf8A5IVD6Hjeh/5DkTPlif8ADft+Y2FzopYk+ELJGePo1DW/DvtxajL9nrmVgD4gAT/5TX14La3QELbQD/8ACX+1QSabbS8kSxn/ANlPJH/+awrN/TuM0X1PkR8fv2M7ZwqQex+rsx4JSylP1/LVJ9F7Q6auNa0PVLbAHLWToAPU5FfZq6fFHju5bvP/ADXkrfzY08QyqfBdTKPTCH+ak1L+nR9mi+qTfg+I31Aw7t0UqEdQykYpsd4l5M6LG6Z6Hgk4r7ekgZvzTOeOTsT/APVqhLo8E7bpj33s8MTD/wDMqX9NXhmi+pv0fHC3cMTDfKsRc/xnbRBJnmU91J3oAH8WRmvrA9nNNPDabp0vOcy2SN/biq0vZHSZjibRtDK/8ulIDn6Go/xsvDK/ycPMT5PaKZGLOFCHrtYVSuBbPFMSqYTAJC+IV9XT/hp2YucCfRdN65yloV//ADWFBr/8GeyF6xaTQrWVv/fzxA/ZyKX+P5F5H/kuJ+D5Pik3hm27QMrj+tErTTbeW1EtxKRkkLgDHWvo/wD+hPs4pwmg26KepXVpz/ND/Onn8FezRg7l9NlSPOcRak7EfdRx7UPoeWtMS6/hvaPn9GCxAQMe5RdoG3APvmo8GQA5GMdc9a+gm/Bvs3jbDbarbLtCgRTw7QB6ZqJfwO7PBSY7nWQB0UzQD/5ay+w50br6h054KrqhiBiQljhsgH61ZEVoxOYYw3PPdg17DL+CGmpO8kU2skcbVMluVH8jSf8A0K2Jw3x+owYO7DQq/wBDtNS+i5/RS67p35PIfh7Upiazgc+bbRg05be2jUiK2hjz/wAgz969VuPwj0+IMq63qKtjqNDmk/UcVTH4Qd6g+G7SuoHQT6JJF/8AnOKX2nUeivvOn8M8lfQoJJGfvXDHnAxjNAb/AE+7VhH3KEY8TBwePbivcJ/wV1M+MdotKYAZG7KfcZNCJvwU1xxv/behSFumLpxx/wDBTXTcy8C+74H/ANHjsVi6gBOBnn2qZdP3R+Pazc/WvVh+DOuxAn4/R3b/AJbwn+aikb8G+0TEYm0tsdMXmc/pQ+n5v/IfccP/AKMmLXSUhhka3t1LKCDsyc+dWfh9JkTc8SocYOcj9K0P/wBD/asR7UgsZeT+W7U+f0qrcfhT273BYNBglHkw1KHA49NwNZfBz3/E0+fp3/0AY9J0e4JKJu2kHJ4I+RPSobrs9p7CRUeSEBegbcenqeaMQfhv+JEJlWbQLZd2O7KXsLYPvl+f0rGTatNBc3FrdqfiRvR9rZBI4I+f1ofFyw3JDXJxS/i7MIlpFu5XIBIHNOuRHaxF+6J/zbTzQabVruOWRUCKNxAwMkc+9KusXlwhiMETMwxuIz+ldNHG6Cse1mG3PBB5/lVgWq3hkVWMbYyOOoNDI1ZUCAjI61es7iW3mDEAqRgikxotR6PKVUNIqkcY5wa6fQL3OYGjkX3OKtrq0G4LIzoSOSVyB9quW97E48MyYbgZbBP0OKi2jWk/IFTTriFiJ4mOBkY5HzzU6rJL/wANCeOQOP0o33vd+IkEZ6HnNK8rMS6KgLDnatDkhqL8GdbfAzCRSuOTkYpDiTLqzGMrk4OQvofai7lM8rn2xTQIELFECbjk1OcSnxs9Z/w2X4tO272qRwYv7JwzFAX8GG4bqBwcjz49K+rq+MvwRjc/ifoXwWEzJIWK8eEROWH1AIr7PxX0HQSy4q/Z859Qhjzf2huK7FOp2K9E80jxXU/FcVBoAbikxTyK4UANxSYp+K7FA6GUuDT6TFK0FDcUtLiuxRYUJiux7UuKWiwobilxTiK4CkMTFdinYxXUANxSgUtdQB1dXV1ACY9aXFd1rqkD5Iht1YgTxrImc4kXIz8qmnjhccWtuvGDiIZxWZlupWQYvXHOfzYFI19cogCXZOfUA5r4emfd2g3baVYMXLWxeRhgc4AqU6Np6Q7ZLUlc52mRuD96CRandQoM3QWTA3YUdafJqt848N6j8+cYHl8qVSHcQiNDsEBZLfnHRnOPoBinwaXpsGZFtQ0nmHO4D5A0JW8v5DslaJlAznyP2Ipn7SvO9ERC88krGSPvR+TC4h9YLY5AijXHl3a4/lSvY2sxUNbxkjz2gVn5b27tlaSWRGRAWIArhqt5KodZUjygKgdefWimJ14HpCrX0sMB2oshUHrj2qSayiMoVI2ATAJ3daHSXAhB3SiWV8sxXqDVb4+4EoEEjEAeZzg1oK0aaPRbW4X94rqc8BXINU5eyVyZw0U8TW+c4bh/lUcesXoYE7S3TkAfWiVtrTxwkypvfBJwevtUVJDtMEx9kw1zJc3F4digqkccfT5knn6YqZuztuYMd8WY+Zixj6Z/rVk60u3i0kO7nC4JqEa1F4v3Mw2jPOOKLkFRFj0CyjjUSvPNgckYTn9f51KNJ0wgMYpTx0Lnr9OKjk123iSPvFYI77B6k/Kkk1+0jYxxRSyMc4DLtU0XIqokc2hwGT/dZu7QnJR1Jx8jVZezV9v3wXNlw3h8LEr8ySM/arsWpoBiVCjYHAI86pza3dmQG2hUIPzBhnNG2Gh01ve6epa9MTLzyoxn6Zp9votzdQLLdXjW/eDcscUecKeRkt51Xv7641CMmcqhC4QL5cfzqnadoNUvQ8ktqsKrgKpOcnz+lFPwCxsIN2Ps9x2Xd1DIy7e8SUhtuc4yMcedLH2OuoFBtNR+IXyE7EHHzA/mDUX7au4wQsBc9M79oFP/ANpHLxRPbyIG6yKQRx5dc0rl5Q6j4ZydlL5QTcXccjFs7T0A9AcZ+5po7JyyhneWOIAnI3Fj/Kri61GzHMjR7hxml/bCxOFjw6sMuec5+1K/0Ol7KDaC9u693Kj4HLcj+9ObSJXUOHjyf4TniiBvF7oTPNEFY4xuxt9ucUgvInDYkQ44/MKLZVIDLp0qyDapDc5PlUn7OdXy2GIHB3Zoluz4jIu3HOPL60xXcnbHHvA6ndgCptl0iytpJNpcAhUt3eXeP/N8v7Vgu0mnalrN5D8HGO6jlVhGcqTg+uP0rfQ9pbAXjWEUhS5jO4n82Dj28qfNrdrMGd8SyBeSoK5+eRVReLsyasx7ytZo0l3A8agHeQnNCL7W7O60y6jtrK8FwYm7iQxlMPjjn7cVuBfx3LCGdAVZRgqeVI96uRiwhDAhZSw4GR4uKMqHiYqbstcXOj6LdanM80scJ/dkkBCfFnB8+cV7f/h2tHjOvF0AA+GjBxg8uf7VmLlbRraGa7SVVjhIWIc5BxxjzOPcVu/8PCBrTXnUED4+1RST5bzXf0DcuVHnfUEo8Lo+hmGCaTFOI56V22vpT5YZikxTyKTFAqG4pNvFPrqA7EZFJipCPSkxQFkZFNxUpHFIRxQFkZWmFeKlxTCDTQiM44HrTCKlYY6+VeNdqfxf1KDtPLovZXS7W7+GuxbXDzTkyKcZL7ABhMkDcW6+WCKUpKJSTb0evHHqPvXfWvJtX1ftJqmnNFFqsen3OM77WIorHHQkktjPPGPegX4bfiHqun9o30PtjNJ3dxK0cct0+dko/Lhj1V+g5yTjpmsFzxbo3lwTStnupGaaFxUox5UhFdJysjxTMYqUj0ppB6GqQiMjPWmlcVJjnFJ1oAjK0mPSl7wNK0QVsqAxYqQpBzwD0J4/UU4gUCsZz6n70h3EdTj508jikxTpBZXe3jk/4kat81qA6daZ5tYP/wAmKvYpCKKKyAmo6PYTzadLLaQmS2u1lhYRgFHwwyD8ia+DrjTJrft12illvpGBv7lY1VeEBkbg8/Kv0EukBEJx0mQ/r/3r4X1nu4+2mvPLbhtmp3AyON371q83rqUUz1OgdyZ51PJbyPLGhPehyDkH19as2llMZN0ISZSOgOCKIvHpvxc7Mnd75G3KQeDmiliNPtIysEkSA8kluteW5HqKNsox6dPtUtEQT5bgcfap1s5cHj6UZjngYArLGQfRhUnewBhh0B/6qmzSkZh9MuJtzhSATjnjirEGhzmUbCpITPi4FGzeQDOJY8/9QpTcKAPEpz79KWQ8UApC8bLbuMyt0XcOc+fXNPhimD4KypJGdpDZDD5ev0q3ed0buGcHxKyliDkbfX50dS/sXHF1buV8t4yPp5UmCQBeK9GGRWYAea5/pzUT3c6qdyqr+vd45rRSXkZxskRgfRs1VllDBiGycfl4qLV9jTGVdzRfgbq8Wn/ijoE+qzd1HI726MvhXe8bIoPzZgK+38HNfntZXJsruC6gRYriBxLHIqjcjqcgj6iv0KRt6I2c7lBHHqK9z6dO4uKPB+pcbjKMm+52KTGadXV6h5J1IRS11ACYrsUtdQAm2uxTsV2KAG4paXFJQB1dXYpcUAJXV1dQB1dXc0oHSlYCYxXCnYrqLATFceacBXfOkOhuKWl4pcUCG9TXU7FdjNBR8dyQ2scm5IInOAM7OAKcH7xWXu4QAPQDNVn1KzYhVuSN467SOaZ8XaRph7yMEeoJP8q+Gpn3doKWNjYbHeazWR+h3HcPpUF/pdpGsssVsB4ScheAflUNlrVnHMoln3quRtRTzUWq6/GA6Eqkci+FT1+dKpWDoBW83eRAnwEybRRYWsDYEeTkc9eaDxXyRgnYobIKn09xRW31yKUkOiK4HDKgya0ZCosJpcBXZPBvXGCMnkV0+kWgQBYmBPQbzxXWurCZ1EqFN3GQf6Us+qOhIggWQjjxsR/IGo2XplUaJbtglnXPrzVkaJZCIBQ24c7t3NVxqd1MNqwxRN/ygsf1ApYLm9THxDBwSScKBx9qLY6iPXRYEcYllCnzUgf0qYadAuQkk59dxGD+lPbULffsAYt6VEuowNvYSd2F9ep9aLYVElWyijXaC2DnnIzVafSLhkcWUqEt5P1Ptk8VKdTtxgrOjYGThhj71y6zaIdrzrkAA4PrTtixTAL6Zqtqbm7kKMQm2GBlCkk+jgn7YqfsxodzraC61TFncROytbAglVAHLMDjnPQCpr/WZJpSlsgaEjG5vP3qTRL6DSVlhuXWMSkMX/N0HpVNuiKVhVtItYhtDOXXoeMiqv7JGf3cpXjPiFOl1exbcTcgxk9dp/SltdUseN1yrEHkEkcVNs0pEEmmSIwVJQxYEjjGCPWo4tCvlUJbtCW53+PGM0SXULBnctdKqMSBjy/tUcV9bcraXKuU/iLc/LmhtixRSn7O3EZAN1AznkqCQOPpVeTRruMwiILMX58J4X3ycUWN7C8h3SDcByxOR8qdb3ySSN40UIQCd2PKlkxqKsz97bSadNFFclGllGQFz09eRTLRWkn2xIGx+bPQfM0zXLhZdVcxspChQG65JGT/ADotpMaG02d4qyby0nqfSqbqNiSuVELaVNM6bYoSAuPzkA+/TNMGiSRAAlGbdkgEiiBkOdqlsimO7keI4x6GssjXCig9lOok2jKKcfmzkiqcttcvISpfHmobOaMQToLTeG8LZ5PHnT9PhFzNGC+Vbl9pyQKd2FAWysVtLqeSaMLNKhIY9W4/9KHCWTeAw8JOcEV6JCYBchRa7gmMNsB25/WpBYWUMh7u2jDMDnjPWqshnnrPMHYRNglQD/0nyx6VftwHMcbouVHB3HA/17Ud1TQbe68Sk28gHi2ADNUn0yOKFXt5d2cbe8yfqec0NopWaDV5oVgiMzKI7ZdrM2eWIxj3r07/AA/xwjRNUa3fvFfVIQW2kZI5xyBXjOtTpJpqtNxsbJGc5Nez/wCHQpN2YmkiUKsmrkAAYyFiBr0Ppy/+lnmfU2vhPdscmkPNOrq+jPlxmK7FPrqAGYpDxTsnOK7FADAMUnSnkUhFAqGHnikp1JQFDCKbUh96j6UCKOrzy2ul309qgkuIoHeJD/EwUkD718dwdsrq1123ubuwtYNS1eMOskMxkjlKqTyM5jJ8K7fLA9BX2bIM8fzr5j/FX8NtQttce4murwdnJpZLhZ44BcLanAKx4/Oh3bsHcBgqM8YrOayVGvG8XYPi7YXZ1N5DeW+9VLSROZFhYbQQFUkkMOeQcZB6c5zevdqodS1/vBE/xEAEVwtrIFwSVMaNIy9Ml+AMnnHrVJez1/PbLY2faDTrm53NK1tHLm4Ix0RMHc3/AC8DP3r0f8Mvwh1uG4kk1iOGw08yNI/xNjG1zO3uWy45z1xxjzzjmUW3tHS5KK02fQOiX7anpltdPA9uZU3BHYEgfQke/B86IH0zzUUQ2oFGOABUuM813LscMu4mKQinVxGelUSMYZFRlSKlrqYEWK4j2p5HOaQ0CGUmKdjikpiGYpuPOpCKaRTAr3A/dqfSSP8A/PFfCmv3Cyds+1MSyK5h1e5RgDyp71jj7V93T4EB/wCuP/8ASLXxxr+mQSdsu0hlQFW1O53cdf3rc15nXuoL+z1fp8bkzymRWe6mIUsDIffFK8TjkoftxVy6ljsdSubVz4kc+I9PbmmveIo2KwfOQcHpXltnq9itEFkbHhOB6VPIrNgruI9arWT4nGwKSD5elaZNp2lGUjywaTKWzPbMngHPnxUjSeABtxwcnHn6VqUVEQbVAHypQkLsO8iVsDhsCpZdMyLygN3kh27RnceAKdB+TdCd4YbiVPX1JwK1RsLY5DQq/pvUGlg0yxg3NFZxAnk5XH8qTaHizMKrEkscegxUokJyWzgAcAcmtFLawuNojQL5cdKqPaQg8ICRxlsmpyiVjIHREcsSxC+IKec/6xX6L2kouLS3nUYEsSuB6ZGf61+fAtoiAAgHOMgeVfdn4fXx1LsL2cuWlEztp8Ku/q6qFb9Qa9X6fJZSSPI+oweMWzQ11OxXY9q9o8Qb9K6nYrsZoAYBineVLilwaAoZXU7HtXY9qQDa6nYrqLAbXU6upANrhxTsV2KdgJiuxTsVwFKwG4padXUDEAzXYpa6lYxMCuAzS11FhQ3HNKBilrqVgfGH+z8MpBaWTcvIIwOflUEmgxYJE7Lz4ialW6SMHuJN6nzByKmDd8AefU5r4i2fd4oqfsRIuVmZ8ewBqtc6Cs7hmm8WOdy+VXrnUIrdSBKmRwQT0qCw1OzuGxJctuzzJ3Z2D2zTtixRQ/YTDhXVufPjFEbbs7D4WllJbqVXpRCO3WVv93dZd3IKmpY0K5COoHmc5obHSB8ulbXAhlYDPO709sVfigTxF87j0IFJICP3YdZHPoRSO6ruSSQQ565YA0W2KiU2yqpLOWPoRjApgtRLyFH3qOa5Tus2k29vyjeOD70xdZt7S32zOZJQxzgZA56UhUQ3GmqJXVVbwjPJ4A+dMXS1KeAtyOrUUN6kqEqN6/8AL0NP7thAJMABegJx/Olmy8EBm0JhGCsigjqGX/vVY6RcjPijK9RhyM/pR5pmkUBVJ8sUiCXGXiPHU9f0pqbFijPPpVwACBH8g3/ao/2DdXTF5FQbcgDfzitPEqSOoclV6kmpLoJEQIHyD1I5p5MWKMsNHuTEzJH4UBOCcmoFLKoQgj2I6VqROYgrOT9qF9odV7uwbwKSXC7mXHv1+lNTFKCqwPjv90McTSkHLKqFsfanva3GFQ2kvdjk7oDgH50T0mZLayiFnFlpQZZCAeS3P1xxVp7ibaVmYbT5Ypue+wRhaA80aIArwNF5524qtNPbwxYlnZOMqACf6VpjeFVBVsPwT51HJ3UwxNGCc/mI5P1pZLyVg12ZhLaRXvp8D90jKwdzsBJXkc4zzRGHUYJZjBDIO+TkAKQePOtbDHBboVgjVfUgc/enMz7Cpxl18XA5FDkmCg0ZG01C/ub913MtoseQ7IQS+enIqeabfnvGaQHp5VpoZDFhVVCnUjbwacbqN0KLBGoORwgzUOS9F4y9mUGoqsJTulHGOlW+z7Rx6pFK2AArdRz06UZmlDpt2jHptA4quluwZZIo8FeBgdBRaBRaLepaokFrK9kHe6lIwMZ24+VZ681nUJ4wHm2r6qwX/vRBtOuFJZUJVjk7j0FCzpkkZxJhwy7gc8YpoQyyjdo5JUlkiYcsF8/fmidpeEWsS3OS2ASVHQ80Mmh7hQQD4hgHNVpDcFY8BgGcZODyucUmikzQanarPoSqdxmk8QIOOte//wCH6w+B7G2Kk7jJqMzZx/7LH9K8J1y4gVLZUYLtB2r5uPUfavoz8FgP9i9AYZ3STXD9Mf5x/avU+n38jPK+p18S/s9Uxmm0/FJXvHzI2upcc0uM07AYR4h8qXFLikPFFjoQimHzqj2ggu7rRNQg0t9l5JA6wtu2+LHkfI+h8jWc7P6S9rqOoyw6de2Gj91C0VpcS95J8QhYs6gM2MjaDz4jnrScqKUbNfXdBXjM8N+NOvp4IO09i09/AfhGe/PcW4JLeMMWJP8AF3ZwAQBxnPTXmqwns+L2XW4rUW10G33N5GX/AHw7suwjkcnZ07xQSOSc1ORWH7PY2cUwtnyrAW+tdoYtW1EXJlj00NepZOLZXLyIMqH3L4VxuKkfmIOT0Bl0/XNRue0yaddagyiXKGGNIw8Y7gHeY2TcBvyRJudDkLt9FkGFGzdxuwRTcr15zWEk1XU7aHTku9ejto7u7u4Xu7q3ixH3LsqJkBVBcLnJ/wApA60Lu+3+qWemLdNCkiy2EbJOkLFFneaVEcrniN1iJ9iV8jTyDFnpbor8keLGA3mB6ZqIDB6Vi+2XaPXNI1NIdFW1+GS2SWU3MJK7mlKANIZU7tf+bDY86kstf16bVdaMkFmNLsGnSNjEU3OiZAaVpSBk4BJQDHmKeSFi6NonOKmHSvOj291G1sENzYK2pLdtBNAtpcBlHdh1/dqrsM5wCCy45zWgtO1Us1g1xdaa1pNHd2ls9u02WQzJExydv8PfEYxztPTPDUkS4Ss0uM0mMVhOzv4ljXbV5ptJe02pDIq95J4lklWPgyRIGwXByhdfLIyKPa72rtez00gvY5THFHDI0iKXwJJGQAKASSCnQdc1WSJxYbxXEVl7rttBZWWl3d3aSbdQO9VilVzHb5UGZscYAZSQM4z14NPl7Z20GpapZy2syNp8Mkr7pEWR1RN5ZYyQxU9AwyM9cdaeSFhI0mM03GKeeefI80mMedVZAwim4zT/ADrjxTAjpMcU802gRBcD9wf/AHkX/wCkWvi/tdrQse2naaKIB3Gr3QI9P3rV9o3OO6H/AL2P/wDSLXwv2+SUfiL2qRbW5YNq9yRIkRZf+I3mOn1rzuu3Bf2ep9PbU3Xoyus/73qMshjGWAJK8jpVFIhH0Xj5UUu3aJikmIphjKN5fOlFxF3as7KFBwM9K8rwetQMRCGYohQgcmn5lTYO969AG6Vdj1JO9VArBS2FOOD/AGq+6xXEex4lY5z4lzSZSi+4I/atwCF+IXaOmWH2J/71IdUvIiC5OP8ApyKIRWVvCwdIFD5wCqYx9atOu9cScg8YNJtFUwVF2hlZ8cAeRK0Rh1ScruOGB6cUK1C1jto+9SN2BYL4FLEfMelE9JdhF4VUqPvU6oayuicajKVJ7tT6nmqp1CYnLIhXOMYIq/LcFiByD6AVFIN2VxnHqaWi6kUJL6RQdqLnqPEeK+5fwbEf/wBF/Zpom3h7Xex9HLsWH0JI+lfEZSPJ3oA2eSD5V9k/4f2DfhXpCBt3dSXCfeZ2H6MK9HoGvkf9Hl/UL+NX7PTK6lxXYr3DwaErq6uoGdXV1dQB1dXV1AHYpMUtdSsBMV2KWuosDq6urqLGdXV1dSCjq6urqAo6urq7FKwo6urq7GaLGdXUuK4CkB8DyWrzhZhiVCPzcHP1p9vazqAyLIEBwSpIA+1bqfuJd6PAjxquckYwfPFZ26hWHvGhnkEJIYISCM+tfFp2fbUDpzGVSNbeMEZLu3iLn3zXLJcFDGJAqdduAB9q0OkabbLZJeXX7+WbmMdflgf1rQw3kRUq0IjmKgDC4JFJyKSPLtQCrC4kaAyKhxkgEA+dPitvCuFRsKATgHNbvUNO0/UJVW/061uWH8U0Slh9etQr2d0RD+7gjgJ690237Yp2gpmNa3VMMYkB9QgqaC2uJjhELceQAI+ta+PsvaJIvWSLOe7I6+x5p0trY2OREqws3g2nG5j86MhUzEvbuGKneWU4IPNTLp0uMg4z5dK1UNhao+ZokKA8gDH6g80Rh0nT5U8ELc9PGwx+tGRVHn6pJBuMgbBPBBPWrUV+BtVjOxzlSHPB+9ambs5ZNz8TcW+DyqMu39QapXWgrbI0tlMsxAzsK4/WjJCaAsnfFUuLe7uF3uVkUSspDdQevnUyT3w5W+uBn1lPH61Zt9IeaOGW5bukmbftA5C7emPM+9GItM0lVR4VaQnkMzk07JxZlJJ774hC+oTqrE8h+tXAbmMlmvpwvQBWBP3x0rQyaZpjqN9ujsOMbiuKHajo0cVoXs58AD+I5A9KSaG0wBLqzxOcXF1ISeB3zYH61xk+PCi4eWRVO4iSQuM+2auQdlLuVT37KWYA94RgfPr+lEP9kY41X/fkBx0KHGau4k0wLJkNhXfG3gBsVO9zcQxBYXV8EZ3tuA+Q9aKDsy5HF1Gx69D/AGqrL2auwWCsh8wN3U0tMasoyTagHWIyJhnwNkW3J64znmpJ7nUImVHdGOM5CDrSx6VqMUkU6xs3dOfCeA3BGM1Q1qfUGniLWttarH/4Ucp3P7ksvJ+uKKQ25F8316q+IxSEgBcrg5+lMOq38asC0aFjgAL/AHoYsium+OQv1GFBJHrnFPtZILvUUspZGiZo96sy43YPQZxmhxQKTCH7WnTAkMcjeZxjP2NQLrM76kLf4ZQjJvVyCV+WfWiT6GsahJjIT5E/0FN/Y+xgY5Du2keuKh4mn5Mgl1CZnAHdoM9VGcn60c0zUheyFTEysqYbGMEjzFBG0i5VRsTcgPkwqXS90bzCVGTKMOtRSLs0JZcHvXULzk7sACs9qt7Bd4SwQkKQonDbVBzVd7LxMzksvORk9fWol0y3fBkZu6JG5c8N7VaRm2XUsoYoo27+R5Oj45A9euPSriRpLGJCPCn5V9Pf3oN3xhuI7dLlGlcEiJlGSo/lUx1GcKqZRFJwAAeufnUtMtSRzaexW8u55ZZSo6yH8o8gvtX1P+D20dk+ykahgps7iQAj/wBp/wD9frXgkdnE0Crcpuj6hGJwfXP86+j/AMPIUj03s+sWdiaXIRn/AJpENer9O/mzyPqcr40v2bwjFNp5ppr3j50SsZ+INprNwmjz9nFla4srtrorG5UPsicqjeoZsLj3rZikNJ7Q1pnlRi7anR5LO0W+bU5rua7+Ie4KLCoRCkas2fD3h/KMZVCKK3+oarc3BntI9YttSlaya3iEM3cIG298H47vjLAk88Ait97UuAOnFRTKy/R5mmt9qZpu0M09pf2VtdWUz6bvijZYpEOIyoBLAsp3EOByMDNLb6p2nn1CLT72aW1lGoCylmjt0KFRaysZUBBAVnCN7Hw+1elH51HnB6n70UGX6PMNT7R9rrXSEMOyXU55ZI0jtbKS4RUt9yu5VV3fvZAqjyVWHnk1o9HvrzUdeWSK+f8AZj2EN8sDQoCDIXG0sAG42fPPFazJxjz45pHZmxyemMZz/Oih5L0YK57X32kX9/Z6jscadJPcTyCMqGtyqm3jXn87NIE9zE3FP0/tffXHYq81GaG2OrWJkheFnMUTTA+EgORgNlWAJGdwGR1rWz2kNwxaeCKRiVJLoG5U5Xr6HkelMk0+2lW4WeCGRbldkwaJT3gxjDZHiGOOaNhao8/uu2GsvaWH+7W13fP8R8TF+z7gNmMIRH3QLNGx7zGSXTkHJBoi3aWe8e4ebS4fgILuCwuVmuMzCR+7x4NpBCmVeMjoSOgB0NjoenaTHDFpdjbWcUAcRLDEqBA5BbAA8yoz64qOXs9pc+qx6pPp9tJqCFWWcoNwKjCn3IBIBPIBopjyRmLTtMuuXU9r+wrS6Z7F3kMk7FREHxskLQcBssVxvGQR700rpNrp1j2in7OadFe6i9vCO5CvII7grGAzlFzw/K4IxxmtamkWEc0My2kaywQPbxuMgiJjll4PIJA6+lR3GkWNzZW9jPbiSztjEYoi7YXuiCnQ5OCo4PB86dMm0YXRu02i6OojTQrfR44p4m2qyK0JmbuyzrgMpA68EY6NxWhsToGv65FeQ2aT3mZXS6DAo3cMiBuDgn94MHBxg+1T23YzSLZoTDDMO4MRhDXUjiJY33qihmICggcD0A8qt3HZq2nuI7iG4vbOdWlYvbzbS3eMrODkHIJRePajYOSM5JJ2Z0uPXbNbG8eHRbPe4SaQgom2Ro4SX8JUiPO3aASvNWOz+v6Nrr20qWGoRXaXEdshvLgTurKsk6EusrggbXPUkEgEAYqxdfhzotybmRRcQXV2k6XVzHIBLcLKrBg5IOfzZHAwVHyolZ9lrOwvEuLN5okW5F0sAI7tZO6eNiBjjcHyQONwz5nLpitAOTQux1xI9ve6ZE8i3E9qsV0hfumAMzsgYnYuG3bhgeJfamTz9mZNHOsTXN5Lpc5lQtsuJFR3BjkygBZGIJHIHLH1oxqvY+01O/vr157iGa7tPhX7tsBUJG8j0ZlVUJ9FGKpS9h0jkT9m388Ful2LxYLjN0vfbQNxLsWPI3DJODz6UUwtewrP2q0u2Effy3ILBiVSwndlCBSxYKhKgCRMlsAZ+eLH7d00293cLdxvb2KB7qRQSqKUEmQfMbCDxng0C1XsFY66p/bRju3xMys0C/u5ZBEO8UHOCDFkA5HiP1dL2RupItdhGo2wh1mHZcD4Ehkb4dYcqRIAB4Q2MH0ziqTkS1EMR65p0t0LeK6RpCxTIVioYDJXd+XOP4c5q7FMlzBFPAwkilRXR16MpGQR9DWdt+yl1ayxC31eWO0ju3ue7RHR238ujFZArKWJOGQ4zgetHNNsf2dpljY7+8Frbxwbtu3dtUDOPLOOlUm/Iml4LBFJTiKaasyor3I/dD/3sf8A+etfHvbW1jb8QO1DS87dTnI3cj85r7Duf+ED6SRn/wA4r4j/ABM7xPxG7WKHbadTlPB6c153XK+Nf2ep9PePI/6Mj2nVp9WeRAzb1XJA88YoWLKcrlYjjPpR2Vy8o3MWYjzOTS4Ea8nA968paR672zONFtbDrhl8j1q9B34tywlxg+tVr9/9+kVVHTg561Lp++afuZQyRlctg4x7ZFMldyWS9uVeMhiSfM88YpU1GbHjw/P+XmjSaTbKykK0jMOCzliB9TXfA2wXDJxuyPWp0aVICyXxmQrnGeDletWbbUVj4KFsckg1fXSbNzl2Zgeg4qzFpNnGcpH5cnPWk3EasFSatnOxJJP8pC4x+tJ8U0kRBBLEc7uDRj4GBRmOMenJposIl3STKshJ4GTwKVodMCpOwHK5GcjFfZP+G2RpPwyjDMWKX84GfIYU4r5K+BhLeLKj0B/vX1t/hwWCL8O3ht33GLUZt48wSqGu7omnynn9cmuLfs9brqeBkVxGK908ChmPaux7U/HFJSChuPauxTqTFMKExSEU7FJSChAKSnV1FhQ3FKRS11FlDa6nV1FgIRSYp1dUgdim4p1dQAgFLXV1FhQmOaWurqLKOrq6lAzSA+EUuLuPcFkkx55OTmkZppXw5ZieuaKtpjs3imGc+Q8qe2nLHsIkZj5cfzr4w+2dkMGqS2ttFEIQBEMbupxVlu0mFQahEH3Harp1X5+lPh0xrpSxdI8DoVxz61BLojsrRfEDuyeSF5HnxS0LZdm1GzZCTuQkYzkHkUxNQiif93A+4eLJYdPahUnZ7uwXeYkg5GE5/nTZ9MngffK+RkDg4zTpBs0cfaK3ZeO/3D0jzVGTVLNny0sshyWORjBoZBG7OUi3OXYgAmnDTZIBISEJJ8hRSDJhmPULRkIEsqepZcj9KmTWbJFjTv8AOByQrf2oK1neNtKx71xwetMfT7tk3JCFXnIZgDSpex5MP/tixcbe/QkdBg/2qrc6zD3UgswXZRjGcDNCX0m7IBMEKjgKC+Cad+wr+LDQfDMfNjKOPp60sUh5MpLd3dxJajUnWEZJkROQmff/AF1rSP3NtZGdrkKg6ZPUUBfSL/8AKyW8nPVXwagu7S9hjIaOUQjk4BK/y5+lPQJtGjgkguY2aG5VmByVJ5x681LC9skTiJkuC4xuY+Ef3NZNIrohFW2dVHIYxHn69P1pqrdSsFZxwDgGnQOTNQ+prxFIhOOMxkfeo1uo2faBIcc8kD+hoBE9wIxEmzA68c1YghuHO2MOzDnA8vrSxBSNXbmJlIAYjFMuLuyt49txNHGfIuwUigBeaEF5Y2Kr18Jzn5DmqQZ7meJLO0Yybt7yOg4X08XNGIOQXnv2jhlSMb3B4wevP6UIvn+Ik/3oiILghQ3Wrd1PHB3rNEwYcAOMZNADEJHLNks3Xz5pqNCcrFvlR5l+H8K88dAeKnsIrMXtqb5Y9sR3bpACFP24qJ7XABIZcD+IYAqa2tJm/eBGddpKnb/rimCNbc6jZyjf38UoHof9GqEOoW8+dk0Zz0w45rNw/u1KyruJPAK45qNmcyjCoi/5UUAD+9RiaZGvZW/MpGBzxUmniNu8adhs/KDnqetZYd4pDMzLFjIyam0q+luLWdIM7TLkblIIxx09KVMeQX1QRYKQ3SRxkZZievoKzNzmCOOSUKQBj93If6U7VLm4hdUnKtgnqox+lVY5QdpmYMxPUA4HpxWiTM2VoIraC9a5SMrNtI3MWY8+5Jp0M5e6TJUAMDluuc1amLXMRUFsY5w3B/71WXTpdwEIcl9qk4wM56VVoKNk/aIyWsyGMQyISquGLLgZ5PmOlfV/4bIToWjSPww0e2yP+tQT/KvjKbTtQeVozBIqLJndtJDc/wAq+2+wkPcaPYoRgrpdkD7eBv7V6nQLcjx/qL/GKNJeNMtncNZIsl0sTGFGOAz48IJ9M4rJ6h2j1nRGtLjVrS2jsXv4LWVt2493JEMyZUjGJjjpyK2dDNb0a07QaTdabqSF7W4ADgHBGCCCD6ggV6zPERlLjt1frc2clvDZSafealNbQSbW3vFFE5d8hscyIQMADAozoevXOt9k7O/RbRNZvLH4iO1aQhd2OBjJO3Ixn50r9jdNa00i0Tvo4dKV1tgjgfmjKHdkc8MT8zSjshp0WkW9jaKYJ7az+Dt9QWOM3UMeCPDIV4PJ6eppUytGdH4gX9zpGoarZaPutNMhX4wSSbW78MO9jTAOQiknd5kAD1q/rnbptKa5ez05b+ytre2kkn+J2HvJ5VVEA2n+El8/IY5yLmkdi9O0KS6j0zfHY3lstvcWbkNHIVXbvyeQxXIPr161Rt/w6tYOzkuire3TiW5iuGnkw7nuyhVPLgLGq+1LYfiw/q+sppNxawSxvJ8Qs75UjwiKMufnkDFZi1/E3TbvT9DvPg71Tq938NHAiozxHcF3NyBty6dCT4hxWk1rQ/2vNbzGcwNFBcRBdmcmWPZnqOnJ9+nFZDT/AMMk064jlTUmkEfwXdo0GFTuTEZCBuPL9yvy96HY0ohm57d2Fst3cNZag2mWcrw3GoJCpgjZTtY8tvIB4JCkcGo5/wAQNDhm1mBppe80hA9yDH+YHA8HPi5ZR5csKH3HY3VvgLzQLS/s07PXkkjSNJC5uYUkcs8anOxuSQGOCAelDj+Gk47Qrfi4hW3N/JJLHkkvb7YWRD4eokgUnyxmlsdI1cvafT4uzkevzNKmnyRpIrd2Wfa7AL4RnnLDpUlh2j0/ULia0iaeO7gRZJIbm2khdUOcNh1GRweRms9q/ZW9ufw1g7O2/dSX8dtbRNlysbFHRm8WMj8p5x6Vn7Tsh2jtF1n4K3t9MGpwQ2pWTUGvJEXcRJJ3jKG4RiAufzYPlTtiSTNxa9qtFv8ARJdas75ZtMjLBp1R8Lg4JxjOPfGMc9OaivO1Gk2Buxd3yIbNolnwrNsaT8gOB1Pp7j1rO2nZvWdAi1qxsEttQsr+0QQAosKRzBVibchY+HYFY+u0jqapW/YjVNO0VtCs0RreLVrS6hv42jjkePeC7MrE4ZCOMjBGODRkwxXs1+n9qdH1SEy2GoQToJUhODgh3ICqQeRknAqzq2sadoUC3Gs3tvYxO+xWmkC7m9Bnqax0OgaxFf37X6tfST6tZXC3xaMGW3jcYDIoG0oM58IB4NFO0Vtc2nafTNc/Z0+q2MFpNbvFbJ3ksTsykOI/4gQpUkdPTmqvQsUFrrtRoNha2t1e61p1tbXYLW8st2iJKBjJVicHqPvVq31vTLmG0mttSspobxylrIlyjLOwzlUIOGIwcgZ6Vgrjs/ensPqi/sqSO4vNYF3bWaxiSSGF5ozjAzt4DEgcDNd2u0zXb/XLi60jTYfgtEVPgQ7NETKCkzyRrtw+cBPQ8+vBkGCZ6VJPFCUE0scZdgib3A3MfIZ6ml3rlhvXK4DeIcfP0rzr8SdNn7YaP2fj0yKeCS6uDImUKtC3w8hTeceHDbQT60F0ttYspNY1q3s5E1vW9NidEKkbZpLh40XJHG1ApOemKeVE4fs9hZSDgg59KQowONpz8q8ft7fV9B7La1oMdhd6fJGYLyKOCfv5GtmZVuNrqOTlWOAM4c/Oq2q3uimPtDH2L3Wdt+x5fiUTwxvIssQR0GfzbWbJ4PPiwaMxrj/Z7MeDg9euK7+2a8h7NarFoWp9objT57O7gTSFliXTriWaDv8AvNqqwkJ8bFgMKeB5c1Xjn1DSOyXajStUOpQzPZLewvegCRnO1ZypDHw78EAH+L60ZoXx7PZ8HGcHH+v7Uh46/rXkmg3132Qm1+S+3WslpYRvBprXctyl07HCyoX/AObahC9CeccVJpuu3Vj2b17TtQ1LU9Ov0gS5hutSglEq79qyFRgsI1kyAwHhDj0Jp5oHB9j1cg0zg5x5V4/bavfafDJp7316tzFf6e7FNWa7jMbybSBKfGobHKMTxz516ZY6NPYX0txNqd1eRujqIpJCyqTKzhsZOMKwQewAqlKyXCu7Ll3xAT5BlP8A5hXxh+J9u0f4k9p3DxtuvnOzfg4OP9da+zdQO2ymI6gZ/WvlL8Q7KGX8R+0Rnj7wi6yOfIqpri61/wDzO7oFfI1+jxXVgy3f7t3XwjzwapFpAB42P/Uc5rY9rLK1mu4AFESrGR+7bb51l5tPkR9iEzLnIBOCK8pO0es00yspYqC/DDg8dM1dt53jkDrjjpUkOlTvgEbQByGOc/anrp0sbZkj8OTkK2ce/QUxbQQXVIwm5lKyhTwDxXRajEUAkkEeD589fKqRQFlVQzNjAOOv9qSPSr1pN/eJEHH5RHuH1zSpFqTCK3kZVdpLseRjzqyLmL83eMFI6GhUtrNaMvf7GibpIgI2n0I56+uaUQEuREryIRlWA4+XXP6VOKGpSDDXcMa+KRj7Acmqsup5yIo8+eSaa2mOVT+EkZIYYx7cVGbWaOQAoC56c0sUVmzm1DCkMpMin+HkYr62/wAMlpOnYC6vbiMol5qMjQknIZUVUJHyYMP/ALtfINzGVZGk4HTg19j/AOGi5Wf8MY4gQTa388ZGQeu1/wD5zXd0cYrmTPP62TfFR7BXV1dXt2eEdXV1dRYCEV2KWupANrqdjNIRTsBpFLXV1IZ1IaWuxmgKG4pcUtdSChtdTsUmKLChK6lxXYosKExXU6kxSGJTqTFLQAhFdg0tdSsdHx0ltcTMQFCZ6Emlmga3b9467j6t/SsrDqN1bqVill246A5x96U6ncMiiXJlxgsT1r46rPtcjTxzxr+aeIDOOWxRi2jUx5yrqRyRgg15wJ13f7yNx8hnFErXXp4JB3UpjUDaFBGPtScR5Gtu7KYFnt4mxkFjxzWd1l5lttqDEoO4MckfXFOudevnjBa4Zlx1AIB+1B7m7kdtzNuJ6lsn+dCWwcrQT0e5EQke5ZRL3eMjgdfIVatm+JVmjljJT8ylsEVmjcMV2kYOOTVdpHZslWdupY1VWSpUbxY5IgOc56BehrldpTgo4APPBrELf3MChYJZoh/lDED7VYHaDUvO4kJ6dAf6UYDzNsFKsNwyeBt9D5U65jMB8abj5bfI1j4+0eoqwZrlj5cqKtPrd9cqN11x67anBhmjQxxd5KAF5PkTTi7x94pjyFOc/wBKz9rqDQFm7xHbyO3BP6mnS6nOTu3lRznBwKMGPNBZzwd54Jz0zUZhYZxzn0rM6ncB0RpFaQGVQ5B8iat7mgkcd8Igw8zk/rRix5pkupXEKGEBW3o2CQpJI9MCptOuVSCWY70DnZ41K8DB86BXFzHFMoiXJGSW5AJpwvmETKwJVhwG8j7VVaom1dmtS9WaN1KF0I8hwadaqIWLRxFT6DH9KxUep3UURggcxI7DccZ2884zUr3igbDIz4bJ4GKWJWS9Gtu57UBhe+FBzz/DTLQWahDausjDxHkVjpb5zJlWywYc8k/eoC80rvIFZiDlnwT19aFEnJHocl1EW3SbTjk+HOKgk17TsFe9GR1Uj+eawq3UwQR5OwnkZODSqVYBcn/pwMCjH9jyXo2x1bTiqjZb5PQBB/apbqLTpFMk8duN2OSRjisPOERl7rJXHIbHWpTcxpEPD4iT4FOCPepcf2WmvRpJ47Fwu0QEKcjaR/SqxCxzHuVIBxu88DPX9KzZkVHQwIIQGycAYz9K2uktHPosj94qSvvG9uDx8+vFS1RdmH7Q3EDTNPPKIyxOFz1+lDpJIEijZZCwcDbkYyT7Ue+AtHlZ3UTSZ8JOPXyzTYNM3TfuIC8jEhQFB2n0rZSRli2wCqO0fhHiwSB/XFEuy9sw16yRxkg7mIPngkfyq/Fpb21szWSN8W8hjcBRhAf51Z0+MWesPJON01vHyyKducHgeROKWRSRpb2G+hljK3ccayMNqdyXb9DX1r2VXZb7Dy0drbIT8lP96+LJO12oSzxxrHBaI7AgMu1zk8KQSecYOMV9rdmlw2qjyS5SMY6cQx/3Net9P/6Z4n1J/wAUHabinUhr1rPEEpDS11Fgeb/i1bXl1baIdNjd57S4mvkKrnDQws6j6kY96w+p/GXOhdsdV1BXgm1dLC42SAgRRtdMqKfYRoufrXv5HmOo6U0MykYYgj3qastSo8z7H6NpepwXMdrc6FvjubadjolzI5/dsWAdWY7cnj5ZzWG1bWtXt07TaZaS3Ij1S4ur6GcSHEEcEs/eAH+HPcxgAf5q+hjLI2N0jnHqxqpcWdvcBxPbxShkZGDxg5VvzA+x8x50mgyPMJmg1fW9Ute1mu32jw6bbWq2Ih1B7TMbRbnmyCO8bfkZ5xjHnyF1LV9Uu3sNQ1CfXDFb9nIru5TTr822XMrASsg8JyoyRg/LAr13UdC0zV+5/amnWd78OCIe/t1k7vOM7cjjoOnpUzWcHxDXHcRfENGImk2DcUByFJ8xyeOlFDyRgrO51bVbzTtKv9ee17vRYb15rIxq11IzsN4ZlOVVQMgYBLZPFLF2l1SDXbO1Vj2ktzoa3Ttp626LJIZSolBdxxgY2hiOcgeh/UexXZ7U7S2tL/RrOe2tc9wjRDEYJyQPQZ5x04oimk2UF0t1Bbxwzi2FqGUYxEDkIB0AyaewtHl+nds9dl0pppL1JpR2dF5uMCYM5uSgbgDjaAMdPPrW47U6rcaVe6HDaFQt5qiW0uRnMZVyQPQ+EfKpk7H6KkDwR2UaQtaCzKq7j9wGLBMg8YYk56+9R/7N2Akt3k+LuPhp1uIfiL+ebu5ACAVDuccMeOh4z0FGxWjLdn+2l7r+sadp20WagTSzzTRFfigjY2Q+RwCu5vngUb7Udob/ALN3sErWgvNNu4xbwJEuJEvCTsBOR4HHGfIjPnRFez9gq6ciw7f2fIZbVlc7o2Od3i6kHcQQeD9qvanpVtq6WqXqMy21zHcx4YjEiHKn5e1NdhOrMu2qdpbvVJNH0uXSVvdPtoZL+e4hkZJZZASFjVWBVeDyST04ofYdsde7Q3dnFoNtpsIk0v4yeO8MjHeJ3iZFdTwMp1KnyrVX3Zq0vL975JLuxvJIhDLNa3BjMkYOQreRxk84B561R/2G023lt5NLmvNMMNoLJVtpgMxBmfBJBP5mJznNGw/Eo2/ba81uwsJ9BgsLZrix+Onl1O4McUEe9kxlRydytydoAH0q23ay5uZNLs9LtLO71K+t5J2Ivs20aIwViJUVt2SRjC+fOOatjsfYww2SaZNd6SLS3NshtHQloic7GEiurDPPIzk1GnYqztorH4C6vLK7shKIrpGRnYSNucMGUowJJONvHlijYfiDZfxBMMtvbT6fb213JeXFnOLm/EUMTxIrkiXYcqwcY8K81f0Xtims/A/7oYmubm5tlZZhIgMS7iyuB41bAwePOlh7FafHc2k8sk15JDPcTzm62yfEyTIEYvwAMBRgAY4qrJ2MvoYLGHSdee1OnTyyWjz2nxHdxOpXuuWGQOcE8gED5Gw/F9i7qnayDTNR1Cznglc2ljHd5Q5Mm+Xu1jA45LY5zjmobrtJc2NjqdxrOiy24s7VrjwTpKjgdV3jgN049POom7Fy3s11PrWqm7ubnT0tHlithFhkmMqSKMkAgkcdPD74oYPw5ubibWb3VNUhuNT1HT3s+/hsVhyW2+NwGO4+EYGRjnmnsVRNrGI7uCCbu18aK671yVBGakMMbNukRWbaV3Ec4PUZ9PaktYPhrWCDIbuo1TIGM4GM/pUta1RmyolhZxRmOK0hjTcG2CNQNw6HGOvvU9OpPOgRS1bjSr3P/wBix/Svjj8WZJrb8We1OyaSNWnjPhJ4/cp5V9jawM6Tf4GT8NJj/wCA18ofi1F3n4s6/CEDIzQMwxkYMMfP3rh6z/Wd/Rf7Tx3WTcSTot7K0zBcqzcHGfOqscsiEFXI4xkmtBr+lj9ogK5Ud2PC3O32HtQWbTbhSptnSUHgqRt/WvLXY9d9yxb6pKmBJhxnr0NXI9VjP/EjcAnqOaBlJbeVkuUMeMeHOanjguUaMzqO5l5QgYK/Pnmkykw2+oQR4Y5G70WlOrWwkVGkAJ88gAfWq09i86KQNzLyMDFQTaC865cYVh4sHBpUO2WbjUbe6/3e2YysrqzsvTGegNH4bqNSF44GTjyFZWOwmRsBcAdKV2kgDI0YGBxkD+dJxsalRsCyzLuCjg54460Kum7mdiGOHHIPlQexia6eSKK/vYkKguiuuzHp4gT9jSz2kqXBlM0s0THB3NwoPn6HkVKjXkeX6L0hG/xEnPHqK+p/8Lmpvc9ldZsTAEjtr0SCUEYYuuCuPbYDnz3V8nSHgbSCw9K+if8ACbfM2pdprVkwHt7eQknzVnH/AM36V2dLrlRxdY0+F6Pp7Fdilp2K9yzwRmKSnYrsUWA2upSKSkB1dXV1A6OpMUtdQFCYrsUtdQFCYpMU49KQUrChMV1OrsUWOhMUlOrsUh0JikxTq6gKG4rqdSEUBQldS8AZPQcnNeVfiD/iF7C/h7C63eqpq2oLkCx05lmcH0ZshE9wWz7VLkkNJnzjsVWKRg4HAzircdkiFAEBA5ZiMkmg/eblbBIZjwSfP1q9DdSrvbCyjHG5jXyTR9imi+tqhkLB2RRg56EVI1umQe+ZlHABOeKGx6gwhYyW3cg8DD7zTY72VX8bKy/5SAM1NMu0F450iQ24fG4YHsK4iB4wp4wRnd5+9DptQCkH4cuMc4AyKZ+14FQsRjPRaVMLXkKjTrdtrosaktn8gOR6VMmk2u795CjgHOANozQiHWLRyBIShxjrXTalGMdye8+bUbBuIabSrEuCLWMHGOgp3cQRhlSFVQDk7BjNZyHVlnRXK7UcZUsSM1bOoWsUWJ5Sq5/KucGhqQvwJ721t5LcMyx7nGAeKFaXCslyodO87vJZcdcdAfrT7rXbbuwtmgBHAKrjaPaoNNuRbTrJv2xMfGcZyKtJ0xNptGpFunQqgG0Dbtzjiq0ukQzRlRkAHjiq0mqWp3Ms77RyRtYf0p0er2CqA8shBIGVWs6Zei9HZW1qFHdKdvQnkmqdxpen3bb5olJPqgP86Y2saexx38+PaPP9ahOtafGzbp5/Qfu6dMWjrjs5FMITal0g34kCqMgex6UStNJsLUKHRpFUYAcg/Xp1qmuvaemB3ty7HoqxE5/tU0ur6eyAtPImRzlef0Jp7FSI7iwslaX4WAwsxz3m7eW9gKA3nZ2N+8N1aTTxqpywkZVOeuQGxRr9sW4fELNIVX+JckD1FMXVrWMLuZwzHhVGc/pRbQUmZcWxZ+67uW37vhcDJ2jz8QPHvV+4s0js/iLbcwP5gzKxX0ORj+VFJu1EUIZrW1mlkPhI4HH1NUTc3t/I28JFEwAZFHAHz+lPbJVDLHTYrqyMs0si4k2hFA8RAyevzommjWajaYZCzDP/ABOahiu0trcQPEQQSylW6Z86m+MjcMXuLjIwMLsH6ipd2aJIlOj2CugeGQAc/wDFrp9BsZjhC8Z8vMU0XNrIf3z3OSeglBx9qYt5bxzFDGwJP/iS5o2VooyaLsYxKCcHO8DCmrkejzLpqWyShgGZjxjb0+9X+8V1ymCBz4G3Cn3yeGJIS0bFdzsRx8s0u4MzE2nxWkU00c8YniONxTcR7Zp9rKLe2G26meRuQ27w59xT7wpc70jkiKg4bn9eKrT2kiSJEEUBTwyvncKtEJuwlaXkFlbyNFH3lwVK96eM8HHOah0M6hrcFw1xClum3BDYIz9OvFOW0J2KrDA4HOM0W0bv1juorXu9qSB2LHyI8qmkVbRmJ+zkg7UaXIe8xNPEjNt8IOQOtfdfZuIpFfzc/vr13/8AIi//AC18e6BdS6l2u0m1tCzQXF7Eu1yBuG8dM+XB619l6GuNOyPOef8ASVh/Svc6H+LPA+o/zQQxgcV1dXV6R5LOpMUtdQIaaDdpdcj7N6LdapNDJcpAUHdR43MWcKMZ92FGiM1nO2+g3XaPs5cadYSQw3DywyK0xOzwSK+DgE/w0MaG6J2rj1W9utPvbG70fUbaJZngvNnMROA6srEEZGPnVSx/EDSdT0qLU7OO8ezk1FbAuYlGxmICSN4uI23Lg9fEOPQTqHZLtHqr6jf3V9YWupX1rHp22237ILXvN0jBmGS5GQOABmq8H4d3emrrNpa37XVjqOmrErTbUeC4iGIWAVQCAMDOMjA60tlUjVz9qtKg1RtOmnZZ1nt7diIyVEs27u0JHmQuT6AjNT6rqtnotlNfapci1s4cd5KyswXJAHCgk8kDgVjZuyusQ6Pp1yIre+1/9tJqmoAzd2khUMAivjgAbQOPWrep2PaPtLJp0Nza22iW8MzXE7NIt6GZQBGu3CZGWY8+arRYUgtqXbDRdKitpNRvGiiuo0khcW0rq6t+U7lUjn0zn2qa81/TLPSYtVvLtYbCQKUmZGGd3TjGR9qx9r2V1y27Oabo9wBdHTNdhlim7xV32aPu3YLEjAJULnIAHWjXbvRZtf0+zsoIhNGb+3ecFlGIg/jPJGeM8dfSjuOkEbjX9Mtrua0kvoVnhtzcyITykQGS59hUsuoWcIDXF3FEDA1wNzgZiUAs/P8ACNwyfevMtL7Fa0thO2oxJJqM+kXliZe9UgkRwxQrnPmEdvbcc4zijN9Hf63Z3PdaVd2Zg7PXVkEmC5eeRUwq4Y7h4DzwOlKxNKzbi/smntbdLqAzXcZkt07wbpUABLKOpABByPWq1j2g0vVLi4t9M1SyvJ7b/jxQXCyPF/1AHjn1rza77H66DpyW95d3jtolzCrzFIxaSNGoEYZQMZIxk9NtGLPTDcXHZuPTtCudKm087ry4e3WJVQRFWjDA+PexHr0zTsMUbKw1vTdUcpp2oWd64G4iC4SQ49cA1fG1l3owZMZDg5U84615tpmhaz2d7HRSWURu9XubKO2gt009Y5Ld5MDc8ijdhckkt5gc1W01b3sroGs6Pq3Zl7q0Ecc1haiNr6J2OFYOwTGA67yMZG44zxTyaDBez1faVOG/kadtYsVVSW9B1rx2PT7a27JvoXZawur/AFLVpwNSkGnyWKlOWk294iKq7QUA6Df61allMnY0aR2ghOkto+oLEVuoRdW5hKs0InCtzHtYJlScMqnjNGYsD1cpjPXjrxXbD6H54ryTQ767uLjs4LC3SyYfteOBbeWU287CFNjoJOQhYkKOgwcVPouu6bBrvZ+DS1aSXuv/ANozNeyieOTu273v4mU5UEDksPFjHFGQfGepkY6kDNMrzPQO0Vz/ALUW+rzw6gul6/M9upnGIU//AJYrzwWVSCCBy3nXp7Y6HqelWnZElRH50lOI86byCOBjzzTIEIxTccU40lOwKmop3mnXijqYJAP/AITXzB+JEEU34qa4wIYyw2jAeo7lefl0+1fU0y95E6ZxuUjI9xXzb+J1qifiC9woKzyWVsSemR3ePr+WuLq/9Z39FrlPHO2YttI1a3jOA0kO5zGuN3J5x9hQVdRswQwnXHToR/SiH4hotzfWkki7WWJlzk8gN1rH/DxrgBSR5DPXFeUux60u5Nq88l9eMsfETQYU++atadM/wkMEztIyH8xOSB6ULnlulCstsAkbBss/P2HtRNJM7XhQDcAeT606BM0cV3G4CF/Go6njNTG5VRnvAR04OazLvKwIPB+VOgiaM4dmBPrUtFpmjWeKQgBgWqG502G4dXmG4joSAcUMG/vNyNgjnrRG2meRzvLfl6AZyaXYEPjs4UiVEzHtOVK4A+1Szyuw7raoU4w3nmpYxjggeoFSGAOAeQ3lUstFeC1tu6LSRB+TuBHP6V7x/hZgjtdb7TRjDtJbQFXxyArvkfdhXgzrJEcoobqDzg/evof/AAt2spn7R3Xc5t+7hjWUno+XJUfTaT8hXR0t/NE5urS+Fn0aKUjFcBS17tnz42kIzS11FjG11KaSiwEIxSU6m0WI6urq6iwOrq6uosdHV1dXUmx0dXV1dRYHV1dXUrA6urq6iwOpGBKsU27wPDu6Z9/akd1jjeSRlWNFLM5OFAHUk9AK8Z7e/wCJbsf2SR7fRpz2k1b+GC0OIh7tLjGP+nPzosbpdz5w/Fvtt+MvbXtrqvYaSzuomiHj0zSEYxPEQCrs45dCMcscZ8h0r5x1rTtQ0fUJrDVIlW5gOJFWZJVU+m5GKn6Gveu234x9sO31zc/tHUX07Tpm4sbNu7TaOgYj82Pck+46V5H2jtHi2T2yjLYBLc/M8+dcvK3FWdPDjyyxR9F/7PMpB+KjJ9MnNcmi3n711aMrjAy5GfpirzFkbcx2rjJJotZmOfTN0LK8hPUHpXzNs+pxM7Pod5cRnKxRsMEIreWPXzqraaDfOpkcd2ozlpTj7DkmtEd7rhgevTpXMXjVS4+QPJAp5sWCAMui3R3FXR+MDaxH8wKpSadswtwpX0OeDRyUs5OAwGTwaFanN3CpvZpJXcBAoJxmqTbJcaKfwcTOscSO7scKBzmpjoFxg57tDjzk5H0FWdJuiusxgJuTBRxzwT1JPT6Ueu4YpZSIlRVQEqOnl1obxYRVmV/Yl4kEFqiGUIoAZOR086mj7LTMQJp4Ih57mOf5Uc7zEmNoBGBgH0HrT47gSMVUFn5wAKM2XggFP2Tnt496sJx0/deI/aqj6NcQQyNiaNwPD3kR2k+/tW0tblo4mHhLr5Acge9VnuFfktgt6nOanMSgZW2XuYGF1JG8rABio8Ofaqt/dm2UFdzjPESLyx9q3NvsVZAyRN4c+JAcfeo3kRo8vHGMHqEANGdDwZhrKG/ltO+vIlgck+HvNwA8vLrV2DTbydj8P+8kxkqVwceta34nuo94OV9ODT1upCySkMwcYXCZJz9DRnYsGjDSJNEzrM5VlyCAelQKrs/gLDOOpo5qdgkM5ktwCshLcnnPpXadf2caRMtu3fbcSd6ANreYGePtV3qyUnZDb6PezJC4jcxMeXV1AI98n+lcbWS3k/eJlVUjlc8n6VpYrtWzkMFB5zgj9Kel3CSSpU+mKjJmmCMh+9eCJLiJYJTyQPFj6nFPLupEUTbUC9cAA/rWxe4t2I72ON/+pFJFRPNBvAjXaD5ouAPtijIMDJIk0JcywTMMcOkZIP1rkkl7hpFiO7gKpPUn1HlWpWeEMTl1IP0q3+1YoUJ73gdeposrFnnj3UxcRSugkPIjXr+lNV5iPFGQ2MkDcP1reTTWVywaRIt+QSSgBPzpXlgflIos+owMUsgxZirCfFxE27au8B/GcAff+dbO/me4AMRVlbIZC3l9OlV5IrVzsaJc5BHXBNBdUnjs5Rb2kkyNvLSKHOAfvSTTYSTSLltp8UVw8gcqF8SKRnHzNOsIra2ika5kDOHDBck8H2oEjPNdZVjgn1NE47RuHLMpHG5Tg4q3olE8epyNK6NBGkWCVBHiBoXPpuoXckk2kJJEjYDuH2jPtz156CryxBtxkLPxwSfOiFv2rttGtIbD4WW4kbLN3ZACgnqc/Ss7o0Hfhho+qwfiR2dWe3SSMXKvLM8gLYAzwBnPlX2fonh0xAf/ALWUj6yuf618s/hbqtprH4i6PHZrKGjMhB42MBGx9c/WvqPQ5A2lWpByGjDffn+te/0P+s+d+ob5V/QRJ9KQk44ri3pSIQw3A5FehZ5o+upM4qNZCXcYIUHgkHmixUSmmnmlNRsNxHJwPIUWFHGmNx0qVcZ5qN+BTCiMnrULkg9akYeLGDjGc0jLkUBQw8jPpWAOsaxqlt2h1HT7q2s4NKuri3ht5IDJ3vcjxF3LDG7nAHQYJzW9LYOD0rMar2H0XVr+S8u4Ju8mKm4SO5eOKcjpvRThv9ZzSdgij2V7UXHaK9vhJGkNulpZTwoB4gZoy7Anz8scUA1D8QL/AE68PfW8U9lHq95bziKEmQW0Kodw8WNwDMTxg46DrWpvOxenXmqSais2o2dy4QOLO+kt0YIMKCqEA4FSxdnNPt79L2OJu/S5uLnxNlS8wAk4PkQOlGx6AVv2vu9Smt7LSvg2u73U7m2tZ3V2iW2hAJkIDAu2CMAFc58sVZh7YfDaDqt9e3el6k9nIY4H0yXekzMAIlK7mKMXYAgk461PF2K0y3sILKyNzZpb3L3NvLDLiWF267WIIxjjBBGOuafH2E0wx41Ce91TfdC6nF5KsizuEKqHG3G1QxwowPXOKWx3EE3fb+5t+y1nqvwCPe/tD4K9tQx8DqXDhcefgyAf8wzWi0HtHDr9xqRtTG9rA0Jt5UB/eLJCr5Oen5un3qpH2I0u1uhNZCWzhW8gvFtbfakKyxKy5C443BueeoFXNF7PWegTai+mgxx31x37RAALGcYwoHl148qasl4+A5nj15rgSvQn25piZI5p9WZbEBPPJ5981yooZm2jcwwTjqK7IHWlBG7HnjNIas4xrtC7QVXBUEZxjpinfOkPWkzimtC7s40w0pODTS+M5p2OjvOmtxmkY+lI3PtSsKFQbmAr5w/FrfD23tZFJCto1qzD18Tr/r519HRHayegI618yfjpqkOk9s9Cku/30Nx2fhVoI0JkIWSUkr4gCeR5fWuXqt8TO3pNcqPKfxFtUvdMj2he8inXbIONuQeh6gnA+1ef2NlJBKW3F2I5ySa2vaO7N1I8FomLeRhKCwIbgEAc+XNZoWrkHw7j6f8AavKV0evKmyeGMso7yM4B4OOtVU002r97G0kY/wAm87T9OlL3ZVhwVb7VMiuBy3B96NhRYikO7PPHqOKJWTSXO/vUXu09xyKESySOqIxyq+nnRK2uREoKgLkc81LGXo4oCcYfnIBanQ2+yVnYkgjAX0qs15KhypBLdd1KL91hBCjf0y3Q0iqCAXxYXCtTmQqoO4HNDBqyAf7yAGHIwM1cS8jmOI84xnJXAqfJWhZnCnJALEYHpX0P/hb1aWaPtJp8m0RKYbhFBGdx3Kx+ypXzhcoWIKyD2BJAr2n/AAtJMvbXVzIyhTpbZUMOSZo8HH3+9bdM5LmRh1MYPgfs+r66urq98+eoQikpx6U2kAhpKUmkNKwpiE4pK6uosdHV1dXUWFHV1dXUWCR1dSE0lIqh1dTa6gKHV1QzzxW0TzXUscEKDLySuEVR6ljwBXh3br/FH2U7MyT2XZ2ObtFqSEqvceGAMOCS/n9Bz5GgXY91d1jRnchUUZZmOAB6k+VeKfiN/iX7LdjhLZaC47R6urhBHbt+5X1JkHXH/Lx7ivlbt5+K3a38RJ86/qjQWOMJY2hMcQ5zyPM+5yfc1igEjQJGoUZ5x1Pv/wB6dGUp12PQe3X41dsfxELxaxfDT9NOQljYgxpg/wCY5yx+ZOPI1gFSOEHaoAPJx5/PzNQPcpGCWZRj1/t1oZc67bwqcEyP5cf060NpdzP8pBcuc8cA1XvitxpzHBzHNt/Ss1d9oJnVhGoVWHmal0fWWltZre4KqGk35xjyxXJ1ElKGj0Oji4cls+jAowRy2euSauWIZi0aFgq48yOafdwJHI5UgKOvotGIkjhjVYwAQOvqa+dbR9RTBN3cS2zEG4MHGBlsZqq93PkbblpCTgbXz/WjF3ZxXckbyhjt4HNKltDArd3HjPnmi0OmZma+nV9qFgWJBO454qj8TlvGjDxZJ8616/CTOvxUEUwDcErj+VXPhrJFLQWcIYjgsC36E0WgxZkIdV+EaSSGPLsu0NgZA86iGqysxbJUHPGBWzNrbTKomtLdsesYHPrSfs6x/KtrCPfYKWSGoyMi2rTjbsCquM4K55qT9rz4zBKI5AOSErVDSrGVdptIOOM7AD9xVZdBtIN47sMM8AtkCi4hUjKvqN7M2WlcHGOOOPpVuG6uo0OJ8YXC7j5UTv8ATbC0s5HjhjjcDO8eGhmnESLC0o7wK2SRgFgOapbVktU6ObWJgPHuLHA3A0gvYpI2VfC5O4kkE5/pRpBPO3+7R4XP5mwo+mKSaCWLBcjdxkZpWi6YCuroDHfzzztjOHYfQdBxS/tS6MKjfOiR8YDkUVDjBCPuAJB5pRlsh1DD0IFFixbAIubjO52ZgeBuGabKJJgrsoU4yMUeEKCTeIlz7DFOigtnDKY4xjjG7/vTtBiZ+NplOYXZCOgBI5qe3uLqJFD3QZmO4nulG0fbmjtxp1rFHvMbR5wcxsd30zkc/Km23Z21b97Nc3ku7nu3MYH/AJUB/Wla8jpgGDtDcSxgZHBIy8YOME9OlSftOZmGJyi45JQZ+grQyaJpZXZFb90fM5Y/1qnNpVvbQNMk8bIoLI3BPHvmj8R1IDnUXCnbLNIT5uTgfY1ENRuiRgkqOGPzojp1taXlut8W7+KQkx7XOCBwTxjPORz6VeitbRiSqBic5BNK0CTezPNLKVOMkdfM0sMtwr7i0gjA5DMRWoGm2bqVaI7QwAy5H9aiuLO1c91CBCo64Oc+/JpWiqYKsImutSgSXcRvBIJJo1rcMEZLtGI2diD5ZqnbtFp1zHNCCxVSFHUHjiluYpLyb4u5k3SYDbduF+uM4oTBlTaiFWkAIJ4I9Kkjgu79gbPeI+RtjH9TS/Az3FjNKF/doeQxxj3FENPe0tbYRiTYYwcysSCxPkMeuAPpRIUY2wdc2N9BGCk8cceBmWZQw59Apz9SaDRwn4q7SaVbhhEFaQKAGwQeMDP3o9r18bxY7djth2gugA5+fX/Robbpb21rch23KsYPK9CTxz0A4qFLZsoaNN+Dmq6Z2f7Yx6nrF3HY20cEwjkdSVVmQqOBz517TpP4y6BoGm2NlrHbTsu9ykQTe7SW/eY4yAxPoOnnXyx8Qhd4ZAEAyVJ43Y6mgWs6TaajrMQmVZ2FouMkHaCzV6/DzPjVNHhc3Trld2fbUf48dkZRhO0vZWQeZ/bgT+aGrdv+NXZADb/tH2UVeuR2kix+qCvh6x7D6dEvgUIxbkbQw+wFNvuw9sSHjZY92CFA2kfIedb/AHsV4MPsZez7yT8Yex0ijHansuTn/wDqCE/0qcfif2alH7jtH2af2XWoz/Svgv8A2JiC/vIkCgDcTGABk459KqnspEtskpgtWDM+AkZHAYqM5brxT+9j6D7F/wDo/QWP8QtJYeDUtHm/93qsZ/mKkHbvTiCR3Lj/ANnfW5/nIK/PC57K20gCiCGEjq0Y5/Wqn+yFuJUJZ5h5hj/Kn95D0S+hl/6P0eXtnav/AMO0nb/pubU//wCapV7SiXppl6wPo9uf5SmvzjHZHTerwOi+zU6XsfpzRYhEgk8mzij76HoH0E//AEfpCmrqwG+0u09MxZx/8JNS/tCA5yZR87aX/wDVr83LLsO8YDR39yAx5CSEcferkGmXsUmLXVNTXacAxXcgx5dc0/veP9k/Y8ntH6Km7tz/ABP8zDIP/lqFr2FfOQ/KBz/Svgqwj1+FCR2i12LI4C6nMvP0arSar2ttWDL2w7ShP+XVp+f/AD0LruP9h9hye0fcbanDk+C4z7Wsv/6tNF5G3JS4+ttIP/lr4dk7WdtIwTH207RY6c6rK2fbk1Ae2vb3diLtnr4x1AvC2PvV/e8f7I+x5PaPu5ZA3/hyr7tEw/mKVruCPiSeJCPJnAr4RXtz2/8ALtnrR5wczKcn7U9u3/4iRgbe2OqP5eIof5in95xfsPseX9H3E+sacPzajZr87hB/WnR6rp7nwX9o3ynQ/wBa+IV/E38R4iM9rLxuceKCJz+q1dk/FT8SLWFWXtpOzHHhGm2xP3KUvvOL2yfseX9H22t5buPBPC3ycH+tNa9tlzuuIV+cgr4gP4w/igrHb2vcZ9dLtef/AO3TY/xs/FmKQhO1EUqjnDaZbj+SCr+64n5JfRcp9uftOxJ/+uW2f/er/epYriBmLJPG2eOHBr4xi/xC/iTFvjnudKunTqJbLAY//dYVOP8AEb27cf7zoPZac+rWc3/+6q+54vYvs+VeD7PGXGV8Xy5prpIR4QQflXxuv489p50DS9m+xhz1ElhNn/8ASkUn/wBOuuDas3ZXsWxbOALOQZ/8xpfdcXsPtOX0fZDI2OQR9KhlykTtgkgZxXyC3486tbID/sd2YOfKGF1qSL/EZqyoD/stpEDEflW7kjP6Cn9xxew+15fR9dgkqCRg1x4FfLMX+IHtUiJ3PZeybcBjbrVwnX5JipD/AIiO2ERcN2LidFIG5O0UuH+WU/nihdRwv/ob6XmX/J9QZ4NfLf8AiEfb2l7Lvth2yaIIyXQHPjbg5Hnmuk/xL65DGhvuxZTerMijX5CeDjoI+vNeadqO203bKbSh+ym0e20u2a0jBvWunI3bhltqnjBHOfKsuXlhKNJmnDwzhO2ihrwMGquq/lWOPbgcY2LVISlnBHX1xQ3tJqzrrHd2W14hEgcsuDuCjP60OUzXRzczvtOOFOOfSuBo9BNBnUmPfQxqrFmU+LacD2JquiXDEJFbu8Z/iL7efljpTYYyFPjZznILHJ+VE7a6YMFCqfT+tLwUiNdLncK00wjZuioucfU/2qxaaPJETulM0eT4WHiB9jVhLxi4HdAhT13VZGoCFNzIWJbHHlUbL/EkjsYyMSoc+XNV5tNLBzE2OOAa6XVgrDZDknrl8f0p8WpKx5UYAGTupbHoDnflYZlZX5ABXdkfMVdtYGhjGFG1RVh2RpEHdrJnJ3BunzojDJbuoWHYeOVHr9aLCgPdOCoHIHoBmvYv8K18lv281G2nQiS50yTu2OeNskZI+38q8tu+6jIJC5IOeeR6YFeg/wCHK5iT8ULHu3M0ktvPG27qF7st0+aiteKVTTMOeN8bPs8Ajg9fOurhxxXE4r3LPCoQmkriaaeaLCjqQmlPFNosZ1dXV1KwOrq6kzQFC0hrs1xOaAoSuqnqmq2Oh2Mt9rN3DYWcWN8077VGegz6+1fPPbj/ABa6Xps8lp2E0s63IMqL6du7gBHmAPEw+o9xRsTddz6Jv9Rs9KtXutUu4LK2QeKaeURovzJ4rwf8Qv8AFPoGgCey7GRf7Q6gBt78ErbRt656tj0GPma+WO1/bvtL26nE/azWJ72FCSluD3cKE9SFGADjjy9xWQutWsrEKqurccJHwB7f+mafbuQ5+Im87Zfif2s/EB1/2o1aRrZW3RWkGIokPyXGT79ayaJ3SqUAjXyJ4FZe77UMyFLWERDzZsE/L0+wFBpNTubqRiZZJHbyUmolyJII8cpvZtJ9VtISA0ykjPQ5/wBfrQK87SN4vh02jPBPA/vQg2Nz3e91WBcfxHk0hFjFgs8k7fLArnfP6OuHSN9zpb64u2IZnlLdVXz/AL1EkMrErIUtgD/GcfYVOuqLDkQJ3YPB28VRklSVv8p9/OsnOTOuPTxj+y2EtIm8b9+fc8U/4qDOQVAHQAYoc0TKM+R6VGykdRz6VDV92bJKPZH1s13IUJnBy30zRK01FJGUyuFkI/KThV+RoU+k3sO7vLcjacHDA/yNRSWjthNr5yOAD614zR6qbRp5LmPC93KrN5joRUT3Y2gb13emeaBfs+5hTf3UiIcgE58qbulHIVwR0JXIqcSsmX1ltzMJpplDLkBS3APrt86kTUIYtzNMSo8xk/ag3fOHGdpY8+LAqNmd2IGSCMYHTB88VWKFmw2uuROAxZwDwBjqPWnpqjTERw7vngUMuNJu4P3SbQ3TcpBx9DVu00ecMDMwBxxh8kH3pUh5SL5uYbOwld2kDL4mOcjPl1qpbauJ43kBcjdgZHn58VNNYuH7p+RgZPUUOuVNkMJEze7jAJ/tRigzYzUmeSJWm3Pk8oT4cfKqtvLbWsShSGmzgDpgVSEl7JNtfdK/QAx/yq6ul3x3GS3cDGent9Ksi7NVY6/FNb7L7u49pwrp1PzHlTW1HTWVjLNuLNxgEnFZuPTJrtTiKRcdGPhz96RdK1HMqqip4jhjjkdOtS6HbNQmo6QEaIfuuck90cmkMljMveQy7UBxz1P9ay0lnqdgu+Ugxj2BFK13clO7UMh9O6Axj04ooFJmid7VSA0+FJ8gQT+lPW9sUAiSSJGHOG6/PmsktzdpIpZml9jmujuZ2dtwRyeNoXP0wPOjEeRtru4tJ7ZUhnjchQCqMGOfcCq/xdtGqot1s4/0Kyumm9uYJo4EY93MyjapUAZ9fL61f/ZepMFChW9V3Dr70nEpSYdWe3Zdkd35neSecDyAoTql7HNbS21q/ilBRnCkBAeM+/nVGS2urHKS2e4kY3lSwqvJFcSzHIMRA8gR9aEismXNIt4OzmixaYguLtAzEyMQGIJz8uueBUsMsBc7ZlVCMhWO0j2/0KHizlkUPLMxJ8i2c1BqDzwW2+JVEiMu3A9SOKGtiTpUaVryASJFLMqEj8xHAp0tvbTTK3eK67cZDcA1kDcTOAyRRB2/izx/OrMC3Lld0hVB0HQfak4lKZqre1tluIsMZWYkKuM881X1iJ7aNRnu4/Fnyqbs4GVriaQbmRdsZPqfP51Jr1sJ7dGYDvBkDLEeXtUrTHJ2jOwamYLfZHNO+Xy2WO0KAOg+ec10EvxTSRvP8OGUlN38WBkgHPA5HSn6bpttMgLx4Y/lJcnPXPJ+VWJtE02dijxgyvkb95z8uOlXJoUE+5SgIlE0s7Ej+FcgjHt60XlsY00Y29yFke5bLIeCV8s+1DXt4LBgkQfJXks5Y4zwOTn6UcvozNaBwAzbVB28bR5ZP3rGtnRdIwtz2Osi9yVtoWdFDnwA4yfamQaPbWsgezhijIzuIUZB+1ayW2lhQFhGrOxyeDkfzpINOBeN1XcWGGPkPt0rpUpVtnLKMfQKsnCREMjyOHBk8JyB69KM3rxWxF1HZSXhyu2C3jySccFjg4H8qI2mjd2+2MDBB4PmSep+1aOaE22nLbwjc7MoJ+uST7cUrTJeloy89qdYYDUrs2NuULNFC2Czgcrk44GMk+1Zu7nivbOwHZiBbq1jXYc7ogMdCWx55JzySfLzradzOqS7ImW437lkZQQqgjJwceXlxn1HWpZ4rdUT933YYljtQZB6H+VLKhYnnx0O93xi7mggLD8oYsWJ6fw8fPJpDo9yAR+7LeQV92PuB/KtpO8COuHyuc9OQKqHu2k8TAZPHGcinmGBmH0W7TbkIxPIAcE4+VTW+kTzMpmQxhcYJzz7ccj7VqO5t2K4kUYOcBiMUSMatETyi4HQZNFicaMamn3eJ4hbuqchXDAD7Hn9KpaBZX0U0q3unvbhiQsgkVhtB46c8/IVupVQ4IIKv1z1H0qKCJEZVdeOo465p3ojyBXsnjEagbIQeSTk/rWfjuHupsyOxkIwgxtBXPTGBmtuJjtOUAjU8sAefkKHQ3FlcSzwkKyQj8wGQfrSRTMiynJUgDaTkbQOagaLzUZOK29xFahsLBCUYYOxecfOg99b2aAlV7qRuQGY8fKrTFWgALeR3VYwD1zk+vtir1ppV3d7jbBZVjODg8A+lGdFu7GJ2ikTEjv4ZGTP/pR/cqllyQOmB5VLlToqMb8mOi0TUJN5SDkAkkkVUktJJNimM7lOW8PNbgymJc4YZ5A2/wBKvoIJYVkuIkJ25wVGanIbied2+mzyMRFA0rHlQF5FSfsm9jJJtXTPCqy4P61vJ5jFEFhjVQfJRiqWxpZAxQ5PJNPP9CUP2YmXTJ95d7WTeeCIl3YA+XnUY0m4C5a1uAg5y0DAffFa2e0kmuTDKv7vO4HHAotDaskDDAYAdCBzRn+huFeTz6PTnmGbeCWXjnbGSP0FXbTRpZgQYSZAvgU8EnPIHv8AOt1Y2otO7Ea+Eeh6ck5Ioz+8lTYjhQy4BPlRl+hNUYpuycD2rTxB1IXo8Q558h/3+lLB2WtRbq19HsDkd2WGGBwcjHTH1rXrb92gRpHYFuuRnr/WhF5bI8+5mLsBtyVxgex/10qZMqKtgi+toVgUQRpGoxgp02jjj9KoySOincoUnGDny9aKXNv3oWKRmWNRncMfzPlVC8sIrub4pZXD8gBW4Pl06HFZpnQ0ZbXpImfShJlZJJ2RWDDAUox5z6lRQ3u+7uL+OQRh3ZBH4jk5CjxY46+npW1m0OHVrae0vl71JVK5c5K8dVOOG68+VZi47HnT4Gntbi5l2yZjSSXeq846V2ccovRw8sXdozlzos08jTJcvHcMSAAqkBc+4/vUsWizGMGa8Zcf5FX+1X2vY45DHIjKwPnUb6kibu5Q9erdK6DkaQ8aTwGjuHZsflYAKf0z+tSWulythriQxgHopBzTLTVA8qJKgG44yDwKNIYuocYB9aRSREbGEfkY5PvUa6dLK/ONvTcGH8qtyAEEqVx8xXIWRfD1P61NlqNlKXS3Yc4Zh05qm0RRhG3hIPFGQ8hfxcrjnim3VuszIRwR+tKwxQOiV921sHA488VNFlJgzrt9zVkQ4OOmOKmFo+8lFDbecmiwoG3e2aQudwAGMgV7b/hS0SI9o+0Gp3csUtxZ20cUA3DK94zZYDHBwmM58zwK8j/eqGHdDGOSVzWw/DDt/qnYztDbR2d1s0y8uohfRGNW7xQcHkgkcE9CK04pxjJWZc3HKUHR9t+X0pKTpx6cUm7Fe1Z4jRxrs0hOabmiyaHE0lN3UjShRkmix0PpCaqvfxJ1OflULarEOisaNhSL+TSZxWQ7UfiRoPY61Nz2hvYrNMZVGfMjfJByfn0r5s7ef4yJd09t2LtYrSMEhbmZRNKfcLwg/wDNR27i0j6p7R9rNF7JWHx/aTUrfTbXna0r4L46hVHLH2Ar527f/wCLONIpbb8NrE3DbSG1C/j7tEPqiefsW6+lfInaP8Q9W7TX8l9q88t7dvyZruQyt9AeMD5VmnuLzUJCFMs7OccZxmpc4rY6lL+KPQ+0/wCI2pdprh7jtVr11q8rEkJLISi+yoPCBWRuu1D7StrEsangM3J/19qGvpLwHdf3VvaBv4Q+5/sMn70yL9mQODIzXLA8FjgfasJc68G0OjnL+Q2XUrq+bHeyznPAUnj2zTVsbmZiXCW4/wCc81PdanKzFdMeOKLGcIgBz8zzQl7qct45GLe5rLOcjrj0/HDvsJzW9tYIjTK907c46KKrvq5Xi2gSEf8AKf61SFxKp5JOPI1KEFwQEQhvPBzUNX/I6Fr+OhW1KVz4wCT1ph2SjK+E0Utuzc94P3KsGHPI/maLWXYa5mYBTJKSekaE/r0qHPjj2LXHyS7mTFs7/lG4mpk0m8Yblt2Kg9fKt5bdk47aVku5Vi7s+IHxN9hRVbK3t4QGRpV3bfE23b81HNYy6j0bfb+zz6DRrqRlDpgnoAc0etdBaIZnCjjnODRgiXvnWNQI8epHOOgFW4rWQlSVIyuS3l8qylySZpGEUe/Nc558zyajRgu4joTk/Os495NFt724HfYIPhG0DPpUh1SeOL91MMsc7u7FcmLNskau2e7tY5XBR0Zw2CxBHypGv0ukdL2BIwSdq7gWI9azSdobtQ2JGkJwMEDFRTatcu25mXOMYCjiimTaD3dafLMVQFJimSC3QUGtnhk1eGFmBgWUksf4iOlCHkYvvaRs+YzzipbdIsbzKBJ5DPP3qkqC7NMUc3LKI8gZOc8GnRFklQSKwAYMcHqR0oOb4raxvLIWbIDDdjjPpTJdSUMe6d1IPhJGcCppl2aaKVpZyGZlXJz5Uk/784cbtp8OfKso+pB1IMxBb8x8zUJu4+mWYe7VSTJbRqmyTnvVY+okApGMoG4qSo5ODmsrHPEZcqBjqQeftV2G8aLJhYo55IB8qnEtT/QW+NjQgtFMxPRVjJJq9HdgqAV2ZGRkYIrO2WpTTwrcX1yFaUkqikgqB6461ZbW1wAQjjGBuyCPrSxY8rC6TsTmXjkHHSmX0iXFnOqYaQjj9aAS3bZbuXVGJySRu/tXG/njH7u4Em7w47vAHqetVTJdFzRMyNcE4LBQOfLPXFWpEBjCOoKg5XIB+v8A360N0y++AMuXQmUY4IBFTyarbF2kmUhegUMBn7VLtjTSRNCkMCbI2jjUkkKvA96fBJ3jtsfKjPIGKqi+s2QfumHlncCck8DA61Zk7nuisYy3TzOKVMpSSFt7y5BcwFWiU4GTnJ/pRCO93L+9aPPmM5oW11ZpEEKxbuMkMAPlxTI7q2eMDMZCjooyKKC0EtlncNhLfdMOcx8AH3psumW0jx96iNHyXHJz9/KhEl5sZlhdYo8gkAc/fNV5r6RYwyOM56bsUUx6Dc8dvHt7u1jTb+VUiHFRtKkpKSRIWA6lAMUDXUJ5MkzuOeiucU0q1xc+LOT1JPNFP2PS8BY3celRXLzM/dcEKnB3c9fpQ+C9utYiWSKGRQwJRnZEG318TA06409Z7DfbsbqXvgO56+HHLY61fWymEYeKynjfH54/Ep+Y4OaLoHsFx3Rsdge1IK7vF3gb7YamDW7WK0nZ7O+y7dFh3cemQSKvXNpOgEmoo6xhfCGiJ59OOv3oXbat8M5WeZGjyQ0Kr0PrgUaGrJTerPG07Q3MO9vD+6PA9+K0Vq0yQKYUUQNuaRpFyRjnAGeDg0OfVbGe2SNnClZA6s7bF4Occ1qbK0in0aKSJVJmBc5JYHJ9vapVWOTpASUhYe8kLIjMD1JPI8vSrXwzHuTKjRDb4TIccf346daiFp3CgSDLDJXjIPyOKaFEQd2O4gYy7Z2j0GegrWjHILRRXazxFWjFsUYPjO7ORjHlV26lUQd5KdkYOTxnFVbS6T4USmTfu8I28igmsXeoS20XwBMcav4mCg59sHiqRDZK+rzLE0BYS3CHvcBeFjIyAcHkgdeg586APK9zctdmTu5to3FRhTz12jz9fXFTfC6hPieSSaWR0wxUAbl+gximQ6RMYd1x30OOqxJuHt1H8qdImwbc6jqLq+1vCG5KKAfuTx9K49oL2WPbLCO8HR0Ixj3B6mjcPZmcwjv7pSWOSHTBA8uBT/8AZ+FY9rzO0pwSygBR7Y6/rStIdMCQardO5aQKg2+Z3Ae+Bj9Keuq3FsQgkLLnJJ/v/SizdnolJb4hmUflHdgYPr1obeaLNH4u8V4xyT0IHrilphtC/thpLuOdsMo/OqgHj/XtWgj1GO6fEZCFRyuMfpWbt9OuXZlhQu68nBxj71dXQL4uLhbm2SUY2+M9Pt04oaQqbCVzcB0wZHjCPuGw7Tx5E+ntQ+G5lckQiGHH5S1Lcdm7m4k76+v0LZOBHGduPLjIp0Og7HE0MrqQMb3AOT7AH+dCxHTKdqNVktnkmaAY5jUjqPpj+tUbyC6n2SyOo3qQmxcj7nitO+m7LGGBSilQBuZcj7VVn0JriEJJehAhz/8AV+MenBH65p2kKmZO1tzFLkSSFh1bvWb+tFYL2WByBMQp/MzIzk/LxD+VEj2ftGVVjlcSkYZyOCflnj70y40GK22rJfR26u2xGlXG5vQDIyfbNFpjxaIR2ouI02i3RmIxlh/rmnWuuzXcSSXUNsVZQyKsuP6D7VJH2XSNiLu8aUdR3cOzP3Lf0qZND0+ONI0glZFXaA0hZtvpknP9aVxKqQkWvSQ4Bto2VicZucY+6mm/ty8LgyNbIh/yKxIHzJx+lV7js008qtbyrZqowImO8exJ6/TI+lUJraWNu7jRpcsVjIT8/POKdInYbttZYjM23ar9SOvI9xzRaa7WW3Z7a7QFiNgWMsyjz3Ac9fPis1Do91cHM8JVkHgMj7efajUGhzFAJpI5fCVIYkhU8scDmpaRSsMadL3ULJcAsYky7Ar6Z6Z4+tE3iBLBWCFBtbJ5rM6V2eMbtLdXGQxG5Yx15yMk9ftWijXu4u7LMxA6u3X50AOk/ergcYBGcYP60OvnQAIUff1DYyD9RV+Q45jwo29AeP0FU71j3ebdY2Yuu4NzhTnJHH/f0pPZUdMoOy3ETKqsGXnBBUj3ANUS0feNujTvRwHAAI9j7UXlMYVQr92APIdfUYoZdw28jmTdJx4jgYyeeD5VCRrkCrjVhYT96QxVx+8UAE8emarXl5HfwsO92RqN64X85zkceVH/ANm2Mts7tZrcsNpXc24g+w/rVdbe1S7QRW/c5TLS90WVWGMLxxnG7j5VtGJhKbujAdqtLFm1vdQZeGbcrHyDA8Y+h6exrODO7gZ+VewdqbaC97MTXtuittuB3pAGGbdjOPLhulebpaRbyHQkexwa64u0cU1TBGCrdCOauRTFsAg7ielW7m0hSEmMHKkYBOSfWoYrZjkkYIFWQSZD4Eilh6DzpkBAaUqrcMAMZHkPKrKadb3cSm5QluiknGKuwdnbN4gAhUDqNxGftUlLZDFdrCQH3YY+uetP+PUfl3MwOOP51dt9CtouMOR5DvDV74K1TG+MFjxk5J+9Roumygl+qqMoQwHmK6XUJJMpGAuTxmro022B5UkE5AJ4qKXTBlmhDEHoo8qNBTBxvrneqyFWQHnCEH75op2IDXfbfs3DcDfG+q2yujDhl71Rimfs6NAxlBx5cUV7Iy6bpPavRr/URJJaWl7HOyKQuNpznPnggHHnjHnTTWSJkpOLPuz9a6kVg6qysGUjIIOQR6g+dcTivZs8QU9KZnFKTxTc0wEaoXiD/n5qXOa6mgK/wkXmK+ZPxd7bfiZour6tpdpbtZ6csv8AulxpdjLO8sJ5U7wpKtjg4Ycg8Yr6iPHSmGpbfsVI/LHtLeavquozC7h1Bpw375rsFHJ/5iefvWbawEZ/3q6jRejLEdx+/Sv1S1rsR2Y7RXLXWv8AZzR9VuWADTXlhFM5A4GWZSeKCyfg9+H75z2K7Pgk8kabEM/ZaxcZv/o3i+KO8T8yWextoy9pCHmA4eYb8n5dPoc1QutR1BeJZDsbkKqgL9hxX6T9of8ADx+HmvWqxx9nbXSJkJKz2EKRHOOAw2nIz5cfOvEdQ/wl67c6vFDFdaENGYkSTbpe9A8mEezGfbd1PWsJQlF9rOyHNxtej4/ku3uWDXo7wYwDjBFVvhzJLthJbPtXufaz8L20PVb7R7+SCd7G4aBWitirYHRiXOMEEEY9aCSdibC0KCCNeMFjkuSfvxXO+ojC0di6dzSZ5k+h3qbSse4n8oVgT9qM2HZi7uDuuGRX9GbLH6CvRI9JiA8EanjAUnH14pkdvKuUhUJngbBWD6ibRuunhFgGx7H2/wC8GoRoccrkhM/Xk0StdPsdPRzEiBT0WGHcQOmCxOc+4q/PbLB3ZvpVgJPWZgjL7c8mqk2taPYjM073TY5SJNoJ92as1lLzZdQj2RPDsmlzbRd26/wyeNj6c/8ArRCZLy8yDvljCghFfKkYH8I4BznrWRuu3scZCWFvBCgzjvWMx/Xj7Cg2qduNY1KPZPfSNGOke4Kv2XAqlxSJfKka2cJZMi38sVuFbkBwzdOm1eary9odNhDczT5HjxiNW/UmvPjeu5BdlBprzd4CWZc/OtVxJGT5DXt2rcvIbTuYixzkLub7mgl7rV7cMdxLe7MT+lB1l2MSrYz5g0/4uTP/ABT96tQSJybPqG70v4UpvbfvJAOMfeorawe+d4LbDtEhdwT+Uf8Aer/aadZrrT4YAZWSXewXyGMZNWNHinLzy8JDIgQAHng85rh2o2bV+VA0aLJGPE6qfbmpI9HEjbe/AP8A00eFkWIzknPAFIbZkkAUDI449aWReKM/NowQZWbz81pBpGAG3rz5YNaKS0AUmQBQOueK42DYUhMjGaWRWKAh0RpIyjSgLj0pDobtj94pPpg4oztbaREu9s8DOKkhhnx3syBB+UeLNOxYozc+ki0jaScBgoycZIHNR/AwyLuABHqK1csayIAyhyeGB6UAfTksJZe7kEduxJAeQbV+RPQe1NS9kONdiK00GW4BkhC90Dje5wM/TmrKaGSu1rpVwPE/dn+W6iVtqNsNOgiSZGLRkqI2HPv9arxm6vLC3bcP3mTK2QMD0qcnZaikDv8AZ1nSJLK5RoolAYyIVY/LmpouzrjO6RAo8/P9KOxSRW6KpcKSPM9aYZRtbbjaeSRRkPEFns4pgaVrljIBnbjA/nQkWPUhvCM8YrTkkP7cZAPWmwXNk8pEcsQO7btDDJPp70ZBiCIuz00lusxkRMrna2QfrxTJNFuJSjEqB6MQMfStNKyjAznn0qCaRFZUk4JOQCOtLNjUTNzaQ4wDMiFWySGHBrp9OnEQxcCaMnyb/vWlIUrhVGcY6VX1C6EVsVfZhsqMLyfSlk2PFGUe1EBw5w/PHpRmx0GOawSaa5kj73kBFXgZPmQeaChmmuMSl2z9cCj0E6W8CRSTBVjyq5z0zkY+9U7FFWNt+zsaTyyfGvcGTACzxjC4HljFPGjBHDSXKqyNlSE/oamS7hYM0k6RKh4LPtJ+9LLqNoSzPdQn5yjpUWzTEZc6b8SBuuRx08HT9aojSCCdk6nB9OlPfXdOgBM9/bKPId6uaop2p06R2VruKIjJw8gBx60bY9I0ejW37MhdkbvGlO3pgKP/AFomJAgC889cetDYL+I6fA6sGh5YyZ88+QH/AGpRqlkil5ZEijblRtxgefHzoRMgnK5mj2TMCh/zCglxZwIxQ5LYyCBjNL+2raRibGFrqNScyFwqgeZ5qaPUrdou8nCRZJCsviP3psUWCrqxtimXKt6K46H1rV2dwlppFtG5woiAUDgnA5ArPS6tCuWaJVjHO4kdPI4/vRXTTb39il4E3iRNmGORwT0FStFPaIZtXgK7V24iyW3NyB7iqk2p21zCRbLHJIR4SPEAOOfXPNXZII5ozG/dIeoWIcCoUi7hiYWwAT4q2s5/JYuZktkWOY7CQM+E48vTNJcajpwtVjdojk71UsM5zjPt1qMWxlO9mAfrkjqKDXmgNJO81nFGSzBmwB/rGaFsGaK1vEaFDJJCHbyjfcAPmetWmmG0DdyRnisDcRLYXMqThVVSDtVefljypiapO6CKG5kUZyN6DkemfSqxZOSNzK5Z9qjJxzzVSZniJym49eKxsupXg4+LYt6Dp186rm+naICa8kJz0VuBSwKzNrLcyPHuSPADY8B5FCpZ0l7xXkwxXHQHaPegouhsCRyyHnlskH/X1pzyKsPgunVccpvyMehpY0Gdmq09u4SZoyJ2CgswzVUaiWk8KB1ZtuAeSfTFCbLU20/ElrKJ22+NDjHt1qpfdor66ORshyOi54pODbHmkaC51lslZIyPYtzUUGopja2BgZ5YkZz0wKzQ1G67gZuZBIeuCD9uKnafFuknxRaUtjYRnFCgxvkRoW1VxICqgbOnixz9aKi4ee13tHhnWvPUnL7iZu72qSGPmfTjpU0V5dK21pnZFyfdQBkkemAM/KngxZI2YRiTtjViAPDu5NVZJHPdMR4VYtknoRWcGoTp4RPNhPzMZCcdP7iqzXc7PueaRifPccj+dGDDM1s8rTNGqRlweeSRnPzqbEkY5Vg5HAI6n+lZ627R3FtBIqbi5Hhyc49wetRt2gvpmVRI0ewjyAOfepwY8zQjIDTzRuj8YX1oFYz/AA95BMQrurksGByMk8Z9gaS41Sa4gZDM3eHoWxjr6Ukdk0jSOW8KcsSyqQOMfzFXGPslybNpbzQXEXfQlSvQkHp86twzrA/KGRSMEAUF0Gw7q6RoZle1ZGfhvCxAPpwa0rWsTJKDLsb8ynoFOODWTjs0yVbJE5HhQqp6D1ofd6gIkDKgwWIAYkZxUq3ZtcC5mdWdQrKMt4hg5Uj1DAYz6darRQQay0yxzK4STIZSQcYAJzkjrkU8WLJWV31oBCpQqB6eQ86tQMLiN/DtDDKnk4qlqmiTWUO+GSSVncsQyoAowSADjgcehJobaQ6k9ztZNu5SWMkm3b6EYX0UjOOn6GLKyiGJYu+UN0YeZHNQTLHEg74542g4z9cVOukTxK0sU7yMzHwNIeFz0wTj15qxNprTsqo3GT1HNFBaKS7IhGluCwb8z559c4PWq0U8as0e52aRiWDMBjnoOef/AFohHo8kUjSyyN3agYIx4fU9RWf1OCUSv8O6G5aRVRzyFHQ+EEE+XT1rSKbIk4pE3am72dnbmCM7A3AKjhssOTgda81hlMOS5JPuelehpo37Q0S+TU3DNt/czEkEEZYAgHpyOuf0rzRre4GCuCB1JbFdHHaRycjTY64ulmH7yHbt5jYclT6ir9jNHdJhXywxnIxVQ2d0VRkjRg3kWx/SiGj6Zdd7ysOxj6kMPetDMsLaZJJJ546VbhleJtsf5R1OM0jbo32OCSOjAcU9VbcTt44wRUh2JxLIvI2n5U4zg7dwKn35powynGcA88U7gHwnrUloQXC55DHJ9Kc14sfJzgY4wM+1cY8AlhgVW2xu+QVd1PAyOKktMeLkzOxaRGXPQqQRUb2yFwyY45OSSCPbFWI7R5nIiyWQbiD5gf68qt6YyJf28jDcizKWXHUZGaEtg5Oj7f022Fhp1nao5kWCBIgx6naoGf0qyWrH6x+Ieh6fbXby3xheGPc57vmPPRiGwB18yM4xyazfYn8R7rWFlk1BU+AiAS4u7hlg7ifklWGSoDAoVUEnk/OvaTXY8Fo9SMmKYZKp3F7FbqskzBYiwUybgFUkgDJJ8yQPPk1WsNbsdTmu4bK5jlltHMc6A4ZGBIwVOCOQeSMHyzVBQUMnvSd5gVETSbqAol7zNNL1GXpu6gKJd9JvqIvSFqAokLcYpu4c1Ez4BPkOtDNC1607Q6eL3TnZou8eJwwwyOjFWBHzFAVZ4D+O+jiDtY8yAEahbxTZYcblOw/oi/evGLprGHl7pCwzwi7sHz+X1r2n/ENrejateQaba38E2owQzQSwAnwO20qCQMedfNusaxb9nLyezuRJNewtnu4UBTdjKgs3kM+Q+orx+bjT5XR7vByP4Y2FrjVrdD8OsfjwrbJHHGfUDPp0685rzvXu2V7PqEv7IvJbW0AChU8OSOpz1wT5ZqhYanqRv7iFUa4utQJjSHJH7xzgFVHG7yFeoab/AIW+3F32W1XWtRtTps9qm+10wxPNdXJyPCEQEr14zn3AHNa8fCl+zPk6j3o8dbUJ2HMhyepHBJ9c1Ad8uT4nP3New9hP8NnbbtRr9ra65o192e0vvAbm8vYDHsTzCq2CzHoAPrgV9g63+GuidnexUlh2R0i2sRbvDM4ht13ziNlLbz+ZiVDeZ9K6VxHNPnS0tn5smJ+PA32pe4k6d2+fTaa9X7TSi+7QalewW9vbJLIcRHCdCeRgYBxzWv8Awb7WTdlO2lnHrEUa2N2UikWZBgBhkMcjgciotXRD59dj58EErcCNz8lp3ws+P+C//wANfq9DZabNGskFtayIwyGWJcH9KedNsvK0t/8A8kv9q2+In7j9H5Oi0mbgRPn5Uvwk4ODE/wD8Nfq+2l2JHNnbH/8ACX+1MGk6eP8A+Cth/wDgr/aj4g+5rwfJe63WZZGO6RuMhs5FFra5UxAINqg9AapzdnnSRWhhSJM9FI+/FWV02SJytvGd2BnIrw27PY7EN1cSIJCJtgU8Lg0yTWJbWIMrGWQ4wp61cjsneUB4iz8YVhgA+pPpVi07MWUchuLpfiJnJLsWIUHzwPSjQbM5Jr1zcS+OFig9ZM/pimDU5jlQzBOuCa0eoWthb27ObVMbSEOOQfWg1lpBu4JHiYRiKUxYYlixABz8uRRaHsoC6mDEhipHo1SxajdxJsWZwucjBxWmXSLaCGLEKs4xuZhyTjqfL6VHLpVrNyYQvunh/lRkiqYG/b14oO5lyBgfuwfvQi51G91ImO5lUxd5tZBHzx75/pWvGj2RZA6uNvTa+KspptihCxWaPjj8xz160KSBpmP/AHazJIEDNGMjcTjgVK+oTHaI5pIwP4EJC/atjc6TYYJNsI3PB2k8D1qq/Z/TYwm1ZNoIx+9Jz7nNGQKLZm2lu+7WS5Z8NwhJwTj2H9ang1S4SFoxICjH+Jcn6HrWoj0TTipMkY9gWJqEafZo2Ph0w/AOOBU5IeLM0uo3Ymc98BGMBRsHPr71LpwYXLOAJjyfGeB9iK0EVlatM0kkURXoMDoKr3em26HdbqEPpninoHYKk1i4WRiJo1CnyX++aamsTs7vNtI6DC5/kKLrpdhHaj4mFJ5JDksy5wPLioVsLRpt6QooDZGFwD8xS0NWVY9RvTD3oS3yRxlT/eh9zcsWY3LZkxlR5VqFtLROFgUnyDZIFQS6VazthrZOBxsLLx9DU6Q9mdtzC5Z1PBXOf55pZrqMgiMKdw/NjBrQwaDZxblkiAU+srn+ZpV0DTg2VRmz/CJGGfuaq0Blo5nU4GXJ9eaeLoiUbgM8EEpxWu/YVgowsbj/APEJpraBp7t/wm3YOCZDSbQ7Zm21V1IMaxkgYGYwKyuqdmdO1XUTeXsOJGYOzpIwZiPLAOK9Avez6Mq/DsSRyQ68Y+lU4eztxJIsk0DBcAE7v4fbmjKuw3FSWySyt47XswYoEMEBY92pGS2SMkfWs+YRLKVQE84xivQLy0S4tghyq93hVXjny+lZc2oineB1UuAQzAcfLNJDaFhhESRoigjGCB0qtcQ3DIoVSoiB2qOlTI7zOkS5VG/ix6fOrQXc5hL5cjPTHhoYJGPmjaaPbuLADqTkD+1eiwJHpmiWUCOHGwDOc58zj71m9UsFO1Y2WMYJGRk5+X1NGI7VzZ2ybS3dQquB5f6FIHpEcStPOdgIGR0NEO4kFmcOTJu56evlVfT7aRBvkjPPp1FXbpnigcW4zKeRmrsyoSK4eRlxCUQg73ckH5YqjGzQSTJFLI46vuweT0wfI+3pU8V3cLCpuVj7wnn2X7dapSTF5W7pcJ1IxzuPnz0ppgCrlH1LVorYIAXk2htuFBA3HPrwCaLPoWn2jju4xIRg72Yk5/pQ15BbaxFKxC92jsgzjxOCp9umafNqgUg90ZMnqTgD7Ve32ISXkttpli8haSM5BzlDjFWH7MaW8YkjaRA3k3PPrmg412Df+8ilQY8iKvWnaOIsUlhMcZGA4bP6UVIPxK03ZQSPttpIiM8tuxxUEvZKSMjM0Ow8jDZJ+fHFaVZImY7ZARjdx6VFLcRxLnemT18Q4FTlIrFMAf7KBhxMi8cklv6Dmlh7HyFiTJbFD1IY4x8zRd9Ws4igadPEeMHPFcO0NkkT/vSVYgBVUk4HnRnIMUUG7HGQfuJoYyTwGf8AlgUw9jroAbnUljzhvOrT9oLBpQY3kY+WV4FNOvwsSEZ1zz0wP50ZSFhFkll2Pt4wpu2DTE9c5AHy86l1TSbGw097yB2je3O8twM44I6Dy/kK6y1HvgNk0Zz/AJhtrtZlFxpNygCtG0RTI5PPBx74qbk2PFIrP2dtL1La5juWCXEYkzjOQeQxz54xUidjbSRObpxz1CgHFOivGeC3aOJERYUUIpztAGMYqX41udwDAdRtIxRlJaKwiyuOxC5B+J3DkYK9B5edQx9kJHmIEh2DqWTz9OOKJw3nfRM4bIUgElsVNFeEDwysoPQZozYvjBU3Y+ZTmOVSWGSuMYP61S/2ZnaVik0UjAY2lyOg6c/64rUpfiCOQyM7Erheehpi35DDDbSf4tgP64ozYYAq00maBu7cb4Q4YAPtx9D0o0sE8l13zybY8BCM4yR5/P161XnuxMdpn3EevTNMzgAFySTkqGz/AK+1GTHgWL6EzWlyrbZix3qFJGDxxkfTpxQjSjLHe28qfvJCQZBn8uOmCcn50VhkELHaSP8AlP8Aallu415CrHu4bC4+lGTDAcb0XV6kFyHhVshsuxGWG0AAgDbxnIzgnr1oRCHttZaO+V5F8Rj89q+Q6Y4yat6h3Je0xKivNjczEZUZwDnywQp9ODU37QEFvJNdmKSVpAuYH3AgAcn35qr0LEKw31tO0cayLG5HhjLDLD5Z9j9qsd6obwgk4zx7UNZQCA4Pi5Vh5fOulYQKVO8gegzxU2Oh89udQSSNpnjYAlGxuAzxyP7ULk0x43Ll1cquNwYAFuuR7dKKcbQ209MEscjn6V0t0AUtmKpIQFBAOQc/LGKuMmiJQTIrO4trqKWGNwzd0C429eODivJIljwACOCcDdmvVbn4uzt72dJLcOsZO5lPBAOM48q8L4djk89cN5V0cbs5p6ZqVZU7tc888GrERKcgkenNZNAyspBAb1BqxFuYHAB88Crozs0ruyycYKk/WpTMitsYgEjOfL5VnFnkQcMQM/anSXDTKDI5wOKQ7NH3gZsQvgLw2PWp7WUQ7wxySSR8vSspYzskwiiLhUk37jnB3dRn2OePSjkrt3q44B6nHX0qWikwskqu5ZsdfSopbc94zrjBHrzQt9RMSMMZK9Mjr/eo7PUp7mR1gI3gA4kHSppjtBhB4lB/Mf0q4skMyj4aMOFODvPp/OhbteSxqs628nmcr/TFPW4uoEZ27uJQpLMOnT60VYeC1ZavPZ6zGltJfHUfAvwjW8fw85LbIgWYg4bcDkDAODjjdXtPY63l0X8NDd9n7GCy1G7slubu5lQrErREZIjceIbV52dGzjrWT/CzsHcz3lvqKtHPZXtpHeozNuIBwYxkxglQ53HBBOzBBxz65qtjFDqkWm3zzpp0whiijmHfI4VZD+XnDE8jcDlkGTnaB6fGpVbPIm1eiPtDrWi9oOysGltN39rqsbIZlkz3IVC+8sGypG1SM9QR8qIdmNCg0oTXtqA973B76SIhRJK6Rlzg5PVFIyT+ZugOa841CK67HXlpp9vdSWVrcwyQzXTOI172RXKv3uwqjbju25YjAAxjAkjs7zsr2VW1jldJtf1B7nv5HYNBGuwtlhjAxuGAuCCeuQK2sg9ssbiaa0ja5VVlyQdrAhhnAcY8mAzjyzirG71rB2Ot313oMsekWlxaX0VwEdHhBdOMlthKrhsMRg7cEeEflo/2csbrTtMSO/eNrmQB5tigDvCPERtAHOATgAZyRwcChUGy/pSbqZuqMTKzMEdWKnBAOcfP0piJiabuzUZemSzd3Gz88DPAyaABfarUrvStFnvrAK3wpEs4Iye5HMmPfbkj5V5N+Dnbi0Vu2zXF6suj2941/Dc5LeCQtuPywqn55qTtN+Ld7pP4bXusPBFeXEWpXGnTK67QQGKqRjjOCvHzFeRdhdan7K6B2jsdKsm1H4+OO9dsjYlmA2/OT1yduPX71lKVSQ/BL+OehRaH2/mvgWW01PbdRMWJBY8ttPz8vlXgOsv8TrFxcFy5a6kbJ803eE/b+VfW/b8WH4p/hLpuudn517/RsK8coGedqMpHkchSPYH1r5T1Wxlsbt7eRkdhH+Zc4IJ3f1rzuVY8l+z2eCWfEv0ar8B+ysPa38XNHhvITPZ28j3k6+ixqWXOfLfsH1r9CidzEnrnJweM18g/4RNI73tT2h1Yvt+EsUt9mPzGWTdn6dz+tfXQcAADoK7unX4HndS75K9EmB/o15d+Mes3PZqx0/W4UuFtrW7jS5eGTAeNicowB45xg/3r0qW5jiUtK6oqjJLHHFeMfjrq6fsmFRPFNp1zazpKm7G4EAKynzw4TOORkH1reWkc6PlPt5dRv2mmksI+6t5nFwkZYuFLeIjJ6jmtT2/0cQad2e1e2nU3GrN3t4ysMiQkMCB0AGSOPTFeZyFjKqA7iQWzmj1/qN9r9tCDIi22lRLHEiDJGfMAepxXCq2Wz9BOy1pBp2gafa2khlihhVN7PuYkDzPrRndXgn+GTWZrrstfWF6bg3Njcssne8hSfLP3r3MPXfF2kzMn3UhcCoC5pNxq6Ez5ui1uzm53OuDjlaWTVrNXP7w5x/lNZaxeS9txLZIZUxgAL1P061eGkai5G6BAWPILAbfnzXzFH0oUXXLTfj94VHU7alOuWjMVXvOehKcUEk0y/hUqkC5/zKQcVF+ytSljBZc55wXHFKkNBTVbqK4tAsLKzbwenSqGnag1s8ihlMRO7B48XTNN/ZN+igFBg/8APUZ0i5hidggJUflXnJorwMMprkMsJJikHqRgg+wqE6zGcAQyjnkED+9Coba9jtoo47d2Kr4m2HrSfB6hI2RE58hjgUsSsgmNXjeQgwyKB/Edv8s10GrhLgyKjhVONuAN3vQ6PS9QkkIKFNo6swxUFzbXkD/vSVzwGBp0Kw7ddoIZJAe4mBI5yBgfrVWfVpWULaxg+pZf+9CIlkBGcsR0GNxJq8+l6nIAVhmywzhl24H9KMR50Sfty43KhtVUjByXyDUj61MzEGNFz0Genzqj+x9WU5e2lUMAFwwOfseKlOl3kGRLbOCMZ4zz9KKQsmyyurkHa8eAR5HgU2PUHuZ41YpEm7qTn9TxUI0q8lOfg5UQHbk4wf1pTo99uO23kB88DoKaSBth1oY7kgGRAg4OWFSSWiqUFqwdR1GRWfhstRs4xugklQjLfuyf1quNZlhlK3EMsYBPSI4Hz4pVYKTNMySLyykAHByOKb37AFlAwOMYrL3OsSGHFnJIJZHGXYPiNfM4OKkkv2ZC3xB7puRknr8utGBWYeaZ3lUSOI4xycnFXUlQFnR4gQPM/wBaw37TQTOYJHdxjO5un0zXTSLOhE1vHISOSyBs/PIpuAs2bWa+ijX97PGqj8o3DJNO+LiVRmZBkZGW5rCWohZt0MJuFBwTBDuRSPcDGavSx3c8W1LNlTnB6A/TNTiUmzXx3ERZi7Kwx1bgGmy65aoNqupA9CKyHwswbdcQnw46dBVhIpW3LEmAeTkYx8zUNFpmivdRxbMY4nLuv7rpgn160AW6cMxfcZxkOCBjB5osIXe3tVAwVjPixnrVH4LZM8jsFVzwTwBj1NNBaKwleKHHwueoHi4FTNfO7CQRcgY6cmrQ2O+xGVsc8GlY92wJHPkAKBg24jnnmikdNpB4APvRoXMlrlJCWUY3AAAn61XhHe3MCDDEsOvlRO/hjWR13YJIZ2OMkenyFC7ilREuqIpVYV6g85zjPHlT3lyMN+Zhj6UPa0ZhGsQZecqQRgr/AK5qa7imidO5ZyuTnwYzx6kVpRg9Erw785Jxj61RubhbWC4kuAtvEigmV2AHy/160s19cMSIgQVI4XAyPtUjaINVtgdQWCeMnISWIPznjrx+lNIm7Myt/wB+kshiBedt7FgPCAMAD6D9TVcySSBhuI4HAGM1t4tAhebdcrGIlXG1VC7quraaZDkNaQKR0XugfLiquhU2ebpxuCKMnqcVLG8kvB8Cr14xmt/J+z7Zt8cEY6qAq4+mMVWmt7O9O+WJGbofI/pRmLAz1vqYMHdTodpBBI8qCOoMYUR5z4SxySRWz/YFpcMRDKY03dOD+tV9Z0yy02xzbozTDjCefzFCaG0zKMoUMI0RAB/lGat2sU8rOrIFHdPglDjO0kcgetErHTGvJHaaMRLGAzBR1HtWja5S3CcFVHAUD+g9qbkkEYN7MKLW62q6LNg8cr5cf3/Smfvol3P4R/mxivQxdFlIJ4H5aQ3JyAJG9uetTmXgzz7vs4Vig9vWitxJNb2FsUw74LFOuAenTyrVBhOoFwFfBzggetJLFYyKDcxZcjYCGI/19anIWJhY2kRGKFkY4OeuKtRXt+6iMSllZiATEpJPnzWi+C0yOULFGz4wCu/pVhbGxDApb7CDwRIT+hyKWSHiwfAksQJaJbiRTwR4f9farEIVCjtEQ464OcGiBiVASg4pFtVclmz3eAQOlTodME6hdtITCE/eKBtB4IzVBri+MW18BM48BIAHr5586NXdrFMGwxVyNpfJzgVnLW4I1Ca3jUsykbS4yHPtzkn6VSSYnaCMUrpbNLPEHVAQR5j0pU1aBmjiKRohIAbaTj3OavfsOKSFReM3eZ3sqkKBnypV0WwwWW28JHGZTz+uKPxGlIHWWuKJQZI8qwGA+AQfmBR6S8EljJOlsw3OqqBy2CQMjy8+vtVUaNYHBNuykAHiQ80+GK0tFzFuiYMCMMOOMdT9fvS0P8gakvf3b2kgXZIT3DYG5DjzB4OemKs6VbWh02aKTcRHIxYkkZzjkc+wH/rTEsJTfGa2KFYmDJ3j4OfMfLGKuQW19cSzO1wLaKQlWiRV8Tjo2cEZ98c03TQlkglBGEBCl5MMQSfWmySqD6kHnK1dVmYMqAyMgzsGMgelMUO4XvIGAPPJU4P3pUOyis4dXYeLA4UD7Ujsq5mZA4K/wgZOPT5VNc20rKUgiGJHBLlRxgHk9OlT2NjJBb2qXbKzKdo2scqPXp161aRLZmrkSayskSRuDJC672AwGA6HnmvNW06M42jBzyfKvWpr34LU1meBlRpPGByeRt3enQAY9q8p+LVtRuoVU7UmkHXjaGOP5V0cZzcncbe2MFtZzXALJ3abiOufaq+mxG6UOmUXqdwxVy6K3VuVYhwvIqtY6gLJGSWIsAfIgYrUyVBFtKjKHDtuJ46VA+iuwASbafYZq3HqVtMOHCtn8r8VahuY85d1XHlkVDtGlIGW+lSwwd9MS+R4AABz/r+dFbW1lkiV5cc+opketWKKYpbgKRI3B54zn7c1J+2LFSipOr5PGw5qLY8YkUujo58LFB/DgdD61LpumGySQSOHkZshtuOP1q+xEiK8LAqT1U5yKVnKDOCT9qLHiRqWDMGQKAcA7uTSvsdSu3KsviBI6edI6FzuzjByMnpUcMKfEjAPiOOo4z86TdBjZ6J2c7c9pdI7HwppLW8UOnS/BQ2rWTvJPCqIFYSgkKA8jZLYGc4zgofPu3vaTtDc9pIdTtrFGRpitte20BaON0BEjIV9SGkJYngY8myvbXXNQ0jsY2kf7lNoT3C74pXCztuyzhM8/wAIYEYAI5BrO9mfxHvNC0G50vTr9V0zvjaRQXkCzy2sDjDSxthVVsYUjOG3M3hwK9KM8orZ5E44yaPbu1HaqLW+ylnq/arTW08XNsBBc3jKqvLGHMayRlTIMsWyAWyGByFJxkbqz7Uds9d7KaZLZ3yR21sksUokSQW1uZQGZhtCkruRcnJPc8ZPNeVSa7aS6VeaRqlul3PdM0kphG+Qzd0phO45O5d2wqeuTknG6vpDsJPdax2Bhs/w41ZpHsCkJa6XusHC4G4ANhD3jHw4bkDOc1qmpaRk9G+0ntAmkJcpdaXeRMLgwd9Lcd532xtmU3kttGQQMAYIweeNu0mCfWg2m280Vtai+KyzRxo2SCSkhXD4JJ4znA8s+dEN2K3RJHqGrW2mQCW+uI7eNmCKZWChmPQV4xB2vfs12i7V3Vtpc82s3TW0rWxbhEU7XOTxyvTbn+YGl/GnXpOz/Y976KLvjDKkgDKGVWVgykqfQjI98V86fiJ+KUcmswyw21ws15YWxvIwQhEnJOHBOeCCCODmok0gPsrTNVg1a0W5tSShZkOVI8SnB+YyDzVpm3KdpCnHB9K8P/CP8Tpu2PaK9ssPBZJbq9rAFyigABuTzwSMcY689K9p31UfyQHzr2+0TWdTv+13Zr4wRx3Vv+1Ft+5LR3UnGSmTlTlQTjPPWvLNDvtnZzVbZLgrrb2JskhLgBIAxdnJ8xt4A6knNfQX4tifSb7SdYtpGS4eQ2lvJHH/AMORxgbyM5U9MY4ODXlvbnsHp+odp0nt4DoeqXTJFdWczEJPIxjBeLA4UiRiT0PdmsJx3opBb8K7hdO/CPVhLavDb6jdssUu4HcTt2jjkDIxnzP0rxHtajx6lqAl8TLkRF+Sq4yAM+1fQXaDssOw0SaZYaiHstWkjnS2WAqkXdYBwcngrtGTzkV4n2zgJ16+jK7sxgjjyKDzrz+p/GUUev0K/CR6n/hFlRU7ULgCRzATz1A3/wD61fTu+vk7/Chc932i1y2PR7FZPqJFH9a+qw1el07viR5vUKuVgztRp41bQ722LyxNJEyrJF+dCRjI9ecV80Xnai07SfhZrvZPXQi6h2fZBDI7bWYhmw3scjBB67hXvv4kdoJ+zXZW81K3QstuN0rDqi+vyzjPtmvl38StAWAL2hUx20OtSq7yKd6BGwefMMD1HOOMGq5HRijyybSpl057oFxMly0LRGM54AJO7p5+nn1rb2ukr2J7OaNrF5dJLfXc8czWKMHVYzkIzccOuc7SSPtQ7tF2lt9VvIO+gtoru2gS2nmtjmO5EYwrn/mPmaA6p2gm1OJhcpCmZ3k8MYUhSxYL8gTxXJaia1Z7h/hy7YvZ6q+hjb/vsrSuzAnLe2OOg86+rAa+F/w9vpuzFlc65a38NrfrbOIQSuQpOedwPJPHyr0/QvxJ7Xaro8F/+14grjLo0Ue5D6cp/Ktoc8YqmL4ZPsz6Z3c1273r5gsPxb7Tvr02mtqhZRH3iuLeL6j8tHm7fa7JndezxkeaMEz/APDirfURGuCTHJeW1pGkVuUVNoH7teKibUVLbLZTI/vxisZDeyQE91I/PUeVMfULgOXSRlfOd26vn8f2fQ2kbLfLIJC7xK+OEyKhim7vLNtIbkkHNYeS6nbeRufPUjg81Jbz3EY2rIy/xbCcj60ONAmmbU3UbpjeQc5qCeczMERtqEEcnqTQH464JBKjOOQvT9aj+Nk5GV+i1NMq0ayKJEjRVbdgYOOmaQsAdoOOOlZqDWp0QKjDuwx4K+9WP2yWTxRBiOAAxWqqQskGWYJG5DBWAJGTxVS6mjljAjUSHGQCOKoyayrQuotgrkYyHJ++aptqEtwu2QiNcYPdrjIoSYm1RNpLO2uGOQxGGNNyjBDFz0/r9q1vfEFwvOT61iLbENwJoie8CYyf9fP71YOvy/EEDgA5J2eo+dEk2wjSWzYSXLxIQT9T5VVW7Kr4pQxLZrPvq5kK7iZMHJ6rVeS6YiQwDYeME85+VTTLuJr1vy7PmTqOPapXnHdnGeTkE1jYtRlgiLSwPOxYY2EfyOOKILrMzuE+HbcfMOowPU+1FMX4sPCWQE4cgn0NMkDvy8gIHkyg5+9A/wBruRkREjyJ4OflUb6w5XxxNg+hNFMegnJZ27nMkKE5444+3Smrptkzlngjwhy2RxQmfVZFXMQUNgfmzUL6ncFAjtHyckqpzTxkJuIUu5dFto5okigDkE7UTknyOaC2dqk9wnecoozt6hj6GqwCIW7wM7n+JmqSO6b8mxVGCMk1XYkMTzELGgDRouQuFIGKQbpASAaCrfTRySgndGwG0E5x64prapNvIUsxHkDgCpxNEw45G3J6etT92I512cKQM+WfagKarKASy7z5cHip7nUZGKrb4Rsc5HQ1LTLTRr5H+HEYkwDnBweBUV5CkqOzMi7SNuWAAode3bvBCMAExqc+pxVWIMg3HII5IB8/60JEtosQ6XteSRu7kEhG5g3K+1QXMCbmAkXvPVDgAemM1Svr0jKod8mc8DIFD47uZXxFt8XDZ5zTpgmaHT5DHcp3KhwhBYk9BmrGs6mvxW2GMSEjkMp6dT0/rWdknIhCFsMfTj3ojrFpNZW8d07lnnHhHPgGPy0kqYS7BHR7lnd3n2Kh8y3C49M0UlvLR1VnliZR0Of1FeetLPABkYz5YqQXEkrIhxhTjI/kDW9HNaZvo47GQiRWifkEEMOo6VdkBWEkgjL+ntXntxdyq7xd47R7sgbjxUw1Fi6CSRygbOSc0gRs1nIbxkceQqlcruuQPIsOc1mV1eQSAk4GOpUHP6Vz6ldzlgtyqDpk45+9GLZadBpx3pdedzMcDp51XTcyke+CPSg5l1BmkAvHYZwNmwc+x210dxcwyyCa6eUIAzlyMA5xgYA9DSwZWa9BkIyrk5QJySCR9/Kh9/qLg7MlmVF8LjAB65+ZqnHqTrKT3odz544HyzmprueCeYZXErjkg53HoKaVESdl3Sr12gnklOzzdifL3P1q/teRUkVt4GcHdWZmuwLdIGgRQjEsNvJPvTDeTQhEjYBNvAXgKKHG2NSpUaOeRlyWdUHT8/T51Xiv4N20XcbkNhgGDFfmPKs69w8mSVDsMnnmnLMJ9hYbYwvhKoMkY4B6UYjc2aWfU7OIsrSsR6qKT9o2bKP3jDzyUPNZwTMECqWVT5KKfHKSgdxlAQCT58UYonNmjTV7SHf3ZPeYO1Wj4LY9vepodXt5FcySBWzz4SPP+X0rPJMBNIDCZkGcFDwfc8GonmmDnfCUJ6ZQr9qMUGTNP+2rSQiJJSz7sBVzV6K/tSrI7kSDI2lDwayFvJA85eVlUlQ4bkg4xgVYiuAY2kdgpDcrjknHTNTgNTDOo3kccTpCQZXQ7TwQOOp/tWbs3S11C2dnbKupdsZJx1PFI94JpDGqhIFY4ByxFQZaR1zgH3qlHwS35NcJkvLrako3SZPXketW0iUMWIUNwB8qydpqD2ke0HaHPXnI561esr2e8uQCNybTtHU46ZP1xWbjRqp2Hwg5O4nyBJ8qhIjZ8Ou4D2zSSRMcEFlwOoOP1qB7d5WVhKyDHIFIqwisSiNii5ZscjqKjMzL05I9+aHi2mDFu/lLAcN3hGPpSxaYZpS11czyoeSu8gfpRQsgpHMrZ3sQwOGIpfiYZf3kTM58uCAapvoEJjyZpjHkHZ3pA/T/AL1ah0q0hgbNuJe8wCZCWOPTJoqhXYjazaW6qJb1YwPMsB96sfGi9jgmt5S8LsTvRsBh7UiWSwxM1tFGp9COPlU0cio0dvs2Ajcm0cY9P+1UhFS7WRQ7S3OMgsA65yB759xXiMVvIlzKXVlJYkgfqP1r3bvRGbtGjMiKo3Etk89eD7GvLb5FS9vY1IGyZtvvgmuni7HLy7YFjtcK7ROSwO4gnHFQsmG5wysM5z0+dF4FRyMgAsT0PFOheKKQqB4iPyscg1sY0BiihcIM+pzXRBnIKkknIGBWmxGVOI1XHtxTAe7xtUcdCBik2h0zOhyV2+L1+XvTIoxvkLty2Bg+1ajZDcsoeNSQODjFVr6xhS2Z4o+7cOMnkjkgUZIMWDY551j2pIQp5ADkVJLqF4ACswBUflA6mpLaKFowZlfPPiB4oqllazx+OJNp6kE5+lJ0hq2B4+0VymVIj3kdWUkY+h60g1zUHK4S3YjjJBBPB8vWjDaNp4XPdE+mXOaqyaJAyk229XTJxu4FH4g3MwXa+5nvEiubsM0ykrwSQoPkB0xRTsH+H9x2zW7gt3mhIs0lMkrjuVk2qW3vgBV2l2wQSMDmidtK9hrHwbLazQzL/vUFzKUSWMeIDggnLKpwCM4x7HXS9qOymh6Hp1vYyanpF480YvQIWhNxGZC5aKaEE71wAS+GK+EbSTXTxxi/J53KnbZQs/wl7V2o01dSsrJLO5eK4N0yq01sC6wIA0ZUvnvFbb0IbJ9B9BaLLpf4d6MYNM0C+TUZwJpY+6jH72TcQpZeQmUbhVwoVjtHn8+6p+Lusvpb6bDNaakVuAlhGYHSREQq25tjDxA8Agc4GD5Vf1r8eLvWNNsodQt+51K2FtLI8cWwF05LEls43MDsxgjqBya3U+OJhjJn0b2O7c23afLW93Fdd4FP7iIrGjhFLqpY7mAyDyqkZwc1oJ9ds7eYxTTBcNsZgNyo2AcMR+XgqfFjO7jNfJnZ38StVnvI7Ts7bC1SS5DiTeX7qNUk3AE8L4GCg4GcL7Cm6z2n1bUNagvra8uzDM/eR94HO1vGyqivkrgbQcgAgnoAKfzwRa4pM+ie3fZrSvxT7KpbjVGtbeVe9guY13eXUo2Mj2r5X/Ei0g7JXOi6dBal7vTYGT9orJ4Z1RnJdeSBndgg8jj0BNvt5+IOr6X8LHBM0l93PdSyNkCZRg7iAepORyM4xWOk7T28kmj3cEmwW9x3s8M5aVY3IGdgYHwnA49eaUuSMkS4SR7Z/h/bUNB1Ge1txaS6VJAtxeXckwzE2A2B745PUDPJBr6RmvCkCTW6/EK2CNrDkHzBPFfKfZX8Qwmnazq13LNBaXfgCCYl1mPHeNkY29PD6V6vpP4krbaLaRRxC4EcQEkjyg5bHOAAAB6DNVHlhFVY1xTfgCfij2wsu0Wv6P2es57kfD36HUUQBSq+e3IOWUnPp+tZbtV2+HaLXrXTr3umttFvyLa8z3bPGYWzuIJBOQDwefPFeW9u+1c+o9uLvtBpoW3Y3EUsZjGFBChQQP8A7tC21651O+u7i9t0kSd1acIuAONoI8hnPWueXO2ylA9KXVtV72z1/tEqXR1G47uJJJif3fdsgYJ0HJDD3UHzoB2w7yHWnLf+JGo/TFZvTdZudS1LR7S+mUQ2LJbxRu+MoGJyfl/UVqe3kUk2qo8ZG4xKQPriuLqJ5yVHqdGsYsv/AOHq+XRe3c/xMwt0n0x03E4wdykeXtX1Y/azSIeJb+EY6nk+XsK+Iuyd9Bp3aC3uL92igjidJGXknk17Z8Upsw9m4uEb/M2MDA6frW/BzuEKoy6jgU+S7NJ+LH4g9n5Oz5NtfSXcyyhViSM7C3mrhl5BGQfYmvnvV9Yj1Ts/pWk3eo3SW0jFnzIWijOSfy596qdtGOlajegO0tpeMzLFIp8DcZ/T0rL3wTubeezYvbElWBbJU+hz0q5cspuzkxUG0QalaC0cW6mKYgbo5ojkMuf9cGqsN4LeZZiofYfysOKkuJ4xcqkDnu2xnJwR6iqd3L3Rwih9zcZ9KmybQa0XTbvW5buaLBgiUNK8smFVcjOPMmtroeuJo+nNG1uZLCS4ZCwc5UemfT3rHWGr6kNIuobYp8IikOCecHrgedRyXphtoEjlJkQtuhbp3Z5Gfen3Hddg/Z6xBp91dX0Jd1C92vetkn0+teg9ltdN1psM13GDO65554z6eVeO6DB8fcy2wlWGZ1YR5OFJ9+CenpXq/Zfs9+yo4y1wLyaZQq7R4FA9B/elKqNONybN8vZe3hBFxO8p/wCUBR/WuXQLEZXu9yYySZDuB+lSNvclt+XYYJz5Co2nW1QmaVVGOnrXmWz2sV7JYdHsY43cKu1jgck/1oZeNa28sa2kCRePDMVGWA96mGrW8UaomGwegH68UKv7wMyusRJOT4lxn5e1OO3sHpaOCpLdx26rI0kudu1TgY8yau/7PSNIhkmRY8cqq7j9+KraVfIiyNKMOn5WwT86ONfxPErLIgJ68026ElfcrR6Fp8bKgeeQnxZdgAc+XAFSnRrBnLMrqM4VVbAqu1/EqiIuCc5Bz06kD+ddHqYC7mIYKcFgfP5VNsrFEh0CzkyCzxH2bNV5+zlqQgju5QwOWOwDgdRjzqyt/Cw/4gzjODVaa9VGLtKFHkCadsWKJDo9kqlDLK/vwv0/0aT/AGes2XELMkucklic+1QG/hWPvJLmNE3dS2BmkTVbZiCl1C3ycZzSbY6iSjs/Cd3eXO3A6Kn9c1INKsonwZJ9oGfCRzx8uP1pkmr2ca7ZZ4y2MkA5/ShtzrizArbRuNp/O4wPnjzoVsHigq8NmYt0UcuFwDucH+nNDtTzZ3UExaM2igqDgh0LDGfQj2+tD0vbyXPeyKEzhQFGB9aW6naW3IuQCM8E+tWiXTBuo65FYFYjK80rnaqwKXPPnkcUUsdMu9RjWSMl0xwWYfbk1Qjj3KCq7eOuK0fZYGTTpIXKh45d2DxkH2pyeiYrZVbs/dKNxeFVH/tCT9sf1pBoFw5/4qAfM/zxWkkMY8LlcjjHpSeBScYAx9KhSZrgjO/7PTL/AOJED67yf6Guh7MXEmd06hQCSV3YrRBlO4gZHzpXnkEW2PgfelkPEzkfZuUIzQurFPDtZjk/6+VVV0h4mk75sEN+UHkVrLXegfBDEnPT2qd5FkQRThcOMbWxzSsdMyj2UNmAXDiRyNuRk4pYLL424EcCN3YwXc8c+eKMX8NpEyExDah/Igxnip4ZY4Iyka91k5AIx5UMpHXmlmdgLeVBtUKEPkPnUQ0W5WPDxqSBjcJB9yOTVqPurZGlubpQzngA5I9sCov22ItwEOJXfABbkAeZ+dCEyo3ZxI1LM53sc8LwKYdDto0wqnyyc81VvtSu5bxUilkUKpLEZxkkYqtNrd/bkJtWUkYLGIgA/pmntj0EIdGhkvYt6sY18WM8mjWqO4thsXLghU44BPnQPs5fTT3soldXOzzOSTjnFF7i+aNwCMBeAm3HPzprfczm6Kceld5aKz5Zj1fBJJz/AK5q1L2dgZo2MIBU+Eg4+4q1YzOYO8mDbm8uuPQYq1JO6naAM4PU1oYAj/ZyFyXmIYgY6cH3pp0DTxuOCSaJfEhwBIUxgnIOc1XWeIkjein3bGaVsaM3qlituVSFl2+WOuKGNaFnAjVi/wDynofc+VF59l5rcMUyl4hjcPLFE5lhQCO2jRBjnbz9h9KV0Wo2ZuTSb6GzRUWOSZySGEpCge64yTUVt2Q1NXkuJnNxNIgQlSAAAfJR8zWhYv1C+XWrkDvE+5mKjGcZx9aWdD+OzKjSp4HUS2rkjOcxk5+XGKIW/Z6e4iMkkZgBGRnGftRG71C4Zt0JaR18I8WMj61C0kwPezkb+m0H8v1o+RlfF+yA9lbjcVeWONQAckEn5YFTTdlJBFlJ0JUZOBiny3tzMw/eyZAzyf7U6G+ukG2LDDJ3ZUmj5GJ8QyLsixUtcXCRgcnAqodJt47tIDeExbRykJGPbOevvRm5mub2IRsyjodoPT6VV+AvVPKcD8p8s/WlnIFCNCT6NpyQFwpjUHAZmOfnyaF3GnbUzbEOhG7OMbaK3NteNEpd0AUHIDcH39KCa9dS6TaC6uwURsKoTHjzTi5Cko0aiyi+A02GGIAzuNxI6ZPn9qryCaITSuiMMgdOT5faonvC6JcwZkjEYBCH8px0qM3xdlTMpUgDxAYHtUO7NElQ6CC0QZeyidgOWVAp59wKjlsrRmUPbDJ5wrn+dWWu9oYLLG7Hz6Cou/dpQQy5wMnIpJyHjErpZWLy+K1zHnBALZ/nVySOxSPuILMhSMtkZP0zStfxZ2CMBicdKZv3ONoDOv8AzA8UXIMYka6PpssRaRGhOcLhz+v+hU9ppMOnnvYpAxIwD6+dSGckeKJg2cAAA1zSlgmQAqnPAp2ycEuxZkkQSbXOP+bHGKjeaKN9hYZxkA8cfOkhVQHZSOnPPl1FRPbd/IkhO4/KmRSRZieOQkKfEfrU4Xpnih8cMMCGUAIwIyy9Rn+lEYNsiBlO7PQ5yfvQInURqhWY7R9qkD79q5Urg4HrTSqgHeSRjgfzprRwNGqMowvQZ6UDofNuELrFjcRxgniq7Sd8Uh2+JSrBlP5SPc0gBiyqZ7vyqIKu4kABsH507oKHXNrfFnuGlt+7SMpjZyc5Gefn06V5TfQSC4nxwBOzcfOvT5TI4AQlj/CAc/WvMryd11K5jBEihs5znNb8Tsw5V2KMsUqwjbM6E+Ignrj09KYZXdi5O4qCRj5GiLQG+jZdhQqhKjrk0OtoHkYKoAI55GK6DmJ7e6mjhGXJBHOTnFR3F5KrYDtlfeiUOg91Gd1yzYyV8A4Hp7iov2RO+Q4jfaeucZoHbA7Xc0jfmbHpuI5qzC91JwjMeDtR+R+tWZdN7qPvbgoiK6h8DJUEgbuPTr9KKWemzW7lISZk82UdR6UrQOwG73ERWOYEBR0/tU6yzM0biYq0Y8I9qLNolxLlduE/hJGMD0qO20V+8LyShAqlQAM9cUWhpMb+0oxzMpLrzhecVAmqRwSqyRDnqSOlEhodrH4p5JD6kFVH8jVKbR4pHMcDhVzy0h6/YVH4jbl4Mff9sbT4nUTAsbXLgBZDkrsHixgf8yLznzPyNC4ku9VW4u+6kt7W2kDyRSK5RSc8qpJxznOSBz5VZ7Vdj17NSrqEaRzaXc5TdEe6ZH5O1sA9ecHgHac++cXX72BYkkle5t4HJjDKMDnJBHRufXIrZRi1ZxTk09mmk1ezihheK5NzcRIDC/cANZsSWOACSQOnBxz5YqtqenXouJbqdbZO+meSbvHUNC4yzqUz4TnOMjz9TUMdrfWVpa3297KFlFvPPvk2srZcIQuSqhRtIHpwDWl07Td7tqEGq2kMphnSZoALjKll2q4UeIkDa3rnO0kGjFCTb7DNM/cL3t9Yx24iUWzFXbdLIj7MqiqQcPwT/wAwOcVuoddv9He2lk0PvJ/hybqVSAOdhjAYnHG5s/0A5y3abSJ7K3tpoLmNtZJkFxcpwJ0aQkHdk44J48+PQYhue09y07aY97LLELNO6WSZm/erxnk55ABx046VnJWbRk4Gd/Fa/u9Q1dJ7wLHuiVv3YLKqnHUjjrnoPqetYu21Oa0eF7eQNFE+5VcbsH1wa1Mnaaa5tZbLUAl7aCNo0R0UyRk8ja2M4z/60AvOzsMGk2c8NwwnmlxLBKrKYgTgckfyzWsFSpnLPbtDYNQuJf8AcbWXPfv4gHwpJ5Nexdk5NQhsruO+uoCvdgRQI/K8YGcHjivFrWyhtTIzlmkIxEckD3yRW5/D61OsXN1ZuWBaJXba+3HPUtUzXovie9ga+vneOOG/yWhUliRgl9xBz+h+/rQ25nkgTuFyvgAbDZ4zkc1Y7R2UlrrWoWzyC4SKQqJSMbx5HFBo1ZwQX244LY6YHTrSSJfcK6PqEB1e3a9DIBEwaUufz44bPtXsva0K15ZFsN3lsmCozXg8cZtZIJLoGSKY5EfTJ9flXumuENFpjqAA1qhH2FYcyVo7+kepI89hgMuuRWyBWZrjo3Q+Lzr3SOOGzt4+8xIAAR4gBknrXhhUrrqhuP8AeFz5dSK9ht4xZxLDAjOnI+JaYFVI9Mnn5URvwazpMbr02n/DRtqVmsoaUIrOgIyemPWvGe12n2FnqNytirRusnj2sCjE+3kea3f4j3hGnWgt2Kzht+XOd5HT5dOK8x1CWS9D3SlfiQ2WcnHeE9OPYVrFM4eWSegLdsO82yYDIeWHHPpVKS7LyAKSWPHIqS6ncTMzr4881TlnJVQBgKc/KuiMdHMHVvwLe1jChGgUqSOreeagnmaWcyAkO/Uk8mhqzjdk5JFSSSFBuCjLdCTTxE7Ya0+4jtrpQYe/Lrtb0Ga9t7CwPFpiQtJ30cEgYMcjDdeD6D0rx7szcW1w6W90m92O5Sv8GBXtHZi4gt9PVTKwlfoqjk+xyKx5PR08S8hQCbr8QR8vKuW1jchpiZmPm3OKNpa2zLl4EDk+XGRStp9qvKgkZ4XPAribR62LBO3DkoOc1WuoJbjJZ1XPHTpRZ9P3bjbOBtxlT/emHSrhkBZ03E/lBpWmOmgeLTYpwwAPoOtUpC6Ekx8A8cedH/2PeEePul+cn9hUL6VfsWEKwFOmS2SfpxRQraMxdXhjjVVLx7nXftbBYelTRPa93tKneT6g1duuycs953l8xEYAGxGwufTINF7PsnbLgsiggfwoDiq0hK2By8CxMZBgL0yvBFUktrfuk+JjEzMS20+IAHoMHjijupdnAsLfDheck4GKFoqAjIxnoPMUJgyqfhnuSGiyO7I2/lHWnBIpQFSHaeOOtJeyLZ3lq5hMiSgxsVIG08EdfkauCS5VkxZt3fQbmGfngZ/U02mCaKbwC3V2jUAMcZC4ziog4HJ6dcnmiDyKzFVt5Hboy7cAfU8VONNfu98qQgnoobJ/lS7BYLSRTzlTz5ipkuWUFSyOOgyKNwdnZ5kDyrHGDggN1xU69mShOJYTzz4TU2MCWUcO1gzqMHPPSrVpfpYzP3MYkV1xnOM81ffQJeTE0TegHFVH7O3avzCpB6MGoAlGrMWUtbYJOSM5qGTWJ35S1jADcZUn+tWV0a6VRkKT5jfjFVrjT7uLP7kt/wBOCKNFWyD9qagSDG8cecnAQClGoakw8TW7HHV4sk/YimQwTXMxjt13OBkjONvOMn0q7+yLpCxMkYxnoxJP6UaXcacmQTanqq2pKvbwqHVGKRc8nHmcedVrmUxylpb24lmQkFg2MeoAGKuNo99NblVKpvOVy+TnPBqvNoN33rOwXLfmJbz+1ForZTm1EsWZEdJMjaTKW21Z07U3n1m2glVnkd8PubcTkHkn09qmXS5QpHdrn13CrujacVvVlnQYi8WRzz0qHRWy1eIVGwIAA5Pvigl1KsV0rRt++zjHX70Z1RilxIkYLuQCQpoOLJptxciInjCEEg+pzQg2RvIZZ2jEhJJ4I4yfaq13qswJRHPJO/z8+lXZ7OSQqI4lhSI4Dl8bh5k4rl0bAcgq4PIZun/enaQ6Z2g3Ty6jartTHJIAxjIIotdb3uHOSmMNj1zUPZvT3t9RaSbbiP8AKo8z71auATNM7qMLwAoyaXdkS7A26v7hpXWN2IK42qcD7UtvevJG8AnZ3wMlecY8hzTGfezG1QA4wSV6H0p8Og3sASW3k8UnmoxWpjRBeBoeJJWMjDxBmziqksQjXfIQdyhhhgSB8qKf7N30jmS52y59X5/nS/sK+WXOxM5AZic5FFjBUcjxsTkeIeIn2qf4x8YF1gHr4en/AHrrm0Ns7i4mXCDLnoq+fXpT7bS3uYlmgXvozjAA4NDGrJBqk0SCK3KOSMrwM1YF7eAbpEjUDyC1CdGvWRHZT4RjnyHl51TurW5jRizFR5h+P0qdD2W11+VJ5InUF1wwAHBBq++qJJMTPaYKphyr5JP8qG2WiyzWhupiibfChA/N6jqaYY3gVgwJUjjjoaPxDYVh1O3DEraTHf8AIj+dV5NWhnJMUJhPKhmGSSOuAM/rQV2uZmEdsDJIfCiA4yfn5UcTQbW3RUvppJJV4fb+UH060fiu4fk+wItZ1ilaQkndnLdRVm+1eUrHHavIUC5JPmfrRc2elQqqR25lXoWZjz9KYdFs7iVZAjxKwwyowwPuKMosMZIzEsk7uxMjMVHiZTxTo0LrI0zNJtXIBBOfb9a1EvZ/TkjzGZVBIG4SZ/mP7VNb9morUEtes4fkBYwC2CCBnNPJCxZme+S2t4Yt+d+Cyhc7R6HNOeWPux4mfPl0yflV6fspdMWeN42BORnPQ1D/ALNamrgfDg54JEoC/c4p2hbRX7+RVYAvtxgAuePp51FGuTlm27uvixkD/X6Vprbs0qL3uoXCsgOAsYznj1qxPoulun7qJkbpuDn++P0qclZVMyTlgo7lh16ZHPFQgTg7lBUnkMDg49qPPocTM/w9y37sAEFRgk+9VZLSe0O+TwqeBhgaakhNMqSQuqqjySMCOd43Y/tTGmJ5kkkYDP8AFmriw3Ny5itI2kGPFtPnmjcehWgjjjut8jxoRIY3wNx6r9B/OhtCSbA1hco9nC2yRjIN2d2OD0+wqcXzTRlYNyxqPM88eWaISaZbrIO4EsQAAAEmQOPIGki0cwl5FcyZXADcEf3pWh0wXamN7pTeZIYHPP5RijMdzDaWMyi5j7yMZVCeWz0HoKda6JFFBIL6Q7nIKhRnYPfOPWufSdOkIRfiD/mYHqfcUtBTKJ1aWKcGXaSVxnPGPQe9Jc6w7oTCdoGSo9R/Srz6DbzSK8txsB6oqk5H9KbLoNlv2xSXCYAAYgEGlorYJS+u90YkO2JurA545H9KOWOJDaMWCu7beASW45HtzUA7PxMuyW8buQOVC4z/ADqW1srHTyH2zSlPy75OCfU4xii4hUjtSnNq47ti7K2W5IAHQggda8k1e6FtrN4tuDIneeEnjPHPHlXrV7dWskYRoEJJ5YM2eeuCTXkPaCwkTW7vuWYxGQspxng1vxSVmPNGSVskt9dmVsG3HT/Pn+lTw32HeUR5ZiWIJ984H3oTbI2D3pBOeo4q6kRGNqsfMDHWujVHLYfj1GJ14mCjz3DpUiTGcMYJg6+tAXiMR3NhV46nzqW3vxHEUhSQuSOVUkY9DSxLug8clXWUhg3GD6Gp4bpRCpVtueA2aggilljDSAKT68U4WhQ84+lZ1RWRba4NxDLH8QPEpGUJBHHqKHtE67O5kYugwSed4/5vU+9TJYxrkx5VmPGOM0yKGSK6dmnJ3dIyB0+dIaZNb7jEQScp5Yp727TFcg7fI9cZqUqWJ8W0+39agaKXeI1vHWXaSE8IJ98YqSrRnO3Ol3U2jTEOYoY3RhuJZXYBvIdOCTmsJo0FzpUcImhVLaW5x/vCjJ2jJCcgkHwHjzHzrV9vrx7Szigmle/eR2UiRsCE7eCAo5Pi8/WgulXGoHSUuJu7u7WFe5ljugGZhygQDy/NnIGeTkmumH8Th5acxLVY7Uu0txH8FJKXKPh0LKcfl81KHb1HShWtatNaXEioe5ErE3BhcjvCBgAgYXoC2MZ8bcnPBLRtKtVed7iRppdvd/Cb9qtx4RyOvhBBzjyx1qTtHaE2Nnbvp8cM5fajI4xtVcnGByWPhweAV86pmNMpR6zu0+yS3nUR8lkzkqx65J688+1DrtLzUtUj/Zyd7JGAymPqQPOruk6LfXdzJcabbTXNjE7xxusQB3dOTx0OCSPfjyJDVzDomlW2o2kn/wC01ne1ujvy0kfPLD1PqAP6UkqJbb7mX1q4+EuNs8YMzFWdVxgH2IzmpLm/udRjeVpf3TxoG3jfkr056g8VR1nVzq8oeXu8JwpVAGPzP+hUVmxMZ28ofyAHpWjVIi/QcbVu70qSxhUPE0hkO9fEp46fao9B1uTRZbe7twxKy+MKdpYehOPt6UIfaIlyP3mPM07eAigHKjqKzoLDGs3B1jX550YILuQMCTwoPufIVPO9vaR3NksEN7HwY5sFGBx1A6H61mDcyx47wHaOU2n8tXop2kiR925mXoetJpjUh9zItysDzHPdRhV55wOlex3Vy11oWiOoKD4WM8+fhGa8Ol27R3Y3MvDA5617LBP3/ZbRWjYHEIB+g6VhzKkmd/SPbRk9Vbu9ZZgOjI1bSXtPv7xUk7tSoLRk5wfImsXrf/7yJwBmNTmqUl+kPedSUGTk9aIl8zoNatrTXLtbzorwTqeq4wfWsXM/cbozyyZ4FWrqfejlDlJBnk9D7VRkPeqshba6jAB8zW0UcEnbAl1L3zl2BUYxVVyCcgYyPWil3IHA3gYHUgUPeHCFyR16Zrqj2MyIMd2FNXY7GC5imkmuvhnRMxqVyHPmM54ofu2nmlWc/wAR3D0NXRLPQ/w/ttPmneIsVuO73Bs53EV6FavZabeJc3lwrGEZEfeAEn5df0rz/sdDbSsr3t2bW524hWEAEL58kVBr2qFbm6tLZmktkwzSFsk++RXPJZSNozxifR6XMayAlgF254NSLNDMP3cqnkjA8zQAQIrMVB5965JdjY2jYAMfOvLcT3cg40gjYhBguaa14EyA2G/nWc1KdEieTDkkBVw3U+XT3p4ldgWwCQATkEHP3pYsamg+9w0m0F/eka7ZFBVuAckUFN5MFACgkjqM1Tubk3CYbcy+nQUYsM14NVZXhLDLLK+R4uMDrirst13ccpZgo6tWBt5du7ul53f5v5VYdrliwkLN7M2RTxYskEbvtQ8gIt7Y90cgM5xn3A9Kq6dbRXQPxEgEnO3HFUDDcHhcKB509bWdiAX+oqzO9hSPS4GuFkuJm2IeMkCizmzQGWO4UADjL9ayLQSGVED5PNTDTXljJeRuegI4zRv2GvQbF3C6sslwAzHqFPJqzbKkMhaNlZ14DFs1mv2b3eCXLHOTk/pV5liGQIgox64qWrGtBz4m5STIk731BbrRGF3kUFl586xi26yXTvIpVCgAz5nmnzFokzBleepYk0sS3JPwa17sRS92wwRzx1qvc6o8bKFCgY6msxA8927BBcSYxu7snge9SKn73LtKj5/jY8fejFlKS9B4XbyYYjiua5cI7EHwqTmgyzx4CC4yy/wjbn+VUTIivIoGRu454/70sWPJFzTtSW3E/gzJIQSR/r3qRtXDSfvA5HopqhDEsYcyjJJzg9KY+47iFAzxxVUhKQQGrjDFI33DkEyH+dWbXXIJn2Tr3bEdck5oDh+RtOfMYxVm302aUhlgfHkTxSaQ1dhN9SgnuEhiEhJG4YHlmrVnfALN3XDBeNxznmhBsJbS7hnmTuotrKecnnpx86l0qJpbzYu78pJB64/1io0uxoRPPO93GZM43HOB5+5qE6iJp5YI1dtnRlPBP1Iq1qVxDZrIhYBkUttzyx9Kqwx/CWMEqsGlbxSgepyf0qo01bM22nSEt73vCQWaMo2G7zjn2zwfmKvLqSop7wjcCWbnGR7etCoWwcnGAc9KvSPFIURolKk85GeM0mkaJt9wvoE63Esz24aRztXr0HNE7rabiUZ3tsIKDoDQ7SLruJJzapEHIAwAFB5x/Wqk8zwXsoIVVBG7Yx64wcU4mcgjbPHZp4oljdfNef8A1q5HeiRgCrdMscYA+lZltSijk2mIuzHGV54+eatW+pRSZIR9yDJ5wAPvWtMztB7vg/5GYe5GDTUbaQZTj5mszca1AD4VfeB160P/AGnPvEnfFSy8ZWlixOSNhMILmGYyAGMgqxxnPlSwn4SJYIsgA4C+lZiDUbjwkZdFIZvRsGicuuvcujPF3bA59jQ4scZINzSSbsIB7giorlPi4jbzErGR4ivX6ZoOdTVFJUkdfDnyH1qrbXc0rrcLJMXceDC8DPy/rU4srJF7UdSWAR2VkyxlBgk8gYFCLqaZYo+9dHJJyUBHA9f+1VJo2hleXILvlfXnzOfnTWUpCm47yW/KD0qkqM3JstaRLGNXtjMPCH8zgDjzrYXEMRzIpUqRvBFYiALITgbeMA461dkurxIiDcuiE4wh5qZRyZcZ0jSLIvVYsD/MeOamj34cMoTZ7dT86x51icI0SzTSLu3Ft3Py5zgUx9cu2EaxtJhCGy7bjmj42DnZtVl8OGUH1pBqGT3TW5IJxnqKzdtrd4W3u6Hf5svT34psnaG9lBDxxsAxzgc8Hr+lLBhmjTfHmEGKWFiACV2jORViC6NyofATPAHpWMfVr6aRAzgBTnjI9PPzqNb29eQuJG3bsAjJx7+lPBicomuecqXUjdEp8Iz5jzqB7kyQqqyRKwB3qc8H0oDM1zIAr3TyAEYIGBx58VXnDPEmX3bSenSj42HyJGieVo4FDOm5M+BTgfrQm51mOZGhKgHgAnnmhHcheefF6HFTd2zqjPgFAVHPNUoUJzsv2182nTGRHCo/hPHmTxWhNzEsCR28veMPNsAn1z0FZNAjgFhuAIIBHT3qEuA8hYKxbr1yaHCxqaRr+8dySpXPn4hTllITDMCCePWsfJdO5yCEx5AYFRpPJwofAz+YcGl8bH8yNpJdII1QkEjjrwaSG7GNsaMxz8qy0V5LAhCuz7jyWw2PbnpT5r91tiz4Y84C0nxsPkRqFuike65QI5YjG79acJw6l1UlV6nPSstLcRwlQvJUc7stk/eoW1CTeJcflPIA8vT5UYMfyI1jXgHA6HzqGS4Vidx5oFHqcrlCr8t1QoOPkamj13aw3xIxXOcDFLBlKaL6LuYbIxIwyDxnA9ayurRrHqMw2qDnkCtDDr56vBjHTnrWD7S3k41KdQ45Odx6kGtuKFM5+aeSostbwM4LqMhsgmrQToRt9/as7FezCMKx48s1YXUpQcnaSR6eddNHNaDwUEeLaR6GpFgTdyF9s8VnbfWJ2Yt4QoZgRs644qY6lIPyqMeZ20DtGphhZmIyMgdRTzH3br3nJJ6UB0/WZXchl2cYJBxmr8l4bhCCCQRjJNRQ7RLPOjXQC8EHGR5ZrlOw4wCR045oVv8Ahir44A5BI5q4b6Je7RGwJDgggHkDPWoaZpFx8l9p1QgqMrjqagGolmCheMY44pGdSpMhLEDjC+XpVddSslUSE96q4yAtRUvBVw8lDtbYQ6toFyJd6S26meFt3CuoPl8q87sdGvNSikSzE7NhWYFcAsDhhzwRyP8AQr0XtVqe/spqFxaW4EW3uw4fkbmCnA9cGvD/AImS23GJ2J6jJ6V1cMW1s4OocctG5tLPUtNmWK4tpwZJAwklBPPQbevrjHtRyNbOO3We9PcOHZliEwbcWIwcY9SPLjIryv4icHEsjByMqvJx8qtZYKZJDkoQU/16it8Dmy9G00PtzcaBqgtpkLWYjxFH3uQASTuJ8zz51ndeu01TS59VlIE91dtHJGvCheCMeY6Vl5ZGMh7x8tnOTUUhO35nPShRJbb7l3QdDk1m6+HDmIFT3bAAlz5AZIqwlp8JcS27pJHLGSj7h1IPJoDMzgjBwfUVd02TY43FiW4J6mqktWKi5coDxubAHrUKTxsBG7cqOp86sTDaeCRzg/I0PuzFGQI0brgn1NZJWJokviJ2ypwoHCjpmrlpM0sJGMbV8PGDQlZgcYBJPHPlRETKgaTI3kAcHyq2tUJCRwz3jTGAGNI1LO7A7QB6n19q9b7MytL2K0ouwJVpAcf9TD+leQTOGYc5zjJ9OK9W7Hsr9irPuj+Wdx753GubqF+CO/o/5v8AoF9oo2N6hYYTYMH15rOSNm5dXbCM3XqRWu7QJmWBgeCpFYa7n7q9uVCnGR/LrWfFs26nSsJxx20qRvcSYiTwugOWI8iP61W1mzS0vDFbuHhdFeF89QR5+9A7l2OxlyozyQaZcX+8hHZjtXjPlXUonm2JcCUPtHiBGBjzqtIzA7Sen2ppuyz/AJ8io5HbjOfrWyQg7omj2utq9rv7i7BLiZj4duOmKBz6c1nePDPIjlGxujbcre4NSW2oSWmRCwXcMHioZbhpHLPyxppSv9CbjX7L73bQlTG3KggENg4qa1R7ttolWMAchz1zQNi5OW5WrkNz3T7hwcY+lDjRNn2PJYWiHBZ84/zdKrJplnJLulMhAHHips19biVmecDI8q46lZOhKOUKr+U9T8q8S2fSUiafs/ZXIBt5WjKHK7xkA/SqbaPLCGHexKoHLZODU8OswhcMCMeQIJNQ3usRyo0cUbHccE0JsTigdLKngR22qzqgb5kCiFzp9u7bZESIEngE9PlVaLwjbnI6n3NEA9tNEqTAox8OR0FU78ExryUXgt0A2MrKi4wFFdFJA6N4FPPJIq6ulw92e6dmVh18qaIraxASUDDHOD1NTsrRIPhSELRjKjovQ02e4gUBI4Ms2eFXmpITZ3JcgtD7eVVdRiW3QSxusu0E8emOn6UbClQLedIrkGGItuGG56Gj9mipD3csa95jLnHUHnFZ+2097qBBFE4D4BZjwAeuTWhNsRtBYADjrxihsIx9kayRKRiJFVecgcmo2nVz4vBnoQKi7yyhlMayb289niq3HFbujtjco4yRipuRdIgkRprd3Dd8QcY28qPf0oZKyiLErAbeeeKLGRQrxR/u0I54/NQ2/tRNEU2rK4KsARx4TnH6VcWRJBrTVbT7ZINoBfxS4HVj6/yqWRoi+5lGc8ZqAO1zGtyCV38hCOfqaoyXLK79+VVFPQHORUtOzRUFu9t42wVj3uCckDmo4bWxlctJAquP8pxn6VnpNaDyssVs+UH5iQBz6etJHqEqkMyKz+ZHFH5B+JpTZ2TAsyHk5A3HbTGitiPDHGx+VCxqqLAoUOXI5Geh+dMGrpEyKInbcSAR0BpOx0g5FJFbxsscQQMPFjzpFud3iOflQl9Uj4QISWGTVc6nk4RQoAJ9fYDFTTLVBC9nVkyVLEcgVe063xMWZh30qYBI/KprOyXLKeZQT5+HpWwii7p4pOVGwdT7UJMJOgNqfZtD3clvmd1J4K4NDLqzhghCrDNHLxuDkn64rUftiyjZg86BkP5QdxNZzXNaS/haO2ixGnRuufP/AEKujLuyqtuIQVZNuOQSDg46+dR4eRFcsm08LwRj9aZZXzWjEGLvS3TqD09KMWlsstlG0sQRnJfknOM5H3pPRaH6Rp012jSd6sCsNu0Llgcg554z/eo9U0eeO4l7pn2Pz+Q4I+daXTIEhijULgk5OPMmjQbYTuIAH6U4eyOR7o8sn0eWEJl1cHpnIyalt9FvJvHGibQNgLE8f83Fby8u7GWdIZnRpdu5QTnjpmngpAqhE2Ljg+orbIwowsXZC+nLEyRqnTc2f5YzVltAVAyyyIdq4XaniH1zWykYCNmHPHArOyyeJs8jzpORUYmWh/ezCOLILNsXJ6/OjsnZ2GJFF3dGSZj/AODgKv1PWquniGC8jRwvLZaTHIHtWqF3Gm6QSAL5ZHlSlJ3ocVrZnBoFtsbbJNk8dR9jxXR6VdBUS2kRIgCAc4wP60eCwNGMEsCxJwcZz61HMohwY+Fx50spIbjFmf8A2JcCXa8sO1RkMWwD8hXHSWEir38ZJON2w4FFlk70PwoG3k9CKrmNVjAAWNXGVOST8qWTHgit+x4YkI+LJfjlVAHyph0QSqO7uCWXg7wApPtjpV+y03viS0vhU5wBV4otoFThgPQYOaWTHivAGHZdw5UXCMxxzsbA9ceuKdN2dWMgQz5Abnevl68UVSRw2RlsZ6npxzUTOZGJfxA5BHlQ5yDBAy80m2tm7tJ5ZG9MjHtnjp9aoS2D24aUyRNDgDKHr8vvRG73SzyjByzDcf8AKP71S1GWKFJkQku+1VOfyDjOfsPvVKTZLikHdK0GGa2S5uSR3g8KqcYHufpV99I06Et3UA9ThiSf1qjYapCbGCLvUYxRncdw4Oeh+ldLqcSSFUdN23PB61nKTsqMFRy2tlvKx2u1eSfGfr51E9naBpF+FAJ5zuPB88c1agu4tp3EYBPJwM/KluLqJ4so23dgnAzRky8UD5LKxYIQFQMfN24+uami0m1cEAvno21uhx05FQb41AySY85OBVgM4iSaNwjtk4+Xl86pSZLhEcezduWVYpJFyCApxjP2qN+z9hGSJbiRmHB2sowfsatxzylUeYkRr4QQME1GvcMTlQSeevWjKROESvL2c0wxK7SzbfL94D9OlURp2mR9UlcDrmUD+QovIISPEfbANM+FiX8oOD5daWUvZahEoLp+nTQkIkkLZ4IkLAfQ1S1HRjCQtvmaJwNrHzJ6jHT9a0KQKgAVBt5qK8lMds/dhRnw5c8D+VNTkTLjj4BEvZa7iI7xozu5B3HzpY+zF05C97Ao8zuOcfajOoawJ2tkjjAjCDPPTIqml6jKWDkYPIz+tV8khfFEoydnpkKqJoFAyBlj/QVBJpN1HIIxGZSRwU5H3ox34Zc7tw9fSpUvXgYbGIycYo+RifF6Blx2dv7aJXcKznAESctWQ7R6U/7RCyoYyEX8w9q22qarLcsmcIFBGQetZHX9QYzK85DGNAvJ5IzWvHyWzPk4qhYHt7FkLBsEeXHNO+CVjuxwBxz51ZhlWaPvI+D0wfKmxuwVlZfyfl56iuizjo630ULE26fGWJGY89SfPPvTpNMYIGSZXGcEbCpqwsxbC4OCOmPOpGuI7cbWBLdAM8fOpsukUV094crLlw3A7sZ+9NS2volK20bSeLqq/wA6uJdFuQMY64opFcyYG1zx0w3Sk2WomabS77D3AtmQDLHZS2tp309vJO5V0JKrtJJGMZPoK04vJ1uGYysY3HK5yMU4RoSSVxk5PHWpzoeFgx+9hMjR+MMPTjNUzaTSjaBiMsWUMMDPn/KtGI40XwLjnNQOyhSroGU+wOKXyUNcVgrXdNMvYnVYoxuMVuZcK4Y5U7j5+grwqRRsB548/WvogwxvbXkJztuYHiYY6ZBFfNS3LNsVwVCjBFdfTyzTOLqYYSQbjeIoGOwMB14zVWe5EkZWPBXPII5zQxSqyO2/83rUN1cqIwIshj5j+dddHGTzY3Y6imTnZGpB58vaq9vKZCS4G7zz51PKcopFQ1QygXwfESavqSkMUka4YH83rmqMpCnkZzT4bk7hExLJ6DyokrQBVJnliw2N45yOh96hlO2EKMksScedMlyoKwtlvLNNSV7jCyjY4GBnpWaQFLcwlypOc1aEp24BwQec+VM27WUcepPv6VGzDax6HNadxItCTwMVULg5Hma9C7H6jLH2VaIAlBOxLDyJwa83lYxQIycg5Deua2nY6Ut2fnVTk/F5IJ/5V/71hyxyidHBLGYb1a9leODveWDHJrMXrI0jnZlzwD9KM6g7OqHzzkH50AuwDcEHOMdfSsIRxOnmlkgS+clTk48qqSjHzNW5kZWJTktVGYFWGMnjn2rsieeyPODwBTZLhpPFgAZ8hgUjMBipVg3wbg/n0rUkrFzkdKfkn3qRgFtwoUby3XFQMSnFHcQ4uQeBUqsDjPWoAc81Io6UDSPrVLMtJs7t/MjI/rU3wLZ2mPjy6UXYqSATwKaQARXhWfQ4g5bBweY1JHqRTpIJkWFI4kOWxkHp881eVvETk4rpGyMA8mi2PFFNbK4y+9UUKduc+ftTfhZifDtwfMHFEd4XOF+9NYkA4XJBwQamwxQN+GuolEPeZTABIam3SXJXLIWRTheelGY13EFlGcZNNnYRRM5AKrnNNMGjPWsjIGDHbj1NX5IbiSJkjjJDAdeOvnVTRs3F/I4yEVS2PfOBWiDYcHbkYxz5USlTFGNoEw2l1ZWqRAlQq4JD8k017ZpfzLu5yQWotMdxyPEDUAi2jJPiJzwOBUp2Xj4B8dszpujQbT0IxzT1imjA3J8zuFXF8EITOFXzNdEwuCFXxJ5nHBp2GJXZHHLrjjjnORTTZzsW4xz5sMVfMJIJJ5HAFTQ7SGMj7VHCgLkk+tF0CiD57SYkiOQIg/KtDLm3nLxKhTLfm88UclkZs92ob/qbaKgVOWkdlZj1ReQMD3oUhUwbp3ZzuZZ7ia4eYyMMhsY4HlVfYi3E0QIba36VojcsyqrDwgDgdKzV1Oq6jdFAAqgD58VSdg1RdsrMXBmZXCojbANoJJ6/1FTjRkMiu1wSQpG0J6+fWorKKa2t40lciVsyOPIEgYB+QFXkfxDY27yOR0qW6GkmDn02UOSu0j+AA4qJdPu5GAjtyQTyxwoH1oneX1vbCM3EojBcDnzNETMFYKAOfTkVNlpUZu40q8AJaNQP+oUevLuZLGJXJQlQoLHk4HJrndmII6jPHrTrmxa72o8qp3SneT0PypWMAQpvIlCI8Zw27A5/tUcjicOSw2tngDAoq+m3twwW1KmJfQYH61BNpM8ZZe7bu4/4uufWqsmio8zbYyCW3dc84x5VYa+dO67kFT+VtvTGc+dI+kyd2j4wAfmcVXuIGSIlRIWH/Lgfei0NI0mkayZrV5e7QmB2Rgzennmh+pdpXkW4hE4IlwP3aEBRnoDnpSaJZOui3TE5ZiXwucbsc49az0VrNczoFjc5JJO3gYqoUzOYSijtyZZHlLNtySpwR/Wrdnq8KoIUkmjlYHljuAHWqb6VcmUqpCkrl9zDmuj0O7V1H7sE8/8AFUYHn51ppGVsuWvaeWNmS4HxEZbblTzj61Nc39o0b903jI/L5j50ANq1uylsA+mRT1txGsjSbRM+fEoyQueFP+vOnSHbGAyPI0iEBMHA68VeTUGSxWCTLMWwD5AV1npN3dRF44BtI4ZmA5+tSSdnr0oqiNc/9a/3qXTBWgjb3sIiUGZcDwgdOflTpdWslRg8kjsreS5wKoDs9cRhQZFAxyC5JqObQbosBFLDjrlmIJPyxUtL2ab9Eg1iIyMDG0Kc+JjyfoKZPqUMgiSEFmQksSMfrTJOzN1tR4pIXLAdZGH/AMtMbRLmzjaWbu5B0IRicD6gU9CtiR6g6XZnjL93tKsm/hxnIq02rG4cJFC7OTkRp+vPJqg4O7wDHmeKdao7d53ZbvD4QoHlRSEnRYGuziT91H3P8Pi5wtJFrkkkEch2lWGQNvJP+v51VuLWaCGSQwuSuQF2HJOPl9Kijs5Y4IFEMoIjTIMbDBxzxj14oBtjrvUZbl88KmM7B1J+dUF71nDv1J5JJI+VHbawDxl2gmLf5dpNQNp98ZAIrKU482QjPtzxTtE7YLEIBZmQN5njzpw08JMe7jTeBkMnB+4o9+w7/BV4ol3Yz+8Uf1praNetIMRx46YD5Pp0BotBsFQ24WUvMuwcYwP7UUsoJ3hdhcSS7hhVYKMY+QHv1ro9Fup5uUUAj8wcYFGtN0q5tQLeWMkoAXl3YUk8nHripdDTaKE0XdIIQQkjjJIGT980ySyuxEXt7uTceFUnij11AsZQxDvCeCACAKYyY25KsG5G0+3mP7GkO2CrEaksLR3JEq7sYI6fI1OY93hIbd18GOlFiUiQE4x55OKjg2FWZjEh68OTx9hSYWwX8NIN58TYGQD1JqsdaSBFF1HLbuVDBWUk4PyyKLPPeRXyJHb2kluCMyNcsH+ibCPu1ALwyS3H++RS94ihV/dhgAPL+1CSfceTJ7jtFCgxGZCMcvsIx8s9f1ofe6s0qlIXJBGGLedUJLW5vJWEMMjljwAh6falawnSYRiGViOMFCDn5VqoxROUmXo9WKiPdGrd2m0jOMj1qe41G3kKvAgjBGCp6cdcGqi6Re78CzmJGDgoall0bUZy7taShmPAxSaiwyaJ11S3QEFj0zgCmjU4fEWkYjPhG08e9Qp2Y1Fz/wDVWGMZ3ECll7P38OR8M5UeS84/lRjH2POXo4yWZcIXlkA/iCCsrr00FyLVrcs2+PPKlePLj61pjpd5EjZgYM6kJx5+VBL22VXiiniG+PAG4HjywK044RTtGPJKUlsCWTusihTlc4Ionvxgj0xTZrKJgxChXRuCvBz7461PD3QGJAvJwK3ZgQPKqgAk7h025qjFqEkyktx4iA3qM8UXexjlfPI8xg8Vw02CMDYi49MUrodWVIr0ooEiB16dP1ojphW7dkjO3agOc8GojYoYyB1HOKuabAIpFERw5G3I9Pf5VLplK0WljMedyhgKlErA8BdnlzzVV7uTvJgyriE4IBxu981Yj2yw94F4JwozkVBVjyzbSSeQM0DfVLhUYkj6qMijgYFclcdaoz6XbXB3PuRiMYToDTVLuDt9gMmqzCQRzSF0OMnqT614JcWs0DPG6sxViM9a+jn0yyVcSI58y3eYwPavI9V7NzWcty9xIkzRlmKR7iT54xXRwzjtI5OohNpNmJjhZjz4RjOTnFOktn7zBwq4/Njj6VrNX7OtYLExkEwcEnu48KB5c/3FDprKKG3SQs8y4yQOo59P+9dGZxUwCtrMj4CEk9PCeafNHJCAHQqevNaaC0sO4WcyzrJx4QQQflxxUd3f2gdMRSTbTlWduh+1Vb9DSMlIyyJkcHzpkYETlgOR71pG1OzjuQ7aesjKOcsAufljms/dODIXAwHYkKOgpp2D0Pa9U4wvi6YHSnRTePoWIHl5VWMZJyg/IuTVuygXazFiCRQ0khFdmZyQM5PoajRCR5Zq4RtUbx4h0xUlpbSyvst4Xmkk5CopYngnoPkanJIaTbIpogbY5wGJB6+db7sPpjTaTf8AdSAxRnvGO3+LaMA+3U/SgUvZ0JDa95exLJNH3gVVLbBjIDeeT7Aj3q/2Q7QXWhXM1gluzregAoEJO7BwQBXO5rkj+JvCLhP8glf2t3BZl5xtLSZQYGVyOB9Ky9zMRMokXaXFanVtc7yzCTI4KtlsoetYTWb4z3kZiBURjjyOanjTk9m3Lio2mXJVVkJQDcfP0oPJu8Qc+IetEVmMyho33bR4hVxNJa8hefGXA8CKOPfJrdPHucbV9gCsi7QPCSPUdaYrYzj8vpRD9jzbnDOiBFJOT/KhkiOhwT19K1VMlprucbjdgEciomO7r1pyxtkELx60smG5PWqWhEY61IucqRXPA8Rw6kHAbp5GuXggUDR9iw6np00zRC9ikdeCkbbiD6HHSrBuLTBPfFeejCgUUCQE91GqZYu2B1J8zUpMm3yAPsK8PFHvZyYWivbQkgB3z5jK4qmmriTeY7f/AIblDl+Tj6VUxIY88hCPSoFhxmNGG8sWx0zmikO2EDq1yCCkUSpu8QJJz9aVdUuOdywk+WFP96otEQdj+XlT44yGBXxZPAFKl6C6CLatJ3fiiUEeY6ULvrz4hGGHVs8+LAxSyoxjd1YnZ+YAcDPQZqJrWWQgom7PkOvzppIGybT1MA71HCvt5BPUUVGp2x/K5BzggnJz/aol0GdoVJkROPykUknZdnZXiMYbjnJzn50nTBNpDv2tAXCsxT0LIcY+lSw38M6K8Z8Ljgng/rQ2fQ7uAEmEsuf4BuqnFDLvWNI2JH8OOlKkXkzQG8gEZ3qknd84zyaT9ttJCEkiCn1HQD0oTbWE12WEcTlQSCemDVhNCn3tGXAUDO7Jx8qdInJ2WP21CHCI0jOVBIMecevtUl5qqJbx/CRyvKx5LIB9etDrjSHsLhWWQMG43gY5qncSPDtbDSOzBVUHkmlSKtheO/O1R3bBh+ZnYZP2rk1FGdkKMGHr5/Wq0emXcdqZbgOMLuICHr8vIU2xsDqFwWkaQAAKGC4BpNILZce+7rJKZ25zg0ImHeXTzHwBxnA5I4o9J2cYEmOdZFx0IwTQ+40ee1Ylh3xIGI0ySKa0D2Qrqrxs4dVl38hm6g1YXVe6RWniDP8Al8P9Kig0e5mZQLdoxnJLjbVptDuDJl1RPm44/Sh0Csqm8klkA7iJgG3fvMkVZi1ScyStJFGIwQoCcHpx9K6XSpI0HjUkHGADj74qOPTG75XkZW2ngYqXRaCDXLreW4HhRsEg/OrF0JGdygZj65xxQ+4JidpXbOwArz79BVtr54oQr7jKAOdnDfrU0h3RNZmWJ+VcDGTk5FOne5nfD8R9Ao8h71EuqNG8UZILMfG23OP7Uk2rwgkLG7hs5IHWnQrOj3w7uo69ar3F7GzDeFK7sYJ86rXN5ezwStaJ3W1ThpOgPlQa4Wd17xCCqkAlR1OOoqWi0bvSir2VuQfDtO4jjJ6VQuYjHO8do6mAHb1yTnk1agDWGgRZ5kEeTnyJoErd0iFJcksRt65q4pkSpsI28ZRgT4yxzx/KumkMgaMDaWJ6efNU2mdvzMIucAk+XrSG4VFYRSo5JxuHp6/WnTFotnTWkxsKHb5mn2dgO+AmTwjryOfn7VNp1xF+Rn3HozDgVZe4srIvl1En5mGefnV7I0XAQyjaML0Axj9KRxgZzjihrdoLIgkSEf8A3apza5A3QlyTgAtjA9fOoxZVoKSyIOOSSMcCoe7YZckkYzg0MTVoXl24QbjgknnFWrjUVlnWNJo2U/mLdMf3pYsakggJgqgOOaqao7DTbiROWJCoM8HHXFLLNE2GMojUHqx4NQ3bJdWxZLqNowuAqjr5/ahJ2JtEWntZR6askyb7h2YyEEkj0GBRFbgug+HX4dccIV2n5nzrH213JHcqQxV1U7do86nbXJjhJACuSAwxmqcWSpJGoKs6AK4LRkliCefTzocWbvSGaRh6EmqcWulACoA55Rhzn1yMimz6yXY7toby2jp96MWVaCbXTKpwSS3I56UsN5PtDk7CeDxnyoINY8IxCSAfzMw5+lP/AG0pVv3TEjoBjFLFjUkFRM80yGV2wTxk81bilLiRLWOTDHBbOOlAl1IPHllLYPHAHPzp8OsRrbvy/wCfdtwOvr1p4sMo+zRXCvFAGKgbOM5GTVSOdpHCIxJPlQ6HWo5VkXUDuUDKnrj/AL1Un1cKAtplGY/nPkKMWyXNIOwnuH8cjHafFknHyq2J1lw0Y4POfes/uN1bwlZc94Mnwc5zzzkgfr86NbWtrV5huOyMhVFKq7iu9jLqJLiSLDjwoQcNzU6WyhPCSPQ561jra9kt5hKhw2ent6VorLtFDIMXCd35ZHlVODQsi2LYyZKISRklj0PsPU026MjwoY1BQKchRgrVE6+MsyuFAOAgHX5Gnya5bmOQq2cr4gF5JxU4spNDo7q4SLbuwvWpkup2ClXAIBBFDpNUtWfbiRMrkZTI9+lKt/bHuz8RtIHUDzqXGZopQCSXrRg7gBIV8IycfOuW/uCVaOQjdnIzxQxru3wrNcLjpwD0rjqGn/8AhyTRqDjAHWpxmPKAVjvbiPd+83fPyrrq+ndx4hGNucLQ43kMig212AduSrr/AFpoZHBDXiM544UYHtmljIeUCw13zhj4o/ECx9KzXa66tkitGtyu4u24ID6Drn5CjU0EhJMgSWLGM9R/asr2mtYpoYAGwCxyFPQ+nFb8WSkY8zi42gS2oArhkIyOo6VXuLrckjM2AF3dOOKdDaRhMNKTjjnPT51C0AQyRyqpGOCDlWX1Fd1Hn2E7O+l7pN6ggqCucVYGoEEAxeIj1yKD2lwot0iUOzoAvQngcZ96txxTyHgH1HFJoabLfxrSKGxznyzzUSagUfeCVYDjFItrcbQNjKOuMVGbdu/SMqVLNjPpU0h2y9Dq/jd51zuP5egHyonBqNsC0W1gCc5PTJA9OlCDpu1iC6sw6KDzj1qwLSNYXZ37snHJFFIdsPLsMREcikt5A5qN7VySquvPPnzWbllCSN3T7sHg+tNe7fdlnYEdDnyqHx2UuVoMzxyKcNsIB8RB5x64rLaoLOygvb67O7a/h2Nln56Yz1q8bs4IlUyKw5G783t7U9/w6jubNFc6h3Z8a8pwf/hrXj48dmPNy5UYy77b3E9uIbGykijjBA3uMY+Q/wC9Yu6e8u7jvmVu8fPrjrXsUf4fWsHhdpmA8mYc/pUidiLJCT3b592rdL9HK5JrZ4ldX0vdGKOHa+cEheaGvJdzfu+QB145Ne9DsbaBd0UIck5G7NNfsNpzPua1Py3mtE2vBDxPn2Z5Q57wEYGM4qucyHA5Ne/Tfh9o4/4lgSGPm7c/rVJ/w00+Ny9mk1o3/Xuqsv0LFM8w7K2gur67hnXl7STbnoCMH+lQafHhAD7jPyNekTfh5cLk290N3mSpGf50Ef8AD/U7WTdEiy5/MVbI+1Zt9zSl2RnbPT5Jb5XWFZ40O9kYZBGPMedaC1062msu6iASdDuYEYDHypq6fqmlCX/driPcpRiqkAqRyMihk088G0sWTzKk5GR0ycVzyuT2UvxLGpSXlncRzsU3RgAnjjHGMe3Far8PuykfbTtaTqk8heG3NzuwGB2soAPl/FWGvLqW8Zt+HDjcQuABz046VuvwZvZm7cwxISqzW8sb46HaNwH/AJavjgrWjGXI77mp7QfhxvS4uBcwLvk3MI7fbjk9BuwOteWdqOySaDcW91MTdwTMVeMKUIOPUGvozU4XNtcruYgZPX0NeV9ujjTopJBujSQBj863cVFWi4ycu55VFbFJC0SFVboDzitToqGCCXvW2bzu54xxVKG9tZFO5wrL0DDFEYr2zVQryKWbr55rJttGiVAXVRI7P4nkGP4lwRQq60nZEjGdcsMlccitfc/BXkTKJljJ6ZbbUVr2Ut5V33V1vLcKEYcenzoUsSHGzBxxMZNqD+taHStJNjZ/tC5trS9ikbYsMkp3g9d2FII+ta607MWmnq4hfvSeu4A5qZOzUD2N1cQwYkiILBfNT6Co5OXJUmOHFjsxiTRvDLD3EXfNJvWTB3LjyHlj2pmr2Vy/d31+VkMqBd28MfsKsWVg13dXEJljgEUTyF3z0HkAOSTQKfUGcgLk4HQ460QTyqPgTlrfk+uYtOgLuhdwABtc8c/1ol+z7G3iht5FWSZlPjPhLfSgo1WSRii26Fc8kt1q9HqsAbdPAzyLyntXnnsaCb29r3Q3WyMFGOfOqD3lvA0cAtooxKemBx/WhuoazNPKAjCBVIyinJPzNVba4N1dyyEFiq5UkdPahJidC6laJJqSOeUcYbnpV6xsxOXzH8LboAQ+OW9hQyW6XvA27xDgccCrUF1MsIi7xtmc/wDbNDvwCryFpIrLu+6W22xjkYbBz6k0ou1K4iCpjzJz9KFd5KRnvMjng8mpFvWizmJXzwAODUVI1uCJ5LqQv+ds+nlUJu5NowzbUPT3oiqq8auw2EgZ9qhnZYreRggOOQMdaWLQ84+h9rLLEkbCR+RnGaJiVRCrKnjxyQBz8zQ23lTA4xxxmon1na8scUedjbck8GqSZMmmyeQSbcIzZyT186rwzEMUmdmYHGPWqJ1m8WR3Kwsg6IAf51FcajJ3omCxqw6DGTSwY80WNdd3VCBz3nTzpnZ1Bc3ZklQK6jCg87eevzNVbrUmvIxHIgZs5JUYqqjBHDLvWrUXRDe7PQUUp3hkO4MMHOarEZXwEKPIdMVmI9UukzHDMXXyzzj70+S6vDGWMm1lOcf5hU4sdoO94ysT5Usl8BwE2sRjf6D0oat+y2iPJh2K5zVY68kcgRYHd8cE/lB96WLLTQWLuF2pyABk9QPl70/c8cyCZSFxwPP51kJNavZJkEk37jG4YOGLe4xRA63NITI5Vm6bSPL503EEw1O5mmLKDtPPPlVaJS+cgls+H3quNZQwkiLJAyRnrUMV49zteT9woJxGp6/M1FFpodeH4i5ggiXvJSfPp96MS6dJcHbAm7uwdwzihegTL+3QsSgQKjbRjzrROhEjlSYwx6CgTaQCkAjlCOuGJAPqtLOYbZE6RADq5Az68eVV+0jhZIBCw3ZYuAQDu45P2NUO9KdzI7M6lSSWIPHtmrxJCKmO7UCJhIoJ8Kn1FRNZlWAddqjPGMfWh1oZFnQxbtgwdy8Ac8fOi0ssrsitIh3PhpGXn2AqWWi5dSOLO2VyTuUnb5dazF/duDtiYoRz4QMYNb+4kswTFcBO8RSACPy8YGKyt7NEgWKSEDbwGLZz71UHszmm+wGivr8KojaQL5EDj/vT1N1AnxGxoWOQCFwenUHyoqup90qIpBcN4QvSrEt7LKWdnkjBONpfwjgf65rXL9GWD9mbnvrksrSySZHQsaY0rO2ck8ZO7zrU/tCRnBW0S4j6Zbn/ANKDNZvNeuGJwzcsRwuT09gKuMk+6IlFrsDxKQBxwPMmpJrWTbGdrneu7IU4Bo6ttBahfhIw7BjmR+uM+Q8qdflWkMqsCGwASfOpc14Ra4n5YES2lwp7tgQMdOTViGxuZCT8PMwHOdvWr8V3Muxk4XgHJB5q0dQYEhlKnPpU5P0V8YJazu5FYfDyqvTDrgD1qS1s7hIYoooZZVQ5X0HHTJ6USnvGaMqFUbT1B6j/ANaUEowIZ8Ac4bAzSyDABz2F8Jxvt3Rm/KE5JqeHSr94XUWDuRtAc4GMHJxmji3skasVDZxVldRdLeRZdwyDg4xj+9LN+gwMq2lX8QDSWpJB5GQf5Gmppd45wkMjMBn5CtBbma4kKiTaCueeasyXrafLH3+0gjAbOKM36H8a9mWawuI0ZmgYIpwWH9aqtERkAgY9fOtHqOo/EwOInVWZSAFHWhmk6dJeXKW0j92ST4jz0H61rGSatmUo06RBY6bdXRYQqNijczyHCrx5+f2zV6LszcyKuZ7dc+e5v/1aONPBpcLWcWSynx4PLE+Zpi3uDtCjAb161k5vwarjXkGJ2Vk2sWuoy3PhAPl556/pUidj5GXEl3Eo8zk9KNkywo5kDKTjHGOp5qA3mY/GMn2pZsWCG2mmR2srFJ4gqrtRc8/POKsXuZLRkjLNkgZWoEkVWBTG4DrjpTWmZipZyQM4z/PFQ2WogOXR545FCxsQT0IzVc2lx3nhgfrjAXPFab4kAhivtnzFSw3kbFhKgZRzux059a0U35IfGZEWUqxlZUKypyFYHLfKmtBJGpZ0KLjOSP0rfLPZnxLEmMcHbURvLaIALBGoPGNnTNV8hPxswfcyA5ZG8XqPKpRCbhVijXdISGCjrwQc/pWj1jSpNajE64zEuUQYXIBzgn6dKFaNbyHVIeBmJe9Y5BwvX+o4q8k1ZGLuiB9OupIo2WDKOfAQp5qOfSrqF07y3kAJ8hx96OTXctxKHQEt5BecCmRXs8TFO8MbKfPisHzHQuFtdwFJpV1sD9xLtHBylWodGvQhIVVkyNsZcBj555o58ddy/wDDmkPlndxUD21xKWaVlyTk5bJNL5r8DXDXdlD9i3lzbMssYlkRsqTICQD1GOmPOgfaLSLqwt4nmi4LgBgRjp0z61rUt5UbebkJt80JyaC9sS0/Z6VGvXykiuFbgkg44I6Vpx8jcqoz5OKlaMgpBAzwD61DcRfvCAxXKqSPfn+mKH2wmWQZnkYehcmrcZkMlwZG3ZIILHJB9v0+1d1HDYatLBLdzMvDMoGKvTzSRQsbdO8fHHoD70DS+nWReVYAYNWV1CQsWYDH+WoaZSaRZ0tbqCKSOaY3BDlgzHnnyoiu5vFLGD7jrQZbtwCULHJyATjAp0d9KAd0j/MtmhoLQdCCQBgpUjoaS7tDdQhWxg+Rp+ij4qOV2EjqjcEEE+4x+tHotHjkCEysoIGTwaiisomSGkRxpgDB3ZzgcmrR0qFh4vzDoc/3rSXOiIAghkd+R5jNLJpkUYzlvTkjFL8guJmItFtlkDMXbB4BAxVi1k1XT5JYrKzIgU5jkjlxvHqV8j0ov+z5kEjtExRFJyCvUfWi9tHttolKYYIMjryef61txRcnsx55RilRmV7Qaxvxd6HNcIBncyq3Pp5GoL3tjb2bAah2fu7bjhgwA/mR/KthsB65+9Na2Xdnbj3866sGuzONzvwC9MuNM1q0S7tZ5Y43H/iR5wfMZFWf2Wsv/wBVnhm9kcA/Y1aEQX8nHyqKS3jl8MiA/On+YXEpy6VLH/xIXx7rxVdreNCA2xc9BRJY5oVC293NFxwofI/WnNM7ju7+G2vY+M97EDRb8oX9Ah7ROvdjHvUBsQ5yFA8uK0rXdmf+NZGMAYBify+VMKWExPd3DRN6SR/1FLJMKkZp9LUj8vNUrnQY5k2zRBlPUYBrXvYAcrcQMP8A3oX+dUZFVCQZEb1IdW/karFNCtowF3+H2mzlmSERk8kqoFHfw4/D600DWLjVFnLERd0kb44J88/Lj61oCA3TpRKziEVqGGAWJYgfpTjFJ2Q3aIZ41ljnGeHDf1rzTVtLXUrCe0lAIkQjnyPl+orfauxsIrLPBkZy3yOMVjZ3CMwJHU1b2qHFnlcnYfV4FLJZmQD/ACMGobeaVeW7ETWk0ZOM5iPFe86Y4nh2YUsnXjqKsPZqzZKiudwaZrkfOklrMI8922F6kDpTkE0cRGXQ54PpX0FPpVvPkSW8b565jU5oPL2L02Z2JtthYfwsR/XH6VLjIakjybTpHEkRmd+uWYk5Narsl2ittP1do9Sue5t7mF03OThccjmjl52Ctm/4ErwlRwMBhWS1jsBfyQs8Lo5jVsdQW86ywd7L+SlaAXbTTY7K5uDplwrxSy7wQw5z0H+vWs5rENkgtn0/vUk2ATpIc+L/ADA+/NXbzS9Zs44zeRSPGAAqhg+z2I8unpQ2e1ncvJcI67TwWHvW0YuNO+3/AOnO53eu59YLp7FyFf6txSXOmyswWFg2eOPDzV08OCM5PAAqZIJYo1eQlWY8Bjz9q8nJn0GCAp0kgr8VLt8QGF5P3onFp1qjMYyysSNzHHT5VLIchSMevFNQkSEnGwLgADnNFsMUSz6PbTxlrU4cD+P19qER9ndQz+9i+qH+9GLdpcFpJQSPyqBgCopZ7ie7gjDsIQxJwcZxzz7UZMWAPewvYlJaJsDipLe2lQo86MoJz4utEp7guCGJYA9Pel74uH704B6e31p53oMR/d95AC3hwCTk1DIUkTwruHTg4p8c0U6hSc4PIB6mpriFI4QIDhyAT8qnYaKLWk5y/e4yCoCpwM+dUpNPSyilmMsjqOWyvU1e/fMcd6eR5nNPjXwkGQMT1GaaY6RmxK1xOIkwqucZwetEf2GD+a4O7HJK4FXolhEpIRQ45JIq7FkeJCpB9eQaeTJUV5An7LEKhmlXDdMCmiyDNkTLj/pOaMXm+Rl4XOOlVSjRDIAAzStsul4KcenhZPFJzxgBTVtbFMnczOP4cjpRKIq8BJALAcGocHdii2IFT2ZiBZZCyA52kUOS1nvb8Rw4it1BeWXGSBkYAHTmj9yqtBKZPCgxg5xk1RguTFM0UCb41Xcz9Rz5fOi3QeSK40e03oO+n2EgnaQD96a9nFl40ZtqgFSTnNHVAcKoHB5AxTZEUBgQM/Kotl0l2AMduik+IBR61YawJkKRkOy9cdAfSrccSszLjoevv6VNGhtXLk4BP+jSdlorWsJ0tvilAL/kKt5Zq9d6p3quIy8Kqn7zHUHHl/eoyhucgjOecmrh09LiF84G9PDkeeKlNjaVGW22gkMklw2XA6rkk5+dPdbKcbklchwRtcZOfXI6VXTRrm5nELSRxsMkknPQ9MVPp+nm9fbayLiAkkuMFh64+db0jBNl9I4YkhhDflX1yaSOWBLiOSRd+yQYyOM5/nUbadcq8bO8Y8mIbO3FWBbEIqltwVyxAHJPpWRqh88/fStcT27ICwJDNyCOlUZu8vI42fugkQO0eZyab2luEeVbXcS8Sq7p1A3ZAPz4rOyStEY9ueOnFbQjasxnPF0EpCneOQwVozyw8qu2slvIrI8jOrtncXABx7UBEjyAluSftTw4bKgE+2KtxJzNH3kVvG+bgqo5ADigsUUpUzRb8O24EnHPnxXMqm1SU5aQswjGOMcZJqvJeSvkADA9RwaFFLsS5Nmh08vcwYRtxT/iDzY+tSpbI0UguJAvi3MocZWs3JcSJAghYruJzt4+v3pYb2WNdm4uxAzu5owH8hrYLWBQQ67geAc8kVHLaQJ+8kk2qvQ56elDojLLGuyRgSckH74pkjd9J3feMSwGfMdaWIZBC1VVlJHiAG3xDqKKRmLYAVwPPAqtpqkRFXVt6HBLLjNXioblgCD6cVLRWTIWFvIuMtjOBjzpgkt2fuTkHGc5qdrYjAIHC8Uy2tI4UAAZiB1LZJ+tSGTKbH4YO0JY7BliVwOaYNTE8eZlVWC/5uOnNEJoC1tNGpxuQgE8/wCvOs5PZyQqNhDhsKQBn600k+4NtEt1dwTCIDcD/Fxz8s1Xs79bHUVuFXcY2yFY+ZBH9acbSeKZE7ppQRnCKTny+ldPoOomIS/CkDzBbxH6A5q6SJtti3NyHnnm5dnO4gEYA8jkZqQ3RFsLgW7LGBgn+v8A3qo2jXaElrdwmeu3HFEUg1IWskK7RvUoGfClR6E8ce1FR9jymLBr0cl7395naR0659DUU+uw3V3LIsZ7pgSABjb9POmyaBezkMBE4wBw4AH9ajn7N6hEqnu1kBPRX6fSjGDJzkTNq1urIoyy7eeD1qxNqxis1ltYt6k7ArcbjjPP2+lZ+K1kkmEUaFpGbGFGSTVq8t7q0HcXCMsYO/A5wcYzxTwSDNl+TVWIQx2wyw5yT4Txn51HFq0yXD97ErxZxtUkH55qqVboxG0DJOc/yq2NHuHjD7VhYjI7w9QfahqKKjORI+rwozDa548xTxqyPGc5VseEEZz9fKof2ZMI8sI3x0CHPP1q1baVKUVp1EfmCp8ZqKgXnMjbWmSxljjY/vCA3qp9BSaNBGL2ZGcurREKR5gkH+lJHoEkaXEkmGaRg0K5xxgDJ9+KvwaURFlmMcoPBzwaHSWiN3bJnse4UiCRlVj68iq7WrpKjS4cjk4HH1q1fWd3cQhLX/i5Bznbj/tQ9dB1WN1aOVQR5mbrWeKZquRoutKYo2fuz3YwSV5GPpUU95jADxoGHGVz/WuOnahC47+eJC4Iba/DDHmMYoXeh7cyGB422Y3YBJHtnH9aMA+QsSTx5IM5PG47Y+P1NAu0VqX043DuGWSRQAQdw9/6Y96uWxu7mQiAEO3HUfzofqltc2tvm6V0j4ADc+LPH8jW0IJMxnyNqjPR2sICum4EDkFs0yK2dZZcjcG6Eef9jVrGD6CpFyCSATjrgV12clFeK1lLBZgIs+ZNWhpYkXBuQDweOlIx3oCDwT58U+OOXxHBCjk5NS2UoolXSIxk/EsPmc4p/wCx38QSYFuuT+mKrEB2ALqvpnNSksEBLbl2+TdPpU5MqkXOyuoSafqgW6kUW7uRgHIY+RORWu/a0NmkccwZm2gAoAQT59awGn4lureRAcMFfHpkZrVwyxzh9rB9h2tjyNJuhKNh9L2JyPzLx1I4+4yKsiIyw5jmKc/mCdOenNAYk5ymSQMn5U/4iUY7hzn2pZ0P434DwI2KEA29MAU2QYcmMcVm49Ua3k2ybnVlAbHQ0SjuFSFAWLKB4STniurp5qTOXn43FWy6GZc4O72Bru8JPixn2qtFMjAlARnrxSPNIDhMfWu6jz2yy82zzX60nenzI+9VizHru+hrg4zgZ96KCyUyj3an78jqAPeq7ykcLmmCR24bOPLBopDRM2CDudT9ajBXAwQRUWQD1xn1pGY/wA1LSHZMdvUc/SmPJkYJG3y5NQNvbBLEewGKrzSrFz3hX6f1oqh7JXukXcFG8qcEZx/OmjU7lCe6t4mQf55TGce3BH6ihLzhWJ7zvcnk4wT9qiluu7XcFY4OcL5iueU5rwehHi6eS3KmFu0cc1zbW8lqrTMhO5Q6nAOPQ81kbqzvm5NrICPLIq+dYt52AMgQj+GVdpH3q1BckNvBzjoQ3FJcz8ov7SL/AISQGsZr6xlLLasTjHJ4op+2L3bj4VAevWiBuww8YB+a/wBaqlkZmEZH3q1yp9jN9LNd0RJqt258VsmR1ycU86lcE8Lx58ZqwiKzAd9g+eV4pWRFkILKwz1xjJp5EfHFd00Vlu5H/OoHyFSpcvg5QHyyRVkxYHA2g9Rng1GVA6jj2FGQ1xwZSmRZD4lwfMVC1pC6kSRIwPqgP9KJEL5eI9OcGo3i3PngY6YGKWVB8UQlHfyAkoFLL1z60j3d9IA0xjJbBwARikgs1s4Shf8AeyOWIHJJJ61JIhD+LeQo814z868ej08mNfU22qkqgbPyhUAzUfx8rY2ggHpxTpmUNtiH73GN2Kk+GO1Q3LdOKKFkyRptyIQhBPU5xToZCWGMqBkcVGtqz7kcjk5BweBUqAFspyuSKY8mMt74Sz3EAZt0LDJ24HIyMHzpkztPcNklh545qRY4+82BgXPQelSRwiLBXGPQUCsfDG0KqU4bOeQMCn3c7JIGMjSsRkk0iSpJMY1IJx0z5VVuGMrkBgOOSOQOaQiNrnvGCQsN2eceVORXQs7pnxcZPSkjjhtnBlYAsQVHQE+X1q+0eBgghjyRTCyg8kh/InnwAetSpNNEoIAU+npTxtV1XOGJ4AFT7MEY4OetA7KgluHYnfnPQY6VxnkHEhByehFWVG0kKNrMcAetK1vhxnacc59TS0FshW4kwAFBb9Kl3tk9c+o86kFuwBZsBeoqGUsgLIpdgPyjqaQWQTQPcrtkOEXoMnrUSxLbk29upWLAZ3xyWPnVy372UZdVTJ6Dkj5mphbkIxIyT055oGcrYPPHnUXxG8sMYAzjFOmg3g7mI9wagRGWOVW8ORtVuuc1BdkC6jEGx+UHksBxmrXxcDgN3qkn3xQhtKuO87oxOSMHjzrrjQrklQGVTnkE9BTpeylJmnsWD2kshQNIDtA9KqWwZnwZWWNMuQKj0i/jgtJbUSo00bknxYLDHT9KBS6pc2t1NbwqCWGVYAjGfIVUI26JnJpWafUe7tou/dhFLMhWJX6881R7M2kNul3cs2+WUjjyQD0rK3U9/OFW6kdwrlhk9CetS/GywoBGWVj+ZgcfetfjdGC5dm272LbtjYEkkYqhb3dtKhk3pgzbDg85JxWc+Kc2jIzMneAqX3YKjHlV/s7bWFtNHbfG96O9Dqu3GSB8vUg1i4UdC5L7GzuNLsrpJUaNQJQPEg8XHTn70DudJtbMRiOeJkVwgLxcqCcnnzNG5iptnt4FkSXcMyAgbR/6VUgsZIJe8lXcq8IOox6+1OLa0Z6e2dbaHBaybpVWfAHdiRcBSfarTQRzIYTHE7Z8YEfUedOmeNiZtzEDywefvVSDU4ZHVVR0kxwJBjrTtipFi5S3VBHHDGAo2oduNpoHJo6yISixvLuwxxgYNHJZWlUMAcFcHA86pSAR8PuGeQD50smViiva6HaRKZJYkmdgVVMmrcPZyziaN1syrL/7UgD6dKbFfQ2ndiRkREJLMxwT9Ku2erxXhzFIsiMcAYxgZ60m2FIp3+m2luFIQq7eYaoIdJ06Nkf96cLk5bzojqLRzD9woklJA48qEXM6W4cPKp2nzIoUmVjHyWZnYJ4WCAcbiuevn1qKymk39xO6TNt3B1G36EeVVxdC8TasoxwSoXHHlTJrtLWV3h8RChSBjH+uatbM3SDyvncxGSRhQBkmqs3xCbSO5hTd1DF22/LAAP1PyNCrTXmW4USJlZRtBzyp/wC/NFXvrbbmUhlGGI6/TihpjVETyRyAhmdhnHikOT9qbYywQOZIlVZC2C/U/c+VCZZEkkMkQZlLeEAVJHLtLsw2qnGM9T61Jokg8LmQAhSBg56dabPcd/AyM+M5GenHtQuS/JgPiDbh5VSwjyg9yGHuSSPWpZSSCQ1KNGMEcZZkUAOw4+9Td+0yEscMRjpQ2UEnxIQ7KCAwwcHmrcazSBhFGxwOc8c1LsqkX41CINuME8j+ZrnuAk0Q4ZQ2NxHAFUJbx4nMLxsDs5J4ApMvIqAgseoOelJWNpF2Cwgs5GulVmldt3sOMdKq6ivf2c0M0YMbMpBxnnr9aWNpiEBO1eQVDCmmVJCYlH7wHxDyU+/3q1dkNKijoEUd9dStcqJEhQthv82eOPv+lWr29lmlZoyFTOMjnNDdGka1uZEkwGYMpHU488Vatb1J499hEGBcqzyLycdRVzjbMoTSiOR2QIsTEqDkHHWraXcsbBth8PQsKekrtMRFBEi9eenPyqxLJMkZMSwE84yCc/yqcSs7KjTyXG7I3M3UjrTDdMpVWbCgY58vnUiJdz7ZTIE6MFHFWFCyJsljPHRhx96GgsjE020bmbHkc9RT5b2V1XLZ2jHHnUmQ4CgLsyAB5AUPdraK7MasVbdgYI2n6UsWVki1POXQd6rM6qFAHHi/tQ4W88kfh2hc/Q1ckwFkeTA2nJIORgelIL2CKAyK6Mq4JVeKdMTaEs9MlSTKSBTkEblx554oJ2wVl0+QCYMyyDb4uRgnj3NH4tZglchnERx4ctyf7Vne0EttJbS26ypI3hdgh5QZ9f0+9OEXlbJnJYMxUbHuxuySBjPrU8eVQAkrxSx2i7tqkbTyM+VSXKrAiGTCqSFHJ6noK7zztlS5kkMEyrndtOB9KnglLKq8lQMY9KJrHbmLEybs8qw4NNS0gZWEStuznOTkVNoumynK2QcA58uKgQYOSecc8UWhgiR1JRmXnq1WVtLQSK/cHOcnxkZP0pNopRYPtJe6nQnKg9DjH2q/Fcdwsgtiz5Yk4Xnr1qy3cHxJbqp6HJLZHp7U6OQBm2LHGAOFUdKzcolxjIgg1a52kTxkSBiBtXk48/rTItVn78NMu6HHIxirRmbnaOPlVaaXv/DOiSoOgdAcfepyiXjLwyWfWrKRGcRNlQSAeOaI6JqBvbBJZYxE5OO7DbtnsT60F+Cs7wGGe38DY3FGK8D/ANKL6ba29kjw2e4RhsgEk8V1dPjmcnU54bC6t1xjPucVxkfrjFU38uSTTVd/Njj0r1DybLpcHlgcfOk7xc8bvqKq99xgrux70iTLkckH55oodllpWzxke9MWRmPjYmmPIcZyx+Q6VEWYgAtx7CgLLZdVGSMf0qMzKR4c5+1Qnk5JJPzp2fepoBC8hbGcL7DNKVD43KG+dNbK9A2PXypA+05LfrQ0UNe0tHOZYk3f9Aphs4E/4UQU+Z9ak3D1NKXTHXr6ilQ0yhc6bHcxtHJGHRhgqehoNH2ThssiyRrND1FvKVH2Bx+labcVPhY4pCwYHJz7GpaspSa7AB9JvY1zbX7n2ljDD9MU1LXUY1YzJDMc/wAGV/v/ADrQHbgUhAqHxxfg3j1PLHswIJJ4gGNuwOOgNMW+fnvUKjPR1xRog9c/Kou6TJJwfas3wrwzoj1s/wDpJgvv0lwSp8I4Kt0FWIbhFDqHPJ/iyfsakmsIDnagFVH08j8krAnyxmpwnHyarn4J/wAo0FUltmXxjnHk1M7yDcdpIwccihL2twi52hvriqjyXEbg7XAU5PGRSuS7orDhl2lR6YbTBLFFzTXjCqRxXLq0ZLB0YY5PORVS8vdqSMDtIUYHpXmbNyqkQe8m3ciNuc+fHSr0KZJ5Azkk5xUNu5tUWVWAYDPPPPyq4pEgLYxuAI4oAggWS4uZlI2qowvqalS2jLFZDsxxxVG9tpLiZgJZIYdowY2w2c+tDnguJYwxuJ1I/IUfHOfOgA0tkqu2V4DYB9afeKsVtlcF9p6mhBmlilZmlzLjk76H6h8TeKjJezISccSHigDS6XpkcNuWmkxNt3EjyHpTZbZWBjTcdxzn1oHZ2slthzd3EuVJYPMzAn5ZxV+ORZCHYuQFJAXrk9BQMuGwto13iNVYfxMehqDfAm3vr7JJ8Khxz9qZ3ELN+/bv2HQO5YClDW5JAhRSDgYQDFAF2PYkhCkFvP2pZMLyxxk0LlnkR1eCNQPLcxyffiq5uJVkBcgH74oEHVGJCx44/SnrPGD1HoaF/tAtgKCy5AJ8xViJkEnPz645pUAT3mSMZYDPXAqHZmRiTxgYFRIcxk5UbRk5br8qp3OoGIAKvBHUHmihoKIgRcjqK4ErnIB+lCJdVmaNfh1wxHJI6Gqy6zchpYtgaRAAWPQGk7KVBm7kkjtJHij3EdPWrUUpNtC3dFAR0I5z/wCtZ06rcsE3bQoIOQep96jOtXcrEIkbRjJ/KeD96lplJo0rSM5JPJ/zdKoXLELIR1K4XPTNB31C6kcu+IlTkeX/AK1DNqcz7t0hK7egHWpxZomifQtGeOWSd4902Syu/GOfL2q/rVl3AiuTIJSzbSQeh61du74W2jWgaMDvVBK+ef8A0od2k1YXGkLDaAtIXXJAwOnNaxVNMwm7i1QKlZUVslWY9OajLxBBv2KSeec0FNvfMqqY5AD4qV7NxhZpQrEjgEk+5rqtJdzkxbLjTd+Vt4lyznCjrmr8Gly2shKAloJIwQ35hg8/erugyWFtMkaOJLgjCvswOB60ehsfirxSFGVJkYnzPl/OuSc7Z2whSB2tajdaXdTJGyJHJwFABz6HmgMmuahMAvxUqIGyFQhf5VtL7RY9WuO81G5EUaR4RYec1RbstpsaOzTzLkZG8gfrVQkq2RPvoy51G6kQq9zIw9GbI/WkhaRJIO8YoCCQSx6UV/ZFrM2Irhsk7QAuR/8AEKaNJjjE3xM6KIuCecfcgfpmrtEFZb6UDYZGVCclQcA0xbiUkE3BDA4I9vSmPpydVulOeuFbgfaqPaOaDQLaOVZWnJkC+CMk8nnjpTSBtl744GMqCXZvCSyilhu3jO4qpWPJB5G0Yq7Z9mp/h4ptQKwCUFgoYlgPlV6LTrG2SORe8YqCAM5zn1pNx7AlLuUF1BwjKyx8N+ckk4+Wagjv9sm9yAu7OxVAB+woh+x7WQuzytGpPgQLkj51Ri05XmkVWyqEhc+ZqbiXTObWHTCW6RRRr/lX9PakjuFuA67FDuwOc9T7D3qf9jcElwnkOCcn71ImhslxGYpsEMDnYc8fWmpLwDTBt3KsECOTgSMVUH0piatJHBJGqgqxySxz9AKPX+jRSiQA+Lb4GAP5sDn9KhXs2oVAZVVn8zx5Z/nVZIjFghru5iwCAm4A8YyQaiimlR2MbEbvRskVrNP7MpHI01+QwUHu1V+D8/apLqxtDjfFEqjgFUxmpziilGTM3bajc2vn3qnjEnNTQ6rcs5LhSpPRQB/TmjEsFpbqmyGPA6nH3qjqkccSb9gTptCj70sovVDxkkQ32qXBtu8ikMZ7xckKBwCMjOPSlm1e6jLKs7NgYJPl/Ki2naZaXNlHJdIlwz7tyseAOmD6jg/cUktlaCUwtbQqAcsyA+Z6CnlBeBVN7M3JqE7SnMrFyOpwagZpGwSzMQAN3Xmta+l6arjNs3AByZCc/wBKjTTbFi7C3BRecM9JTivBWEjLGeSMjY/jXIO05wR5Zqxa6ndGQB2aQs3nwPnmtZFY2DxSSG0jCxgEEnj9elRK9oZI7f4KB2kHAVMYHz8qMlInFohitB34lYgO/PX25ookccEYWNBkDPTFQR2UMd138lxtUIdkbjAHPAzUlzK0a7oV7xMkbjxn6VLKUWTpkjJUYFOWQFd0gDEnIP8Ar5UPGoY/MgwfL0qWC8DSBAFJc+Y6UrHgySCRXgwq4wTj2XOB8hwKqahaXN3aGO1vXsm3Z7xUDk+3J4+lEJbrYG3SYTndx046cVHNMsFqszk4JAOB5/L2p2KqImQSoiEMQmA25SuSPP781MkEXeB8KwY5GT1xVZWhuP3oZuTwpbGPpXQ3JSVg+SAPCB0osMfRYntI7nCMxQMeeccVQbs/Hu/dStg9FK5qYXso5XByehXPFMe+lIB4WjIeDB7aJOLhll2xIOj54PpQzUrORdLvy7R98dpQEA7kVgSc9fI0ee4eUDvJXVenhPNDdYWO7ikhRsxmPCnA4IHFXGavZMuN0YNL3u85TcT056Ut663kMKsAMSbmGemAcfzpj252My/wjJqW3t2mUtkDPK5Ndmjhuy9ZKkUEKEsWUZbI/rRDcpGVUHB8hQ+O3VVCTMGX1FXki7xcpyM4+tQ0i0MVVabBQYzy2easM1tCV718Z9T0qFrYtnHUHrSi174fvFBx1+VS0ilJotQ9xNtMMwdTxw2ac8CHIUkEdOahtYBGx2uAoxkEc/zq4wU42uQcYxxWbRpGTK+1wOufmKcluAcyDdUndRrzvII461OqRSHAkUHHO7ipxXsvJkEREG4qoyeoHTFSW7GNjtUgH0NW0hCrxtYgcc8E/OujdWQ5I8Jw20EAGungj+aZydRNuDQ0zMDgnB9xSCUkj8v/AN44ppj6ndk+WaQK/mMV662eOTMGIwcY+VNVdvUY96jdmUDxDnyBqLvGLDkjnypgWDuAJGQPWkEhHBIIPmRUQcHkkn55pxKnjP61IDzKGyN6r7df1pwJPQg+4qIwx7ckAE1C5QNgZOOMjpTHZbLuD1I+VMaTkhiCaiVl2gMTkn1py7Bx5/OkA7BYcMFJrhEVH5gxz6Uhx5kUh6HmgZKDg8nmmMwU8+dQ72JAzxS4BYGooaZKSMeE4qMoSfzZx50pJAriD1/rRQ7F2ketNLeZG4UwkjjPPzpdoYHfz9aKCxpfceARTMc5GeKkCgeZH60gGOvP1pFJjCCQeBimlT/lBPyqcD/WaZvGcDHzzQK67F6FruTbmLwjrnw5qG9illMSAZYuM4FamSFWY+LrzTI7VFYORk55z1rwdnvA1TGX2FSXQDkjjn0qw06xAIPzbeKuLbRoQxbOetOEMDgEopx6ik2VRjbozNKclpGUYGDUaSX7TKm1IYV5x+Z2P9K2rfD7ioiTgc8V0ckEZ3BEBH/LRY8WZkaLcuryMqoPLf1NUIiZJGUA4gODxxmtbcyG4TerYO7PzFZ2buoNx2jc75X296aE1RUk1SK3nEBV5JpVOxI1yR6lvQU+1fU7mUFLTYq/wgkn74qe0eOyuFlWMSOxyxxk89cVpRqTKMRk88j2obBJszDpOsg79Np/ygEHNRLDdXEjyJBNtAwSATmtWLkyEl2UjHHvT/i3/KCqgDgZqbHQBisrwoCYJQvQZTrTodOm2gTKRknIPnWoidZIBnareo4qi0se85ZSw9+aLCgcmnd2cRKyLjJBNc1i+QVJGB6VdkvNoITHtnzpq3iNnaremcUWNRYLmhuFP7plA8hTY9Ku3ZGkZcHkbjRd5SCCVBIGRuHNIZ5ZBlAiKM5z5/KpyHiBZLCWF2LMhwPcCrIsg43S5BYY48qtXH71RnnpmpXYd0q45zmjIdIEvpKeLEjDOMe1MktGt4iiruSQgB8c0VwC+CRn0qbYvwxRuWyduPKldFUjMNZTuxRUaTB/hGaVNOmYsO6b8p5xR6JDGAFAx8s04SgNtHJ86MhpF1T8VawwT/wLk8dNtBLy9hmct3Ybnq4H9KORWqrbfETg7CdmA/may15aOt6+6SIDOVBcDIqoszkqJ2BVSzt3cfkEoVJa289w2QVbYfFk0RniuIokhBWQ7clwcjPpVP4W4dQ+0ZPVQeapgdHBbQyJxJGccMrcZA96L9m9RMt88EzBw6YTAI24HT/vQy5glVkQrwox1HHrUemPPZ3sLwKDN3hUIW8j6iof7LvWjcXt0tlDIV2mUfkUg4z8wKzN9d3Oo7PiQYuOEU8fOo7s3QmlWdmMhPj+fpUlvDK6gzbgCMAH0q12MWqOhaaMOAysdvgG3GBUcqSzHZPwSfDtOc+ponsjiAwq+5NDzaKrvIZijFsoV5wPlTEVntikihGYHjAIGD9aEa5pF7qF7YSJMIozcqxxwQM5PH+uKNXGoLCTHFKzMB4m28GqjX7ySAyICF6HFWr7kumqNZPJiRgWLCMYHHFVEcRx5fJ8xgZoVFqsihoZN0qY8Ljy488+VO/aMSqocPMSoHhYBenkKy+ORv8AJEIt3e7exY44AHOTTrBUkWRovEUbDfWhx1eEKsQt2YFeoPT9aWy1WOytZUihxuILeIHJo+NoXyIJTyEyYXqODVhbSbHeA8qM4JoIdX7oAtGrsTnhuR9xU8PaK5XcViJXqSQCM/pTwkLOIUXc7gvyRkEGnvCu+E5/Km1AOOM0Bk1a8LsdyqzHI8H86ry6vcwxlWmO456AZJoxkGaNMtxkFEZTg5ODnmozGwYmU7znI9hWWTWbpSpWXbjpwKIRa4ZlCTNGpzyzDgDFL42ilyIIKGlU4BO4E5z0ofqJYWq+EgLxVeTtHclO7RI09CigVVuL6S4gjaYgqUztVs85I59+KqMKZLmmghb30csEcDt8Pjnei8c/WrS3aQu3dO5i2gZK4IPryaArgDK8EdOeKb8RKDw/h8gDxVOCshTl2NVI7XcjFAGjdOqkgA4piGaNAFi3c48LA4FZdJHQ5xlfbiunvJmEZTPD+LPORjp9Mg/Sl8ZXys0M97cxq+6NYAfzknKnjFR2+swptjBKuB4nIOGNZ4SsyEHLny59qkgsriRJJUAZIgC5J4GaMEgfI2aJtQZyGaRW8QAwDx+lMfVFTgSZ28eFc/rQmDPcNO45Zu7UOAcYz4vr/KmT30ULbbaBH45crwT8qMELNhU3Eb4GXOOgwOf1qSS9SGQ98kS4xtVWyfbpQeG+uTyreIHIIAGK5pGnlHfKGbp0waMQcmzVrI13tVlUxkB23H9Kp3wZ9q27DaRk+eahFzFBpxEfLmPYQG5P1oab0oo2AhgODilQi1Z3S2jyo5wCeR71bN5C2GMuzPUHGemfWgZUTA5OD1yeSKWRcwMgyRjGOoxTxTGm0HWvrYRhllZlA64AJ/pTH1KOKLvGiJQ9DnkigVuhtbWJJIoWkK5JVABzzgemM1YaQSRqFjUY+3/emoITmy7+1nfBjwowcZGTUM93G0MplQEbSThdp+/rVdoAVGHAx1qpMq92zDkEEEZ9qtQVkubM8xSZ9rjOOjDrj51ZikCAKSSMY3YpsESo6soyCKs7uDwOa6DmsZvAAPXPSnQ3LJKe4UspHiU+dNOATgD7VFc3jIwQIDnoSuaVBkkWYrmSSUtkqGbnngc1ekvYoY+8mJVAeWPQA+Z9B71nxcSB0O8YVslVUYJq4upHbyFPsfepxY3JMJxSxToJYpVZH8WVcEEfSn7xjOQf6UJe+jFlI0cKoY1OxRgZ44GPnV6Oa1XaQWJIGRxWMoSZ0w5IpFwMTn+9dktnaQR6k8VUW4h3Hq3XqAacsyfwnYPTFZYSRspxfkIRzTxqqKw8Pn5UQF13tsqHAcEsTjigsWqW6KzFxgEoRjoQeRXWd/8AHyO0aGKNV6EYLHPXHpXTwqeaRy8748GETJuBxwflSx8A5znPlUIVm6cj2rssDg4+RFe2ux4BOVQ8twaTuQW8LZ9jURkKjBwM+nNJ3nPtVCosdySRllUe9MIGMYHzrhKuPl60hkQjg4PtSEOUKB05PnTXiVic8Ug5I5p5Q4znp5edFlEHwpJzup2wp+YgU8F93Xw/Kntg4yKVhRGOafkAcDFcFTHIFIQAfCR96Q0IQB0pBz0pT054FRnJxg8eooGTcDknmmnrzSAYXAH1pDgeVKgFOKjYc8cU7Fdsz0xmigGbd3XypmzGTmpDnPSlUA53D5YpDshOWI5OKcqj0qUomOnNNKYPHFAzRjUN3IBUY4pg1JnZUjO4+ZqjBBLPkIrHjzOMVbt7eOOd1KDwjjPU/Kvnz6AuvclkwVGfXNMEzojZXcAM5pWQIhLHBqFpBJvARyB5kcGgLIxK/eFv83BqQSHZzGMHjPnmqLrqAnyq24h/hViS33HFSxi7ba0saIvOQG+1JjTHXVxI8aRxMFjJ2tx5elDpLZWuC+N3HhA8qI923RsEDpSYIIwPamBBbQjvM48utXZIxgE4PtSwQMBuIwD+tOYMxII48s9aTGiqR4gSOnQVDPKkMyZbbJL4UOCeRyaICAsvSkFpjcSuTwB7UqQNlSS7lhWNA5d3J+QFM7xsqQFwwyff3q3NbxpDwo3rkls9ah7vMYKjkfpRQrY12wOFyx6cUi3D+AbF2K2T86tpDuAJAJAwfepfhd6qqIoAOc+tKirZRvb6dhJNNboVJBAR8n65xVWPWN7hYoHRdudz459gAaJzW7GM+Hz5NAorfUHmldY9sKcKPM/Oigthia5j25XxE84qu14DISPCg6EjpVZhJHGSY3cn8q46n+lKFzA5lBjcAgg8/T3p0gIJe9WdZ4SJSp/KzY4+dXoNTd2IliC9OjZH3qnDaXc/EULhcDaxIUGrMWmXCle/Gw9eGBqXVFItTcsqoxyR0Bpokjtm8QwRzgDrT3i7qIsT4gMnnpVVrOZp1aRCxI8OTwKg0DTDvUUDjoQCeM+tCdag70ogAVY14bHX61Yk1Cb4NpLS3Z5gdnoF96yep392kgkvxNtHAbOVz8ga0irMm6JVmYKSuT6dQB709ppJ5EaaZQS27cTgZoZpupy6jdMsEMjqB0A2gfeih08SMrTsEC52pjPNW9aBOwfqMqbpWjYnI8JAwSaJ9mbIXFxboYBCUcSuQTlvQH1zXSWlooUN4WZNwHmD8q0uhCJg7QR5JOCceg9aiXotFXWe6e/leN/DwCR60yGeJgscbMxHmw8/StI1tbuwknRN/Tp5055obcho4oxHjxOTjFNaRk9mWur2KJSScsDgL61XNzKz/u7d2DL4TtPPvRy3utJN208ro0jflDrwvyq60/xG2SMlosnAHQiqtehUY19Muid0tq4yOM/2qu9rMPDsfGem04rYPFPOCUzGoILMvUgeXtURjk37vNvfpTU36Fh+zKC1nDnKsCygEAYqG4WSU7UUgZONo6fKtkCy5GCcn1qViAoO0BgMbtvNV8jD4zFi0uHOVikOAM4XpU6aPdydIWAPqQK00srhCoYjPpxVUtKc4Y+/PQUvlfoFxAb9iXW/xbPXG7NONjNbYic7WYgDFFmilRQSpdipKjd5evyoVfF5cyd4yPIm0BTkqPXJGKFNsTgkU2GGYKcrnqOvHvXC0aVsZbGTk1M4EbxhtjKzABumB6kVq7LTrWK3SWZFkkfxA54GeenrVuaiSoZPRmbbQby4iEkEIaPONxcDn70UfspcwwpKBCh5yu7NHVnCZMZEYbgBR+tK14hixI5PIAyck1i+Vs1XEZYdnrnHhRXC43MXxj3qWPszdTwhYokkkQkuQ46fL1zn71omkDgJGhVGIyQw6VIbqGF9sD7HHPDVPyj+IyDdnrreybU9G8X5aadDuFVmwpRT+ZjtHHXHrWqkZHdmHJY5JJ60oCSLjwsfQ0/lYfEAo+zUzojSzRRB+gHJIp47MbYG3TRlj7HiizSbVCFwSo9arHUhuADHA4PFL5WX8SBY7L7c7p9vH+Qf3plxpJtLWSRZjID1Xbj+tEZtQVmJJJHyoddXsaI7ySOExkhugpqbYnxpIG21u0Fq8VuFaEOXKBcbSckn/XrV6HQ5ZIxvKxhv4T1NENFuFjjmDLySGxz05wf/ADVe+MijUYbuiOeRRLka7ErjsoL2cKZBuAB7LSf7Oggl7lgepwn/AHomNTtggLykknnw8Cq0+owtt2SnPmQv5h6VPySZeCK8fZ+3O4tdt0/yjP8A3p0XZ6Dxlp3yCdqso5qxFco7Abwfn1qQXKDG1hjOD5UZMMEUpdJgDAGdjg48CdDTRpELRSRpdSDcpUlcA8+noasTXcIJJORn70q3MXqBn/LTcmGCIF0vTk8M3etz+ZiABgewqNdJtpZGAaVdp4zjj5HFXiyMM7h9aYF8QKOBhT+tLJiwRU/Ysbybe9lKk8nAqDVNHgS0uDa7wyxMUBOQTg9avveOgJMbnA5KjpVG71JQsp4KlcEDkgYq4zdkS41RhrfvI4bdJnVpAoL+WT58VPICyEZK54yKDPFLFu7zIY5GSc9KvWsz7F7wkkfrXd4OAIR2xK4dsj2qUQRYJeNWbnBPUVAs0gTe35SePlSd+5Ocr16etFlJJ9xpsomflQPlStZoqnaSB+tct1uP5RwalMzOvC4+lQ2y8URGGBoQrRknIPJ9KvW8FozqZAyjqQPOhneTmbCKqpnrjiiUSuxG1ec4I9Km5eiqj7Jzpkciv3MqhjyuT0qMaVcxgd5LGQTjgHikdJQd0MwIzwAKniafhWUtx0BqXKS8F4Ra7lJrCGOdQFXjPh8veikMaJChhHiZjvHQjj9RmulIVCSFaQDp/wB6hjllaVAy7Axxj0q4TakjKfGnF7LBIVuKeCTwaaQD1GK5jgcc/WvZR4jH92vJUnNNK9MUgc/L608McDODgVRImzbz4uT61FIWXqD9qnMjY4XHoaY2ZMFhzQMrpLvPgBGD6VYDNg5JI9aVVUDlRiu2nPhxQBFhsnaW54604Kw8+aftPmMUuQOTRSFbODt/FzXb/lSlSwBxge1NKFT1BFFDQoJxyfpShRtHl8uKaPPNOBHkTUjGhSCSrMR6GlyW604EHzyaTgZz1oDZDKWwcEj3FMSRsDJJ+ZqcqXGfKu7sjIABxQITcPrScknzpp4PSncef61JSF+Yrtw8+fTmkIwODiu69aBmulhESAJ5nkUOuzmdcHCY+VdXV8+fQhFlUgD/AEa5AAvHG7murqCq0cV3MD0zTZdu7A4rq6kwSIhECCWPNQtmPk9fLNdXUgLUTgRJuHUcDNc/OSBXV1AySOTKgEYA96kPiUZ4yM11dQCKN+dtvIQcKBk0mnywyyFN6l2TdgHkV1dT8B5Jyy7lRAxz54qVpug24UdK6urOyqIhII0O0FiTTlYlDuAyTkj0rq6iwocvd9AAxPtSd3Gr7to3etdXUWFCtIM8Ee9Rs5PU/pXV1QapKiJo0ZcOMgHPFRTyAxkKSB1J9K6uoHRJo0G2G+Epy64JHl8vnWY1dDdqUyTswRtX8xNdXVpHRhPsS6TpgtrmB2bb6rjGRj1pb64WJ2ZQGctuBH+uldXVV2yY6QNE7NMHAGGHP9q2HZcM+mOUyWWbacV1dQXbLLtdSyTT71RImKpH6nHXFB7mW/vY8TElAcleAB866uqiCu9tJ3SlIT4eTxnJNFdCeRS9vIp2cshPl611dQJsMBXG5AAB15PFVmmjyzCSM44Pirq6khJsj3IQGWRGHkQ3WopZfEMtwTgeea6upM0Qxxu8vucVVETlJASGySTg9BXV1SUOics7JkBSvn0wPU0HuZu9nBh6gbctwK6urSPcifYrz5l2rtx/l56VZse0MkYe1MTMvQ56cDjB8q6urSk1sxTaei3baiLhtgU7wccPk7fer3xMMErPdACPO1SCS3t511dWNI3ydFV9dtzGUihdvDhcPg/Oq8cxPPcOExliCTj3zXV1GKHkx3xUCqx+IkiA4w39Kkt71VLCB5DxySQK6uoxQnJjHubRVbe0rsOT0H61XfUIj+TeCP4eSPnnFdXVpijNzkU7i6eRgkbsik8Y6moRblixY5bzOa6uopISk5dy9ayzWceIANoPn/aorrUJRz3SOwP5V8P8q6up4oMmi3Zk3MTM/dwhBltzZJ+XrVxrWIndCQVJ5y3t6V1dUOKGpMjliMMfeSKxXHhwwG75Zro57d4w7208b44DlSF+zc/SurqaigcmVmeB3LJLIE6gCLz+pp0JthjcZmYeXhAz966uowQPkkTtcWzjwGZMDkYB/rVf9pIGKRLMwHTcApNdXU/jjQvlkRvfzzI5gPw7A4yw3H51Qu8Q2jo0rzySA7mxsHI6V1dVxiiJSfczRLSA5BOeachIHCn7V1dXVRyimVypU9BTBK4AK9Qc+ddXUUhWTStPjMbbD5kVWY3mD/vEgz6GurqaRLkxFgmZge+lYk4xk1dSwuHGFaXPtnNdXU6C2TQw3FrgMznHXOasi4lD5V2A9M11dWbSKUmcbpkxhtx6HcakhvJZZ41yAu8AADoPOurqcUrHJumFj+bjDCuOBxXV1eqzyRrH0JpAT6k11dTAeXZgA3lSA8c11dQA4Nkcmnjk11dSYDWI6frXAAehrq6mA4ZA4/vXE+oFdXUAOEat14pQiAcHGfUV1dUjQm0KCMAn1qPaM+9dXUDHc+v60uf4mOPeurqBMjkwWz1+tJtBz5V1dQIeWAB4H2puQScYrq6g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/>
          <a:srcRect l="3148" t="30804" r="74062" b="30803"/>
          <a:stretch>
            <a:fillRect/>
          </a:stretch>
        </p:blipFill>
        <p:spPr bwMode="auto">
          <a:xfrm>
            <a:off x="6740435" y="98978"/>
            <a:ext cx="2860765" cy="270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3526971"/>
            <a:ext cx="10813869" cy="3122022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Мавзолей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Саманидов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был построен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Бухаре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 приказу Исмаила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Самани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Минарет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Калян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возвышается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над Бухарой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 времени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Караханидов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Резиденция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эфталитских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правителей находилась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Варахше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за Бухарой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149531" cy="10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AutoShape 4" descr="https://upload.wikimedia.org/wikipedia/commons/thumb/c/ca/Varahsha..jpg/220px-Varahsha.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upload.wikimedia.org/wikipedia/commons/thumb/c/ca/Varahsha..jpg/220px-Varahsha..jpg"/>
          <p:cNvPicPr>
            <a:picLocks noChangeAspect="1" noChangeArrowheads="1"/>
          </p:cNvPicPr>
          <p:nvPr/>
        </p:nvPicPr>
        <p:blipFill>
          <a:blip r:embed="rId3"/>
          <a:srcRect r="23222" b="4583"/>
          <a:stretch>
            <a:fillRect/>
          </a:stretch>
        </p:blipFill>
        <p:spPr bwMode="auto">
          <a:xfrm>
            <a:off x="8191008" y="209006"/>
            <a:ext cx="3787632" cy="24819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82" name="AutoShape 10" descr="Дворец Варах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Дворец Варах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/>
          <a:srcRect l="34336" t="20357" r="35846" b="50357"/>
          <a:stretch>
            <a:fillRect/>
          </a:stretch>
        </p:blipFill>
        <p:spPr bwMode="auto">
          <a:xfrm>
            <a:off x="182880" y="274320"/>
            <a:ext cx="4471083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 descr="Из истории Бухары на Великом шелковом пути (Часть 1) |  china-uz-friendship.com"/>
          <p:cNvPicPr>
            <a:picLocks noChangeAspect="1" noChangeArrowheads="1"/>
          </p:cNvPicPr>
          <p:nvPr/>
        </p:nvPicPr>
        <p:blipFill>
          <a:blip r:embed="rId5"/>
          <a:srcRect r="8719"/>
          <a:stretch>
            <a:fillRect/>
          </a:stretch>
        </p:blipFill>
        <p:spPr bwMode="auto">
          <a:xfrm>
            <a:off x="3898306" y="261258"/>
            <a:ext cx="4318230" cy="243631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6210" y="457200"/>
            <a:ext cx="9951721" cy="2913017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Обстоятельства времени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payt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holi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когда? с каких пор? до каких пор?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Они могут выражаться наречиями времени, существительными с предлогами и сочетанием числительных с существительными.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(когда?)</a:t>
            </a:r>
            <a:r>
              <a:rPr lang="ru-RU" b="1" i="1" u="dotted" dirty="0" smtClean="0">
                <a:latin typeface="Arial" pitchFamily="34" charset="0"/>
                <a:cs typeface="Arial" pitchFamily="34" charset="0"/>
              </a:rPr>
              <a:t> В конце IV века до нашей эры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месте городища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Кампыр-тепа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был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античный портовый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город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5761" y="3696788"/>
          <a:ext cx="11129554" cy="2944368"/>
        </p:xfrm>
        <a:graphic>
          <a:graphicData uri="http://schemas.openxmlformats.org/drawingml/2006/table">
            <a:tbl>
              <a:tblPr/>
              <a:tblGrid>
                <a:gridCol w="1991428"/>
                <a:gridCol w="2306593"/>
                <a:gridCol w="6831533"/>
              </a:tblGrid>
              <a:tr h="71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точное время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уточняющий 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SimHei" pitchFamily="49" charset="-122"/>
                          <a:cs typeface="Arial" pitchFamily="34" charset="0"/>
                        </a:rPr>
                        <a:t>обстоятельства времени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1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часовое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 сколько часов?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 два часа пятнадцать минут, в два тридцать,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 два с четвертью, в два с половиной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4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календарное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какого числа?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каком году?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день?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второго мая две тысячи восемнадцатого года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 мае две тысячи восемнадцатого года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 понедельник, в среду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Стоковые векторные изображения Римский циферблат | Depositphotos®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56" b="12450"/>
          <a:stretch>
            <a:fillRect/>
          </a:stretch>
        </p:blipFill>
        <p:spPr bwMode="auto">
          <a:xfrm>
            <a:off x="10006149" y="744584"/>
            <a:ext cx="1898469" cy="1820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1543</Words>
  <Application>Microsoft Office PowerPoint</Application>
  <PresentationFormat>Произвольный</PresentationFormat>
  <Paragraphs>200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Русский язык</vt:lpstr>
      <vt:lpstr>Сегодня на уроке</vt:lpstr>
      <vt:lpstr>Слайд 3</vt:lpstr>
      <vt:lpstr>Слайд 4</vt:lpstr>
      <vt:lpstr>Слайд 5</vt:lpstr>
      <vt:lpstr>Упражнение 1</vt:lpstr>
      <vt:lpstr>Слайд 7</vt:lpstr>
      <vt:lpstr>Слайд 8</vt:lpstr>
      <vt:lpstr>Слайд 9</vt:lpstr>
      <vt:lpstr>Способы обозначения времени</vt:lpstr>
      <vt:lpstr>Слайд 11</vt:lpstr>
      <vt:lpstr>Упражнение 2</vt:lpstr>
      <vt:lpstr>Проверьте!</vt:lpstr>
      <vt:lpstr>Упражнение 3</vt:lpstr>
      <vt:lpstr>Проверьте!</vt:lpstr>
      <vt:lpstr>Словарная работа</vt:lpstr>
      <vt:lpstr>Галина Анатольевна Пугаченкова</vt:lpstr>
      <vt:lpstr>Упражнение 4</vt:lpstr>
      <vt:lpstr>Упражнение 4</vt:lpstr>
      <vt:lpstr>Слайд 20</vt:lpstr>
      <vt:lpstr>Слайд 21</vt:lpstr>
      <vt:lpstr>Мозговой штурм</vt:lpstr>
      <vt:lpstr>Слайд 23</vt:lpstr>
      <vt:lpstr>Задание для самостоятельной работы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88</cp:revision>
  <dcterms:created xsi:type="dcterms:W3CDTF">2018-08-03T11:59:51Z</dcterms:created>
  <dcterms:modified xsi:type="dcterms:W3CDTF">2020-11-13T12:57:57Z</dcterms:modified>
</cp:coreProperties>
</file>