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77" r:id="rId4"/>
    <p:sldId id="261" r:id="rId5"/>
    <p:sldId id="267" r:id="rId6"/>
    <p:sldId id="266" r:id="rId7"/>
    <p:sldId id="268" r:id="rId8"/>
    <p:sldId id="274" r:id="rId9"/>
    <p:sldId id="270" r:id="rId10"/>
    <p:sldId id="271" r:id="rId11"/>
    <p:sldId id="272" r:id="rId12"/>
    <p:sldId id="273" r:id="rId13"/>
    <p:sldId id="269" r:id="rId14"/>
    <p:sldId id="283" r:id="rId15"/>
    <p:sldId id="281" r:id="rId16"/>
    <p:sldId id="280" r:id="rId17"/>
    <p:sldId id="282" r:id="rId18"/>
    <p:sldId id="27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95D"/>
    <a:srgbClr val="F1D18A"/>
    <a:srgbClr val="253B6E"/>
    <a:srgbClr val="EDED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3CFFA-11F4-4EC6-9829-299765F56933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5432B81-1D45-4019-AF4C-43BE326C979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434072A-9533-46F8-A1BD-72F1BF15ACF0}" type="parTrans" cxnId="{36F5D37D-161F-4AFD-BCB6-51EE39EBEA33}">
      <dgm:prSet/>
      <dgm:spPr/>
      <dgm:t>
        <a:bodyPr/>
        <a:lstStyle/>
        <a:p>
          <a:endParaRPr lang="ru-RU"/>
        </a:p>
      </dgm:t>
    </dgm:pt>
    <dgm:pt modelId="{E8E9DAAC-F2FD-4E79-BA65-8510F80C63F4}" type="sibTrans" cxnId="{36F5D37D-161F-4AFD-BCB6-51EE39EBEA33}">
      <dgm:prSet/>
      <dgm:spPr/>
      <dgm:t>
        <a:bodyPr/>
        <a:lstStyle/>
        <a:p>
          <a:endParaRPr lang="ru-RU"/>
        </a:p>
      </dgm:t>
    </dgm:pt>
    <dgm:pt modelId="{BFD39A5C-B447-4E90-A663-A0D4D77F8B17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повторим составное глагольное сказуемое;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D79EA21A-D554-4C4A-9A6C-A7A8CB7E312C}" type="parTrans" cxnId="{90EB1D06-651E-47B3-97CF-6409EEDC7639}">
      <dgm:prSet/>
      <dgm:spPr/>
      <dgm:t>
        <a:bodyPr/>
        <a:lstStyle/>
        <a:p>
          <a:endParaRPr lang="ru-RU"/>
        </a:p>
      </dgm:t>
    </dgm:pt>
    <dgm:pt modelId="{1E29683A-B73A-4CF6-9956-CBC5F1CEBACF}" type="sibTrans" cxnId="{90EB1D06-651E-47B3-97CF-6409EEDC7639}">
      <dgm:prSet/>
      <dgm:spPr/>
      <dgm:t>
        <a:bodyPr/>
        <a:lstStyle/>
        <a:p>
          <a:endParaRPr lang="ru-RU"/>
        </a:p>
      </dgm:t>
    </dgm:pt>
    <dgm:pt modelId="{A7B5C4AA-7EB7-494A-917F-0FAA3760362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145F33E-BF9A-4E6E-A4E0-35ADE8627FB5}" type="parTrans" cxnId="{B5E75CE6-E7A2-4C94-8AAE-56B2CF3EB00C}">
      <dgm:prSet/>
      <dgm:spPr/>
      <dgm:t>
        <a:bodyPr/>
        <a:lstStyle/>
        <a:p>
          <a:endParaRPr lang="ru-RU"/>
        </a:p>
      </dgm:t>
    </dgm:pt>
    <dgm:pt modelId="{3C05E569-3699-4713-8D0D-94E297187B86}" type="sibTrans" cxnId="{B5E75CE6-E7A2-4C94-8AAE-56B2CF3EB00C}">
      <dgm:prSet/>
      <dgm:spPr/>
      <dgm:t>
        <a:bodyPr/>
        <a:lstStyle/>
        <a:p>
          <a:endParaRPr lang="ru-RU"/>
        </a:p>
      </dgm:t>
    </dgm:pt>
    <dgm:pt modelId="{4D383D6E-4DA5-4262-BDD7-DBF823094F5B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рассмотрим его строение;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654016CA-19FC-435C-91B1-9728E5BF66E2}" type="parTrans" cxnId="{7295D491-62C8-4597-8BAB-5E7F55067F90}">
      <dgm:prSet/>
      <dgm:spPr/>
      <dgm:t>
        <a:bodyPr/>
        <a:lstStyle/>
        <a:p>
          <a:endParaRPr lang="ru-RU"/>
        </a:p>
      </dgm:t>
    </dgm:pt>
    <dgm:pt modelId="{70D74E65-5BD1-49C6-8A2F-43DAE21AB219}" type="sibTrans" cxnId="{7295D491-62C8-4597-8BAB-5E7F55067F90}">
      <dgm:prSet/>
      <dgm:spPr/>
      <dgm:t>
        <a:bodyPr/>
        <a:lstStyle/>
        <a:p>
          <a:endParaRPr lang="ru-RU"/>
        </a:p>
      </dgm:t>
    </dgm:pt>
    <dgm:pt modelId="{72A4D3D0-5022-4B1C-A0E0-F2C4819FFC2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0FF01D2-8F4F-4C73-B510-CE98D25A45FB}" type="parTrans" cxnId="{11E461CD-1715-4263-9B61-4BE8F61FD198}">
      <dgm:prSet/>
      <dgm:spPr/>
      <dgm:t>
        <a:bodyPr/>
        <a:lstStyle/>
        <a:p>
          <a:endParaRPr lang="ru-RU"/>
        </a:p>
      </dgm:t>
    </dgm:pt>
    <dgm:pt modelId="{5744B170-1882-46DE-BDAC-40D8F10741F1}" type="sibTrans" cxnId="{11E461CD-1715-4263-9B61-4BE8F61FD198}">
      <dgm:prSet/>
      <dgm:spPr/>
      <dgm:t>
        <a:bodyPr/>
        <a:lstStyle/>
        <a:p>
          <a:endParaRPr lang="ru-RU"/>
        </a:p>
      </dgm:t>
    </dgm:pt>
    <dgm:pt modelId="{B5328085-3EDF-4F6D-BED5-9953C0F237E9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изучим его компоненты;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7323C1E5-BC1F-4026-904C-A5D5B2D4FA42}" type="parTrans" cxnId="{66DBE7B4-82B6-4C95-B484-13E29AB7DF79}">
      <dgm:prSet/>
      <dgm:spPr/>
      <dgm:t>
        <a:bodyPr/>
        <a:lstStyle/>
        <a:p>
          <a:endParaRPr lang="ru-RU"/>
        </a:p>
      </dgm:t>
    </dgm:pt>
    <dgm:pt modelId="{3E11D8CE-37DC-4166-BD0A-6B9301E22B1C}" type="sibTrans" cxnId="{66DBE7B4-82B6-4C95-B484-13E29AB7DF79}">
      <dgm:prSet/>
      <dgm:spPr/>
      <dgm:t>
        <a:bodyPr/>
        <a:lstStyle/>
        <a:p>
          <a:endParaRPr lang="ru-RU"/>
        </a:p>
      </dgm:t>
    </dgm:pt>
    <dgm:pt modelId="{054F2353-00EB-4CE5-A17C-EB2272AEAD10}">
      <dgm:prSet/>
      <dgm:spPr/>
      <dgm:t>
        <a:bodyPr/>
        <a:lstStyle/>
        <a:p>
          <a:endParaRPr lang="ru-RU"/>
        </a:p>
      </dgm:t>
    </dgm:pt>
    <dgm:pt modelId="{44BF3737-4ACE-443D-A422-8AD81CFD8991}" type="parTrans" cxnId="{6CD49073-7CED-420F-A4D6-101E17D4D94C}">
      <dgm:prSet/>
      <dgm:spPr/>
      <dgm:t>
        <a:bodyPr/>
        <a:lstStyle/>
        <a:p>
          <a:endParaRPr lang="ru-RU"/>
        </a:p>
      </dgm:t>
    </dgm:pt>
    <dgm:pt modelId="{F9259F94-B245-4CE5-8617-CE586230A511}" type="sibTrans" cxnId="{6CD49073-7CED-420F-A4D6-101E17D4D94C}">
      <dgm:prSet/>
      <dgm:spPr/>
      <dgm:t>
        <a:bodyPr/>
        <a:lstStyle/>
        <a:p>
          <a:endParaRPr lang="ru-RU"/>
        </a:p>
      </dgm:t>
    </dgm:pt>
    <dgm:pt modelId="{D5E9B811-83DE-41B8-9DDF-746B6A0D8B66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научимся правильно употреблять вид глагола;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B2F98F75-8FE9-4545-A770-36ED2FE3B003}" type="parTrans" cxnId="{D9B8EC40-F06D-482F-B1D2-5A542950E405}">
      <dgm:prSet/>
      <dgm:spPr/>
      <dgm:t>
        <a:bodyPr/>
        <a:lstStyle/>
        <a:p>
          <a:endParaRPr lang="ru-RU"/>
        </a:p>
      </dgm:t>
    </dgm:pt>
    <dgm:pt modelId="{D93534B3-E648-4F71-B643-FFC8F1095132}" type="sibTrans" cxnId="{D9B8EC40-F06D-482F-B1D2-5A542950E405}">
      <dgm:prSet/>
      <dgm:spPr/>
      <dgm:t>
        <a:bodyPr/>
        <a:lstStyle/>
        <a:p>
          <a:endParaRPr lang="ru-RU"/>
        </a:p>
      </dgm:t>
    </dgm:pt>
    <dgm:pt modelId="{723F26B9-AA1C-451F-B77E-222F7DCB5A54}" type="pres">
      <dgm:prSet presAssocID="{DC33CFFA-11F4-4EC6-9829-299765F5693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027ED3-815B-4384-9B7B-59FA0D10D381}" type="pres">
      <dgm:prSet presAssocID="{35432B81-1D45-4019-AF4C-43BE326C979E}" presName="composite" presStyleCnt="0"/>
      <dgm:spPr/>
    </dgm:pt>
    <dgm:pt modelId="{FA8F527E-B62E-491C-B4E2-AA1C2481F3F4}" type="pres">
      <dgm:prSet presAssocID="{35432B81-1D45-4019-AF4C-43BE326C979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120B9-6E04-4623-BB65-568342D03A57}" type="pres">
      <dgm:prSet presAssocID="{35432B81-1D45-4019-AF4C-43BE326C979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03A8F-D2C2-4588-8702-4C4E00DB4217}" type="pres">
      <dgm:prSet presAssocID="{E8E9DAAC-F2FD-4E79-BA65-8510F80C63F4}" presName="sp" presStyleCnt="0"/>
      <dgm:spPr/>
    </dgm:pt>
    <dgm:pt modelId="{3D6E2EE7-632E-4EB0-8F98-DA9176E5009A}" type="pres">
      <dgm:prSet presAssocID="{A7B5C4AA-7EB7-494A-917F-0FAA3760362C}" presName="composite" presStyleCnt="0"/>
      <dgm:spPr/>
    </dgm:pt>
    <dgm:pt modelId="{3CF7FC5A-7BEE-4CC4-99FE-F122C13189B2}" type="pres">
      <dgm:prSet presAssocID="{A7B5C4AA-7EB7-494A-917F-0FAA3760362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7B301-8DA5-4752-A077-D459AC93D0FD}" type="pres">
      <dgm:prSet presAssocID="{A7B5C4AA-7EB7-494A-917F-0FAA3760362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4D8DB-1AB5-48DE-9888-D7859191400B}" type="pres">
      <dgm:prSet presAssocID="{3C05E569-3699-4713-8D0D-94E297187B86}" presName="sp" presStyleCnt="0"/>
      <dgm:spPr/>
    </dgm:pt>
    <dgm:pt modelId="{E7B25BA4-26E7-4847-B80E-B60D2D911D99}" type="pres">
      <dgm:prSet presAssocID="{72A4D3D0-5022-4B1C-A0E0-F2C4819FFC2F}" presName="composite" presStyleCnt="0"/>
      <dgm:spPr/>
    </dgm:pt>
    <dgm:pt modelId="{06A9173A-86F0-4CFE-BEFA-053ECCCFF9F5}" type="pres">
      <dgm:prSet presAssocID="{72A4D3D0-5022-4B1C-A0E0-F2C4819FFC2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874A-93BE-4E0F-9B66-23087A754986}" type="pres">
      <dgm:prSet presAssocID="{72A4D3D0-5022-4B1C-A0E0-F2C4819FFC2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DC126-B9BB-4D88-A980-A6708A212024}" type="pres">
      <dgm:prSet presAssocID="{5744B170-1882-46DE-BDAC-40D8F10741F1}" presName="sp" presStyleCnt="0"/>
      <dgm:spPr/>
    </dgm:pt>
    <dgm:pt modelId="{2BF16917-E83D-49CB-BCEA-875E3AA0D088}" type="pres">
      <dgm:prSet presAssocID="{054F2353-00EB-4CE5-A17C-EB2272AEAD10}" presName="composite" presStyleCnt="0"/>
      <dgm:spPr/>
    </dgm:pt>
    <dgm:pt modelId="{6B68BED9-9BB5-4CF2-BAB3-CB15321AF02B}" type="pres">
      <dgm:prSet presAssocID="{054F2353-00EB-4CE5-A17C-EB2272AEAD1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CF97D-9C18-4EFF-9500-30E77D682484}" type="pres">
      <dgm:prSet presAssocID="{054F2353-00EB-4CE5-A17C-EB2272AEAD1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D3AFC-F885-49C7-B5FB-F69B4987C81A}" type="presOf" srcId="{A7B5C4AA-7EB7-494A-917F-0FAA3760362C}" destId="{3CF7FC5A-7BEE-4CC4-99FE-F122C13189B2}" srcOrd="0" destOrd="0" presId="urn:microsoft.com/office/officeart/2005/8/layout/chevron2"/>
    <dgm:cxn modelId="{79FB7DA9-4BDF-4130-B728-BB1643F2CEEC}" type="presOf" srcId="{BFD39A5C-B447-4E90-A663-A0D4D77F8B17}" destId="{243120B9-6E04-4623-BB65-568342D03A57}" srcOrd="0" destOrd="0" presId="urn:microsoft.com/office/officeart/2005/8/layout/chevron2"/>
    <dgm:cxn modelId="{B5E75CE6-E7A2-4C94-8AAE-56B2CF3EB00C}" srcId="{DC33CFFA-11F4-4EC6-9829-299765F56933}" destId="{A7B5C4AA-7EB7-494A-917F-0FAA3760362C}" srcOrd="1" destOrd="0" parTransId="{7145F33E-BF9A-4E6E-A4E0-35ADE8627FB5}" sibTransId="{3C05E569-3699-4713-8D0D-94E297187B86}"/>
    <dgm:cxn modelId="{E4BB2A9C-BC4F-4F16-92CA-8D31666CAFAC}" type="presOf" srcId="{D5E9B811-83DE-41B8-9DDF-746B6A0D8B66}" destId="{D64CF97D-9C18-4EFF-9500-30E77D682484}" srcOrd="0" destOrd="0" presId="urn:microsoft.com/office/officeart/2005/8/layout/chevron2"/>
    <dgm:cxn modelId="{7295D491-62C8-4597-8BAB-5E7F55067F90}" srcId="{A7B5C4AA-7EB7-494A-917F-0FAA3760362C}" destId="{4D383D6E-4DA5-4262-BDD7-DBF823094F5B}" srcOrd="0" destOrd="0" parTransId="{654016CA-19FC-435C-91B1-9728E5BF66E2}" sibTransId="{70D74E65-5BD1-49C6-8A2F-43DAE21AB219}"/>
    <dgm:cxn modelId="{6CD49073-7CED-420F-A4D6-101E17D4D94C}" srcId="{DC33CFFA-11F4-4EC6-9829-299765F56933}" destId="{054F2353-00EB-4CE5-A17C-EB2272AEAD10}" srcOrd="3" destOrd="0" parTransId="{44BF3737-4ACE-443D-A422-8AD81CFD8991}" sibTransId="{F9259F94-B245-4CE5-8617-CE586230A511}"/>
    <dgm:cxn modelId="{36F5D37D-161F-4AFD-BCB6-51EE39EBEA33}" srcId="{DC33CFFA-11F4-4EC6-9829-299765F56933}" destId="{35432B81-1D45-4019-AF4C-43BE326C979E}" srcOrd="0" destOrd="0" parTransId="{9434072A-9533-46F8-A1BD-72F1BF15ACF0}" sibTransId="{E8E9DAAC-F2FD-4E79-BA65-8510F80C63F4}"/>
    <dgm:cxn modelId="{05121B4A-20D5-46C7-97DE-1A13F8AC4E41}" type="presOf" srcId="{4D383D6E-4DA5-4262-BDD7-DBF823094F5B}" destId="{0407B301-8DA5-4752-A077-D459AC93D0FD}" srcOrd="0" destOrd="0" presId="urn:microsoft.com/office/officeart/2005/8/layout/chevron2"/>
    <dgm:cxn modelId="{B7273E6C-C250-4CF3-A2AE-4460A5B5C3A8}" type="presOf" srcId="{054F2353-00EB-4CE5-A17C-EB2272AEAD10}" destId="{6B68BED9-9BB5-4CF2-BAB3-CB15321AF02B}" srcOrd="0" destOrd="0" presId="urn:microsoft.com/office/officeart/2005/8/layout/chevron2"/>
    <dgm:cxn modelId="{11E461CD-1715-4263-9B61-4BE8F61FD198}" srcId="{DC33CFFA-11F4-4EC6-9829-299765F56933}" destId="{72A4D3D0-5022-4B1C-A0E0-F2C4819FFC2F}" srcOrd="2" destOrd="0" parTransId="{10FF01D2-8F4F-4C73-B510-CE98D25A45FB}" sibTransId="{5744B170-1882-46DE-BDAC-40D8F10741F1}"/>
    <dgm:cxn modelId="{02B0BC18-4D06-40D5-B951-6FE7B9876991}" type="presOf" srcId="{B5328085-3EDF-4F6D-BED5-9953C0F237E9}" destId="{56A9874A-93BE-4E0F-9B66-23087A754986}" srcOrd="0" destOrd="0" presId="urn:microsoft.com/office/officeart/2005/8/layout/chevron2"/>
    <dgm:cxn modelId="{90EB1D06-651E-47B3-97CF-6409EEDC7639}" srcId="{35432B81-1D45-4019-AF4C-43BE326C979E}" destId="{BFD39A5C-B447-4E90-A663-A0D4D77F8B17}" srcOrd="0" destOrd="0" parTransId="{D79EA21A-D554-4C4A-9A6C-A7A8CB7E312C}" sibTransId="{1E29683A-B73A-4CF6-9956-CBC5F1CEBACF}"/>
    <dgm:cxn modelId="{EB71EB27-D7AD-436B-A5F0-4600688DB0FF}" type="presOf" srcId="{35432B81-1D45-4019-AF4C-43BE326C979E}" destId="{FA8F527E-B62E-491C-B4E2-AA1C2481F3F4}" srcOrd="0" destOrd="0" presId="urn:microsoft.com/office/officeart/2005/8/layout/chevron2"/>
    <dgm:cxn modelId="{D9B8EC40-F06D-482F-B1D2-5A542950E405}" srcId="{054F2353-00EB-4CE5-A17C-EB2272AEAD10}" destId="{D5E9B811-83DE-41B8-9DDF-746B6A0D8B66}" srcOrd="0" destOrd="0" parTransId="{B2F98F75-8FE9-4545-A770-36ED2FE3B003}" sibTransId="{D93534B3-E648-4F71-B643-FFC8F1095132}"/>
    <dgm:cxn modelId="{66DBE7B4-82B6-4C95-B484-13E29AB7DF79}" srcId="{72A4D3D0-5022-4B1C-A0E0-F2C4819FFC2F}" destId="{B5328085-3EDF-4F6D-BED5-9953C0F237E9}" srcOrd="0" destOrd="0" parTransId="{7323C1E5-BC1F-4026-904C-A5D5B2D4FA42}" sibTransId="{3E11D8CE-37DC-4166-BD0A-6B9301E22B1C}"/>
    <dgm:cxn modelId="{CA42965F-B595-47E3-A0CF-1EC875884075}" type="presOf" srcId="{DC33CFFA-11F4-4EC6-9829-299765F56933}" destId="{723F26B9-AA1C-451F-B77E-222F7DCB5A54}" srcOrd="0" destOrd="0" presId="urn:microsoft.com/office/officeart/2005/8/layout/chevron2"/>
    <dgm:cxn modelId="{E1C5C258-F7AA-4062-BB94-858AB36CF5F2}" type="presOf" srcId="{72A4D3D0-5022-4B1C-A0E0-F2C4819FFC2F}" destId="{06A9173A-86F0-4CFE-BEFA-053ECCCFF9F5}" srcOrd="0" destOrd="0" presId="urn:microsoft.com/office/officeart/2005/8/layout/chevron2"/>
    <dgm:cxn modelId="{E5C56EC8-989D-42CE-A119-099C70BBB58B}" type="presParOf" srcId="{723F26B9-AA1C-451F-B77E-222F7DCB5A54}" destId="{A2027ED3-815B-4384-9B7B-59FA0D10D381}" srcOrd="0" destOrd="0" presId="urn:microsoft.com/office/officeart/2005/8/layout/chevron2"/>
    <dgm:cxn modelId="{321E42F4-5BCA-49BA-B969-C63BD63998C2}" type="presParOf" srcId="{A2027ED3-815B-4384-9B7B-59FA0D10D381}" destId="{FA8F527E-B62E-491C-B4E2-AA1C2481F3F4}" srcOrd="0" destOrd="0" presId="urn:microsoft.com/office/officeart/2005/8/layout/chevron2"/>
    <dgm:cxn modelId="{0DAA13D5-3D94-4034-BA49-8CB51D86E5A2}" type="presParOf" srcId="{A2027ED3-815B-4384-9B7B-59FA0D10D381}" destId="{243120B9-6E04-4623-BB65-568342D03A57}" srcOrd="1" destOrd="0" presId="urn:microsoft.com/office/officeart/2005/8/layout/chevron2"/>
    <dgm:cxn modelId="{5D685CFF-3FBE-4E1C-9D10-071F7579055B}" type="presParOf" srcId="{723F26B9-AA1C-451F-B77E-222F7DCB5A54}" destId="{23C03A8F-D2C2-4588-8702-4C4E00DB4217}" srcOrd="1" destOrd="0" presId="urn:microsoft.com/office/officeart/2005/8/layout/chevron2"/>
    <dgm:cxn modelId="{AE463AC2-DCD9-44BF-9EF9-C6A2B2EF7442}" type="presParOf" srcId="{723F26B9-AA1C-451F-B77E-222F7DCB5A54}" destId="{3D6E2EE7-632E-4EB0-8F98-DA9176E5009A}" srcOrd="2" destOrd="0" presId="urn:microsoft.com/office/officeart/2005/8/layout/chevron2"/>
    <dgm:cxn modelId="{82A34002-571C-4646-B5C1-77ABDDE57631}" type="presParOf" srcId="{3D6E2EE7-632E-4EB0-8F98-DA9176E5009A}" destId="{3CF7FC5A-7BEE-4CC4-99FE-F122C13189B2}" srcOrd="0" destOrd="0" presId="urn:microsoft.com/office/officeart/2005/8/layout/chevron2"/>
    <dgm:cxn modelId="{B8C99C36-04F6-4497-B913-9554F0777763}" type="presParOf" srcId="{3D6E2EE7-632E-4EB0-8F98-DA9176E5009A}" destId="{0407B301-8DA5-4752-A077-D459AC93D0FD}" srcOrd="1" destOrd="0" presId="urn:microsoft.com/office/officeart/2005/8/layout/chevron2"/>
    <dgm:cxn modelId="{08276303-F1C9-4423-8098-A04B048CBB07}" type="presParOf" srcId="{723F26B9-AA1C-451F-B77E-222F7DCB5A54}" destId="{8B74D8DB-1AB5-48DE-9888-D7859191400B}" srcOrd="3" destOrd="0" presId="urn:microsoft.com/office/officeart/2005/8/layout/chevron2"/>
    <dgm:cxn modelId="{B39E82F6-42D1-42F6-BC6D-9AEEA25F915C}" type="presParOf" srcId="{723F26B9-AA1C-451F-B77E-222F7DCB5A54}" destId="{E7B25BA4-26E7-4847-B80E-B60D2D911D99}" srcOrd="4" destOrd="0" presId="urn:microsoft.com/office/officeart/2005/8/layout/chevron2"/>
    <dgm:cxn modelId="{F7ECCE27-70B4-4E8B-8DD4-BB61E43B06B3}" type="presParOf" srcId="{E7B25BA4-26E7-4847-B80E-B60D2D911D99}" destId="{06A9173A-86F0-4CFE-BEFA-053ECCCFF9F5}" srcOrd="0" destOrd="0" presId="urn:microsoft.com/office/officeart/2005/8/layout/chevron2"/>
    <dgm:cxn modelId="{59891AB2-2569-4EE4-AB6F-36FACA573450}" type="presParOf" srcId="{E7B25BA4-26E7-4847-B80E-B60D2D911D99}" destId="{56A9874A-93BE-4E0F-9B66-23087A754986}" srcOrd="1" destOrd="0" presId="urn:microsoft.com/office/officeart/2005/8/layout/chevron2"/>
    <dgm:cxn modelId="{FF729EFC-7D44-4818-8249-2AE673ADA548}" type="presParOf" srcId="{723F26B9-AA1C-451F-B77E-222F7DCB5A54}" destId="{DCDDC126-B9BB-4D88-A980-A6708A212024}" srcOrd="5" destOrd="0" presId="urn:microsoft.com/office/officeart/2005/8/layout/chevron2"/>
    <dgm:cxn modelId="{EDEC60BB-12D9-4250-AF07-74DD72665052}" type="presParOf" srcId="{723F26B9-AA1C-451F-B77E-222F7DCB5A54}" destId="{2BF16917-E83D-49CB-BCEA-875E3AA0D088}" srcOrd="6" destOrd="0" presId="urn:microsoft.com/office/officeart/2005/8/layout/chevron2"/>
    <dgm:cxn modelId="{FA5F28BB-4681-4B1E-9464-389695FBD766}" type="presParOf" srcId="{2BF16917-E83D-49CB-BCEA-875E3AA0D088}" destId="{6B68BED9-9BB5-4CF2-BAB3-CB15321AF02B}" srcOrd="0" destOrd="0" presId="urn:microsoft.com/office/officeart/2005/8/layout/chevron2"/>
    <dgm:cxn modelId="{A0CB56B1-4AC7-48AA-8E1F-1084DA827076}" type="presParOf" srcId="{2BF16917-E83D-49CB-BCEA-875E3AA0D088}" destId="{D64CF97D-9C18-4EFF-9500-30E77D682484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7CD70E-6E38-4B2E-B117-325BEC5C593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352609C-985B-429B-89A0-943281D27864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Сложное будущее время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04641DE-3BD9-41D2-A025-A898AB46BD9B}" type="parTrans" cxnId="{53B21BCD-4BA3-4909-A565-0850D0EF1AFA}">
      <dgm:prSet/>
      <dgm:spPr/>
      <dgm:t>
        <a:bodyPr/>
        <a:lstStyle/>
        <a:p>
          <a:endParaRPr lang="ru-RU"/>
        </a:p>
      </dgm:t>
    </dgm:pt>
    <dgm:pt modelId="{E881CC5F-95CF-4A2C-BFA7-0E024C12B9C8}" type="sibTrans" cxnId="{53B21BCD-4BA3-4909-A565-0850D0EF1AFA}">
      <dgm:prSet/>
      <dgm:spPr/>
      <dgm:t>
        <a:bodyPr/>
        <a:lstStyle/>
        <a:p>
          <a:endParaRPr lang="ru-RU"/>
        </a:p>
      </dgm:t>
    </dgm:pt>
    <dgm:pt modelId="{6FCC2C30-10D8-44B5-8BFD-B2F7D47219A5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Мы </a:t>
          </a:r>
          <a:r>
            <a:rPr lang="ru-RU" sz="3200" b="1" dirty="0" smtClean="0">
              <a:latin typeface="Arial" pitchFamily="34" charset="0"/>
              <a:cs typeface="Arial" pitchFamily="34" charset="0"/>
            </a:rPr>
            <a:t>будем изучать </a:t>
          </a:r>
          <a:r>
            <a:rPr lang="ru-RU" sz="3200" dirty="0" smtClean="0">
              <a:latin typeface="Arial" pitchFamily="34" charset="0"/>
              <a:cs typeface="Arial" pitchFamily="34" charset="0"/>
            </a:rPr>
            <a:t>русский язык.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D9F0288D-BC2D-4485-9745-AD3FA37E6920}" type="parTrans" cxnId="{01B32DB8-F3E6-4982-B9F2-64A612C01CFC}">
      <dgm:prSet/>
      <dgm:spPr/>
      <dgm:t>
        <a:bodyPr/>
        <a:lstStyle/>
        <a:p>
          <a:endParaRPr lang="ru-RU"/>
        </a:p>
      </dgm:t>
    </dgm:pt>
    <dgm:pt modelId="{12848109-68E7-406C-BEE7-F3014B52A4DD}" type="sibTrans" cxnId="{01B32DB8-F3E6-4982-B9F2-64A612C01CFC}">
      <dgm:prSet/>
      <dgm:spPr/>
      <dgm:t>
        <a:bodyPr/>
        <a:lstStyle/>
        <a:p>
          <a:endParaRPr lang="ru-RU"/>
        </a:p>
      </dgm:t>
    </dgm:pt>
    <dgm:pt modelId="{F87C5EC0-FDFE-49A4-82D6-0894A6912723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Условное наклонение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7843BB2-6470-4E40-B421-EEABFB7A296C}" type="parTrans" cxnId="{4065A211-1E2D-47D3-8863-E638F22D930C}">
      <dgm:prSet/>
      <dgm:spPr/>
      <dgm:t>
        <a:bodyPr/>
        <a:lstStyle/>
        <a:p>
          <a:endParaRPr lang="ru-RU"/>
        </a:p>
      </dgm:t>
    </dgm:pt>
    <dgm:pt modelId="{32712CF9-7814-470E-B684-9C560A7A337C}" type="sibTrans" cxnId="{4065A211-1E2D-47D3-8863-E638F22D930C}">
      <dgm:prSet/>
      <dgm:spPr/>
      <dgm:t>
        <a:bodyPr/>
        <a:lstStyle/>
        <a:p>
          <a:endParaRPr lang="ru-RU"/>
        </a:p>
      </dgm:t>
    </dgm:pt>
    <dgm:pt modelId="{2AC34FE1-5C50-4FDA-A292-6FB3D679DDB9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Если </a:t>
          </a:r>
          <a:r>
            <a:rPr lang="ru-RU" sz="3200" b="1" dirty="0" smtClean="0">
              <a:latin typeface="Arial" pitchFamily="34" charset="0"/>
              <a:cs typeface="Arial" pitchFamily="34" charset="0"/>
            </a:rPr>
            <a:t>бы</a:t>
          </a:r>
          <a:r>
            <a:rPr lang="ru-RU" sz="3200" dirty="0" smtClean="0">
              <a:latin typeface="Arial" pitchFamily="34" charset="0"/>
              <a:cs typeface="Arial" pitchFamily="34" charset="0"/>
            </a:rPr>
            <a:t> я так </a:t>
          </a:r>
          <a:r>
            <a:rPr lang="ru-RU" sz="3200" b="1" dirty="0" smtClean="0">
              <a:latin typeface="Arial" pitchFamily="34" charset="0"/>
              <a:cs typeface="Arial" pitchFamily="34" charset="0"/>
            </a:rPr>
            <a:t>говорил</a:t>
          </a:r>
          <a:r>
            <a:rPr lang="ru-RU" sz="3200" dirty="0" smtClean="0">
              <a:latin typeface="Arial" pitchFamily="34" charset="0"/>
              <a:cs typeface="Arial" pitchFamily="34" charset="0"/>
            </a:rPr>
            <a:t> по-русски!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39559422-B8E2-43DA-9BC4-FE38D08150F4}" type="parTrans" cxnId="{47B80DFA-6F95-4B6C-8F7F-60C2829798FC}">
      <dgm:prSet/>
      <dgm:spPr/>
      <dgm:t>
        <a:bodyPr/>
        <a:lstStyle/>
        <a:p>
          <a:endParaRPr lang="ru-RU"/>
        </a:p>
      </dgm:t>
    </dgm:pt>
    <dgm:pt modelId="{15B15E2D-44BF-4FF5-8DD2-3A1402F05E13}" type="sibTrans" cxnId="{47B80DFA-6F95-4B6C-8F7F-60C2829798FC}">
      <dgm:prSet/>
      <dgm:spPr/>
      <dgm:t>
        <a:bodyPr/>
        <a:lstStyle/>
        <a:p>
          <a:endParaRPr lang="ru-RU"/>
        </a:p>
      </dgm:t>
    </dgm:pt>
    <dgm:pt modelId="{CBB0E60F-8B2A-4756-8469-E9E86A549482}">
      <dgm:prSet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Повелительное наклонение</a:t>
          </a:r>
          <a:endParaRPr lang="ru-RU" sz="3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BBF359D-F03D-4203-A9EF-318593101BB3}" type="parTrans" cxnId="{8A6DF770-6CB1-4C9C-BD91-2769AF3C2E50}">
      <dgm:prSet/>
      <dgm:spPr/>
      <dgm:t>
        <a:bodyPr/>
        <a:lstStyle/>
        <a:p>
          <a:endParaRPr lang="ru-RU"/>
        </a:p>
      </dgm:t>
    </dgm:pt>
    <dgm:pt modelId="{B3E84198-6DE6-451A-88E0-3AB4B2C6226A}" type="sibTrans" cxnId="{8A6DF770-6CB1-4C9C-BD91-2769AF3C2E50}">
      <dgm:prSet/>
      <dgm:spPr/>
      <dgm:t>
        <a:bodyPr/>
        <a:lstStyle/>
        <a:p>
          <a:endParaRPr lang="ru-RU"/>
        </a:p>
      </dgm:t>
    </dgm:pt>
    <dgm:pt modelId="{877B2AD1-4943-4257-804F-14F1A47D1BA5}" type="pres">
      <dgm:prSet presAssocID="{047CD70E-6E38-4B2E-B117-325BEC5C59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9E554-5E18-475C-8362-BD51A3817956}" type="pres">
      <dgm:prSet presAssocID="{A352609C-985B-429B-89A0-943281D2786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E1B01-C5C0-4E1C-B0DE-165F8795BD45}" type="pres">
      <dgm:prSet presAssocID="{A352609C-985B-429B-89A0-943281D27864}" presName="childText" presStyleLbl="revTx" presStyleIdx="0" presStyleCnt="2" custScaleY="67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AEAC0-07B0-44AC-85FE-DDC77F4AFDC9}" type="pres">
      <dgm:prSet presAssocID="{F87C5EC0-FDFE-49A4-82D6-0894A6912723}" presName="parentText" presStyleLbl="node1" presStyleIdx="1" presStyleCnt="3" custLinFactNeighborX="877" custLinFactNeighborY="-245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E5077-D425-4C95-B638-5529F909101D}" type="pres">
      <dgm:prSet presAssocID="{F87C5EC0-FDFE-49A4-82D6-0894A6912723}" presName="childText" presStyleLbl="revTx" presStyleIdx="1" presStyleCnt="2" custScaleY="116993" custLinFactNeighborX="439" custLinFactNeighborY="-17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7654C-0A52-4672-9EC4-6C34080AE475}" type="pres">
      <dgm:prSet presAssocID="{CBB0E60F-8B2A-4756-8469-E9E86A549482}" presName="parentText" presStyleLbl="node1" presStyleIdx="2" presStyleCnt="3" custScaleY="91502" custLinFactNeighborX="-146" custLinFactNeighborY="-79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F61C48-6857-468F-8551-3B3B61825F6B}" type="presOf" srcId="{A352609C-985B-429B-89A0-943281D27864}" destId="{FF89E554-5E18-475C-8362-BD51A3817956}" srcOrd="0" destOrd="0" presId="urn:microsoft.com/office/officeart/2005/8/layout/vList2"/>
    <dgm:cxn modelId="{01B32DB8-F3E6-4982-B9F2-64A612C01CFC}" srcId="{A352609C-985B-429B-89A0-943281D27864}" destId="{6FCC2C30-10D8-44B5-8BFD-B2F7D47219A5}" srcOrd="0" destOrd="0" parTransId="{D9F0288D-BC2D-4485-9745-AD3FA37E6920}" sibTransId="{12848109-68E7-406C-BEE7-F3014B52A4DD}"/>
    <dgm:cxn modelId="{951D53E7-E2B3-419B-BC01-BB5A76CC0558}" type="presOf" srcId="{047CD70E-6E38-4B2E-B117-325BEC5C5934}" destId="{877B2AD1-4943-4257-804F-14F1A47D1BA5}" srcOrd="0" destOrd="0" presId="urn:microsoft.com/office/officeart/2005/8/layout/vList2"/>
    <dgm:cxn modelId="{4065A211-1E2D-47D3-8863-E638F22D930C}" srcId="{047CD70E-6E38-4B2E-B117-325BEC5C5934}" destId="{F87C5EC0-FDFE-49A4-82D6-0894A6912723}" srcOrd="1" destOrd="0" parTransId="{77843BB2-6470-4E40-B421-EEABFB7A296C}" sibTransId="{32712CF9-7814-470E-B684-9C560A7A337C}"/>
    <dgm:cxn modelId="{53B21BCD-4BA3-4909-A565-0850D0EF1AFA}" srcId="{047CD70E-6E38-4B2E-B117-325BEC5C5934}" destId="{A352609C-985B-429B-89A0-943281D27864}" srcOrd="0" destOrd="0" parTransId="{F04641DE-3BD9-41D2-A025-A898AB46BD9B}" sibTransId="{E881CC5F-95CF-4A2C-BFA7-0E024C12B9C8}"/>
    <dgm:cxn modelId="{779245F9-D909-4A83-AE16-2F55445EDBD0}" type="presOf" srcId="{6FCC2C30-10D8-44B5-8BFD-B2F7D47219A5}" destId="{8BEE1B01-C5C0-4E1C-B0DE-165F8795BD45}" srcOrd="0" destOrd="0" presId="urn:microsoft.com/office/officeart/2005/8/layout/vList2"/>
    <dgm:cxn modelId="{100C92BC-D9A6-470E-904D-94D0D2684737}" type="presOf" srcId="{2AC34FE1-5C50-4FDA-A292-6FB3D679DDB9}" destId="{8F5E5077-D425-4C95-B638-5529F909101D}" srcOrd="0" destOrd="0" presId="urn:microsoft.com/office/officeart/2005/8/layout/vList2"/>
    <dgm:cxn modelId="{8A6DF770-6CB1-4C9C-BD91-2769AF3C2E50}" srcId="{047CD70E-6E38-4B2E-B117-325BEC5C5934}" destId="{CBB0E60F-8B2A-4756-8469-E9E86A549482}" srcOrd="2" destOrd="0" parTransId="{FBBF359D-F03D-4203-A9EF-318593101BB3}" sibTransId="{B3E84198-6DE6-451A-88E0-3AB4B2C6226A}"/>
    <dgm:cxn modelId="{C2DFF067-2B4F-488F-8675-680E63696B99}" type="presOf" srcId="{CBB0E60F-8B2A-4756-8469-E9E86A549482}" destId="{35A7654C-0A52-4672-9EC4-6C34080AE475}" srcOrd="0" destOrd="0" presId="urn:microsoft.com/office/officeart/2005/8/layout/vList2"/>
    <dgm:cxn modelId="{249E8607-EC23-40F6-89E6-1BD10E52D3A5}" type="presOf" srcId="{F87C5EC0-FDFE-49A4-82D6-0894A6912723}" destId="{A0CAEAC0-07B0-44AC-85FE-DDC77F4AFDC9}" srcOrd="0" destOrd="0" presId="urn:microsoft.com/office/officeart/2005/8/layout/vList2"/>
    <dgm:cxn modelId="{47B80DFA-6F95-4B6C-8F7F-60C2829798FC}" srcId="{F87C5EC0-FDFE-49A4-82D6-0894A6912723}" destId="{2AC34FE1-5C50-4FDA-A292-6FB3D679DDB9}" srcOrd="0" destOrd="0" parTransId="{39559422-B8E2-43DA-9BC4-FE38D08150F4}" sibTransId="{15B15E2D-44BF-4FF5-8DD2-3A1402F05E13}"/>
    <dgm:cxn modelId="{1A4F16DC-8CA6-4527-B042-60A6717B3A8D}" type="presParOf" srcId="{877B2AD1-4943-4257-804F-14F1A47D1BA5}" destId="{FF89E554-5E18-475C-8362-BD51A3817956}" srcOrd="0" destOrd="0" presId="urn:microsoft.com/office/officeart/2005/8/layout/vList2"/>
    <dgm:cxn modelId="{F68E17C2-6359-4A1B-9AE8-34432AAA7A52}" type="presParOf" srcId="{877B2AD1-4943-4257-804F-14F1A47D1BA5}" destId="{8BEE1B01-C5C0-4E1C-B0DE-165F8795BD45}" srcOrd="1" destOrd="0" presId="urn:microsoft.com/office/officeart/2005/8/layout/vList2"/>
    <dgm:cxn modelId="{E5332FAD-1FB2-4B59-A735-B43069BD24ED}" type="presParOf" srcId="{877B2AD1-4943-4257-804F-14F1A47D1BA5}" destId="{A0CAEAC0-07B0-44AC-85FE-DDC77F4AFDC9}" srcOrd="2" destOrd="0" presId="urn:microsoft.com/office/officeart/2005/8/layout/vList2"/>
    <dgm:cxn modelId="{A72B8702-D377-47BC-8BA1-DA6AB594F368}" type="presParOf" srcId="{877B2AD1-4943-4257-804F-14F1A47D1BA5}" destId="{8F5E5077-D425-4C95-B638-5529F909101D}" srcOrd="3" destOrd="0" presId="urn:microsoft.com/office/officeart/2005/8/layout/vList2"/>
    <dgm:cxn modelId="{69B55129-7AE8-4647-A290-900FF290D694}" type="presParOf" srcId="{877B2AD1-4943-4257-804F-14F1A47D1BA5}" destId="{35A7654C-0A52-4672-9EC4-6C34080AE475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33CFFA-11F4-4EC6-9829-299765F56933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5432B81-1D45-4019-AF4C-43BE326C979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434072A-9533-46F8-A1BD-72F1BF15ACF0}" type="parTrans" cxnId="{36F5D37D-161F-4AFD-BCB6-51EE39EBEA33}">
      <dgm:prSet/>
      <dgm:spPr/>
      <dgm:t>
        <a:bodyPr/>
        <a:lstStyle/>
        <a:p>
          <a:endParaRPr lang="ru-RU"/>
        </a:p>
      </dgm:t>
    </dgm:pt>
    <dgm:pt modelId="{E8E9DAAC-F2FD-4E79-BA65-8510F80C63F4}" type="sibTrans" cxnId="{36F5D37D-161F-4AFD-BCB6-51EE39EBEA33}">
      <dgm:prSet/>
      <dgm:spPr/>
      <dgm:t>
        <a:bodyPr/>
        <a:lstStyle/>
        <a:p>
          <a:endParaRPr lang="ru-RU"/>
        </a:p>
      </dgm:t>
    </dgm:pt>
    <dgm:pt modelId="{BFD39A5C-B447-4E90-A663-A0D4D77F8B17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узнали больше о составном глагольном сказуемом;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D79EA21A-D554-4C4A-9A6C-A7A8CB7E312C}" type="parTrans" cxnId="{90EB1D06-651E-47B3-97CF-6409EEDC7639}">
      <dgm:prSet/>
      <dgm:spPr/>
      <dgm:t>
        <a:bodyPr/>
        <a:lstStyle/>
        <a:p>
          <a:endParaRPr lang="ru-RU"/>
        </a:p>
      </dgm:t>
    </dgm:pt>
    <dgm:pt modelId="{1E29683A-B73A-4CF6-9956-CBC5F1CEBACF}" type="sibTrans" cxnId="{90EB1D06-651E-47B3-97CF-6409EEDC7639}">
      <dgm:prSet/>
      <dgm:spPr/>
      <dgm:t>
        <a:bodyPr/>
        <a:lstStyle/>
        <a:p>
          <a:endParaRPr lang="ru-RU"/>
        </a:p>
      </dgm:t>
    </dgm:pt>
    <dgm:pt modelId="{A7B5C4AA-7EB7-494A-917F-0FAA3760362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145F33E-BF9A-4E6E-A4E0-35ADE8627FB5}" type="parTrans" cxnId="{B5E75CE6-E7A2-4C94-8AAE-56B2CF3EB00C}">
      <dgm:prSet/>
      <dgm:spPr/>
      <dgm:t>
        <a:bodyPr/>
        <a:lstStyle/>
        <a:p>
          <a:endParaRPr lang="ru-RU"/>
        </a:p>
      </dgm:t>
    </dgm:pt>
    <dgm:pt modelId="{3C05E569-3699-4713-8D0D-94E297187B86}" type="sibTrans" cxnId="{B5E75CE6-E7A2-4C94-8AAE-56B2CF3EB00C}">
      <dgm:prSet/>
      <dgm:spPr/>
      <dgm:t>
        <a:bodyPr/>
        <a:lstStyle/>
        <a:p>
          <a:endParaRPr lang="ru-RU"/>
        </a:p>
      </dgm:t>
    </dgm:pt>
    <dgm:pt modelId="{4D383D6E-4DA5-4262-BDD7-DBF823094F5B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рассмотрели его строение;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654016CA-19FC-435C-91B1-9728E5BF66E2}" type="parTrans" cxnId="{7295D491-62C8-4597-8BAB-5E7F55067F90}">
      <dgm:prSet/>
      <dgm:spPr/>
      <dgm:t>
        <a:bodyPr/>
        <a:lstStyle/>
        <a:p>
          <a:endParaRPr lang="ru-RU"/>
        </a:p>
      </dgm:t>
    </dgm:pt>
    <dgm:pt modelId="{70D74E65-5BD1-49C6-8A2F-43DAE21AB219}" type="sibTrans" cxnId="{7295D491-62C8-4597-8BAB-5E7F55067F90}">
      <dgm:prSet/>
      <dgm:spPr/>
      <dgm:t>
        <a:bodyPr/>
        <a:lstStyle/>
        <a:p>
          <a:endParaRPr lang="ru-RU"/>
        </a:p>
      </dgm:t>
    </dgm:pt>
    <dgm:pt modelId="{72A4D3D0-5022-4B1C-A0E0-F2C4819FFC2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0FF01D2-8F4F-4C73-B510-CE98D25A45FB}" type="parTrans" cxnId="{11E461CD-1715-4263-9B61-4BE8F61FD198}">
      <dgm:prSet/>
      <dgm:spPr/>
      <dgm:t>
        <a:bodyPr/>
        <a:lstStyle/>
        <a:p>
          <a:endParaRPr lang="ru-RU"/>
        </a:p>
      </dgm:t>
    </dgm:pt>
    <dgm:pt modelId="{5744B170-1882-46DE-BDAC-40D8F10741F1}" type="sibTrans" cxnId="{11E461CD-1715-4263-9B61-4BE8F61FD198}">
      <dgm:prSet/>
      <dgm:spPr/>
      <dgm:t>
        <a:bodyPr/>
        <a:lstStyle/>
        <a:p>
          <a:endParaRPr lang="ru-RU"/>
        </a:p>
      </dgm:t>
    </dgm:pt>
    <dgm:pt modelId="{B5328085-3EDF-4F6D-BED5-9953C0F237E9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изучили его компоненты;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7323C1E5-BC1F-4026-904C-A5D5B2D4FA42}" type="parTrans" cxnId="{66DBE7B4-82B6-4C95-B484-13E29AB7DF79}">
      <dgm:prSet/>
      <dgm:spPr/>
      <dgm:t>
        <a:bodyPr/>
        <a:lstStyle/>
        <a:p>
          <a:endParaRPr lang="ru-RU"/>
        </a:p>
      </dgm:t>
    </dgm:pt>
    <dgm:pt modelId="{3E11D8CE-37DC-4166-BD0A-6B9301E22B1C}" type="sibTrans" cxnId="{66DBE7B4-82B6-4C95-B484-13E29AB7DF79}">
      <dgm:prSet/>
      <dgm:spPr/>
      <dgm:t>
        <a:bodyPr/>
        <a:lstStyle/>
        <a:p>
          <a:endParaRPr lang="ru-RU"/>
        </a:p>
      </dgm:t>
    </dgm:pt>
    <dgm:pt modelId="{054F2353-00EB-4CE5-A17C-EB2272AEAD10}">
      <dgm:prSet/>
      <dgm:spPr/>
      <dgm:t>
        <a:bodyPr/>
        <a:lstStyle/>
        <a:p>
          <a:endParaRPr lang="ru-RU" dirty="0"/>
        </a:p>
      </dgm:t>
    </dgm:pt>
    <dgm:pt modelId="{44BF3737-4ACE-443D-A422-8AD81CFD8991}" type="parTrans" cxnId="{6CD49073-7CED-420F-A4D6-101E17D4D94C}">
      <dgm:prSet/>
      <dgm:spPr/>
      <dgm:t>
        <a:bodyPr/>
        <a:lstStyle/>
        <a:p>
          <a:endParaRPr lang="ru-RU"/>
        </a:p>
      </dgm:t>
    </dgm:pt>
    <dgm:pt modelId="{F9259F94-B245-4CE5-8617-CE586230A511}" type="sibTrans" cxnId="{6CD49073-7CED-420F-A4D6-101E17D4D94C}">
      <dgm:prSet/>
      <dgm:spPr/>
      <dgm:t>
        <a:bodyPr/>
        <a:lstStyle/>
        <a:p>
          <a:endParaRPr lang="ru-RU"/>
        </a:p>
      </dgm:t>
    </dgm:pt>
    <dgm:pt modelId="{D5E9B811-83DE-41B8-9DDF-746B6A0D8B66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научились правильно употреблять вид глагола;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B2F98F75-8FE9-4545-A770-36ED2FE3B003}" type="parTrans" cxnId="{D9B8EC40-F06D-482F-B1D2-5A542950E405}">
      <dgm:prSet/>
      <dgm:spPr/>
      <dgm:t>
        <a:bodyPr/>
        <a:lstStyle/>
        <a:p>
          <a:endParaRPr lang="ru-RU"/>
        </a:p>
      </dgm:t>
    </dgm:pt>
    <dgm:pt modelId="{D93534B3-E648-4F71-B643-FFC8F1095132}" type="sibTrans" cxnId="{D9B8EC40-F06D-482F-B1D2-5A542950E405}">
      <dgm:prSet/>
      <dgm:spPr/>
      <dgm:t>
        <a:bodyPr/>
        <a:lstStyle/>
        <a:p>
          <a:endParaRPr lang="ru-RU"/>
        </a:p>
      </dgm:t>
    </dgm:pt>
    <dgm:pt modelId="{723F26B9-AA1C-451F-B77E-222F7DCB5A54}" type="pres">
      <dgm:prSet presAssocID="{DC33CFFA-11F4-4EC6-9829-299765F5693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027ED3-815B-4384-9B7B-59FA0D10D381}" type="pres">
      <dgm:prSet presAssocID="{35432B81-1D45-4019-AF4C-43BE326C979E}" presName="composite" presStyleCnt="0"/>
      <dgm:spPr/>
    </dgm:pt>
    <dgm:pt modelId="{FA8F527E-B62E-491C-B4E2-AA1C2481F3F4}" type="pres">
      <dgm:prSet presAssocID="{35432B81-1D45-4019-AF4C-43BE326C979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120B9-6E04-4623-BB65-568342D03A57}" type="pres">
      <dgm:prSet presAssocID="{35432B81-1D45-4019-AF4C-43BE326C979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03A8F-D2C2-4588-8702-4C4E00DB4217}" type="pres">
      <dgm:prSet presAssocID="{E8E9DAAC-F2FD-4E79-BA65-8510F80C63F4}" presName="sp" presStyleCnt="0"/>
      <dgm:spPr/>
    </dgm:pt>
    <dgm:pt modelId="{3D6E2EE7-632E-4EB0-8F98-DA9176E5009A}" type="pres">
      <dgm:prSet presAssocID="{A7B5C4AA-7EB7-494A-917F-0FAA3760362C}" presName="composite" presStyleCnt="0"/>
      <dgm:spPr/>
    </dgm:pt>
    <dgm:pt modelId="{3CF7FC5A-7BEE-4CC4-99FE-F122C13189B2}" type="pres">
      <dgm:prSet presAssocID="{A7B5C4AA-7EB7-494A-917F-0FAA3760362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7B301-8DA5-4752-A077-D459AC93D0FD}" type="pres">
      <dgm:prSet presAssocID="{A7B5C4AA-7EB7-494A-917F-0FAA3760362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4D8DB-1AB5-48DE-9888-D7859191400B}" type="pres">
      <dgm:prSet presAssocID="{3C05E569-3699-4713-8D0D-94E297187B86}" presName="sp" presStyleCnt="0"/>
      <dgm:spPr/>
    </dgm:pt>
    <dgm:pt modelId="{E7B25BA4-26E7-4847-B80E-B60D2D911D99}" type="pres">
      <dgm:prSet presAssocID="{72A4D3D0-5022-4B1C-A0E0-F2C4819FFC2F}" presName="composite" presStyleCnt="0"/>
      <dgm:spPr/>
    </dgm:pt>
    <dgm:pt modelId="{06A9173A-86F0-4CFE-BEFA-053ECCCFF9F5}" type="pres">
      <dgm:prSet presAssocID="{72A4D3D0-5022-4B1C-A0E0-F2C4819FFC2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874A-93BE-4E0F-9B66-23087A754986}" type="pres">
      <dgm:prSet presAssocID="{72A4D3D0-5022-4B1C-A0E0-F2C4819FFC2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DC126-B9BB-4D88-A980-A6708A212024}" type="pres">
      <dgm:prSet presAssocID="{5744B170-1882-46DE-BDAC-40D8F10741F1}" presName="sp" presStyleCnt="0"/>
      <dgm:spPr/>
    </dgm:pt>
    <dgm:pt modelId="{2BF16917-E83D-49CB-BCEA-875E3AA0D088}" type="pres">
      <dgm:prSet presAssocID="{054F2353-00EB-4CE5-A17C-EB2272AEAD10}" presName="composite" presStyleCnt="0"/>
      <dgm:spPr/>
    </dgm:pt>
    <dgm:pt modelId="{6B68BED9-9BB5-4CF2-BAB3-CB15321AF02B}" type="pres">
      <dgm:prSet presAssocID="{054F2353-00EB-4CE5-A17C-EB2272AEAD1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CF97D-9C18-4EFF-9500-30E77D682484}" type="pres">
      <dgm:prSet presAssocID="{054F2353-00EB-4CE5-A17C-EB2272AEAD1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8F945C-7B5B-4DB8-A203-95BD306ED056}" type="presOf" srcId="{B5328085-3EDF-4F6D-BED5-9953C0F237E9}" destId="{56A9874A-93BE-4E0F-9B66-23087A754986}" srcOrd="0" destOrd="0" presId="urn:microsoft.com/office/officeart/2005/8/layout/chevron2"/>
    <dgm:cxn modelId="{CF222E58-D213-4399-A2A2-E66FE86C28AB}" type="presOf" srcId="{35432B81-1D45-4019-AF4C-43BE326C979E}" destId="{FA8F527E-B62E-491C-B4E2-AA1C2481F3F4}" srcOrd="0" destOrd="0" presId="urn:microsoft.com/office/officeart/2005/8/layout/chevron2"/>
    <dgm:cxn modelId="{B5E75CE6-E7A2-4C94-8AAE-56B2CF3EB00C}" srcId="{DC33CFFA-11F4-4EC6-9829-299765F56933}" destId="{A7B5C4AA-7EB7-494A-917F-0FAA3760362C}" srcOrd="1" destOrd="0" parTransId="{7145F33E-BF9A-4E6E-A4E0-35ADE8627FB5}" sibTransId="{3C05E569-3699-4713-8D0D-94E297187B86}"/>
    <dgm:cxn modelId="{7295D491-62C8-4597-8BAB-5E7F55067F90}" srcId="{A7B5C4AA-7EB7-494A-917F-0FAA3760362C}" destId="{4D383D6E-4DA5-4262-BDD7-DBF823094F5B}" srcOrd="0" destOrd="0" parTransId="{654016CA-19FC-435C-91B1-9728E5BF66E2}" sibTransId="{70D74E65-5BD1-49C6-8A2F-43DAE21AB219}"/>
    <dgm:cxn modelId="{6CD49073-7CED-420F-A4D6-101E17D4D94C}" srcId="{DC33CFFA-11F4-4EC6-9829-299765F56933}" destId="{054F2353-00EB-4CE5-A17C-EB2272AEAD10}" srcOrd="3" destOrd="0" parTransId="{44BF3737-4ACE-443D-A422-8AD81CFD8991}" sibTransId="{F9259F94-B245-4CE5-8617-CE586230A511}"/>
    <dgm:cxn modelId="{36F5D37D-161F-4AFD-BCB6-51EE39EBEA33}" srcId="{DC33CFFA-11F4-4EC6-9829-299765F56933}" destId="{35432B81-1D45-4019-AF4C-43BE326C979E}" srcOrd="0" destOrd="0" parTransId="{9434072A-9533-46F8-A1BD-72F1BF15ACF0}" sibTransId="{E8E9DAAC-F2FD-4E79-BA65-8510F80C63F4}"/>
    <dgm:cxn modelId="{A3F9E09A-930D-4983-86E1-1D5690047B03}" type="presOf" srcId="{4D383D6E-4DA5-4262-BDD7-DBF823094F5B}" destId="{0407B301-8DA5-4752-A077-D459AC93D0FD}" srcOrd="0" destOrd="0" presId="urn:microsoft.com/office/officeart/2005/8/layout/chevron2"/>
    <dgm:cxn modelId="{6212B57D-C8A4-479E-9E3E-32EB4CB6F69C}" type="presOf" srcId="{D5E9B811-83DE-41B8-9DDF-746B6A0D8B66}" destId="{D64CF97D-9C18-4EFF-9500-30E77D682484}" srcOrd="0" destOrd="0" presId="urn:microsoft.com/office/officeart/2005/8/layout/chevron2"/>
    <dgm:cxn modelId="{11E461CD-1715-4263-9B61-4BE8F61FD198}" srcId="{DC33CFFA-11F4-4EC6-9829-299765F56933}" destId="{72A4D3D0-5022-4B1C-A0E0-F2C4819FFC2F}" srcOrd="2" destOrd="0" parTransId="{10FF01D2-8F4F-4C73-B510-CE98D25A45FB}" sibTransId="{5744B170-1882-46DE-BDAC-40D8F10741F1}"/>
    <dgm:cxn modelId="{7BDB401B-79EE-4336-B8AD-99AAA0F8E509}" type="presOf" srcId="{054F2353-00EB-4CE5-A17C-EB2272AEAD10}" destId="{6B68BED9-9BB5-4CF2-BAB3-CB15321AF02B}" srcOrd="0" destOrd="0" presId="urn:microsoft.com/office/officeart/2005/8/layout/chevron2"/>
    <dgm:cxn modelId="{13ADC12A-9A20-4215-B474-E27C4F08DA48}" type="presOf" srcId="{72A4D3D0-5022-4B1C-A0E0-F2C4819FFC2F}" destId="{06A9173A-86F0-4CFE-BEFA-053ECCCFF9F5}" srcOrd="0" destOrd="0" presId="urn:microsoft.com/office/officeart/2005/8/layout/chevron2"/>
    <dgm:cxn modelId="{967642D0-7036-4D74-8087-689FB1978E55}" type="presOf" srcId="{BFD39A5C-B447-4E90-A663-A0D4D77F8B17}" destId="{243120B9-6E04-4623-BB65-568342D03A57}" srcOrd="0" destOrd="0" presId="urn:microsoft.com/office/officeart/2005/8/layout/chevron2"/>
    <dgm:cxn modelId="{90EB1D06-651E-47B3-97CF-6409EEDC7639}" srcId="{35432B81-1D45-4019-AF4C-43BE326C979E}" destId="{BFD39A5C-B447-4E90-A663-A0D4D77F8B17}" srcOrd="0" destOrd="0" parTransId="{D79EA21A-D554-4C4A-9A6C-A7A8CB7E312C}" sibTransId="{1E29683A-B73A-4CF6-9956-CBC5F1CEBACF}"/>
    <dgm:cxn modelId="{D9B8EC40-F06D-482F-B1D2-5A542950E405}" srcId="{054F2353-00EB-4CE5-A17C-EB2272AEAD10}" destId="{D5E9B811-83DE-41B8-9DDF-746B6A0D8B66}" srcOrd="0" destOrd="0" parTransId="{B2F98F75-8FE9-4545-A770-36ED2FE3B003}" sibTransId="{D93534B3-E648-4F71-B643-FFC8F1095132}"/>
    <dgm:cxn modelId="{66DBE7B4-82B6-4C95-B484-13E29AB7DF79}" srcId="{72A4D3D0-5022-4B1C-A0E0-F2C4819FFC2F}" destId="{B5328085-3EDF-4F6D-BED5-9953C0F237E9}" srcOrd="0" destOrd="0" parTransId="{7323C1E5-BC1F-4026-904C-A5D5B2D4FA42}" sibTransId="{3E11D8CE-37DC-4166-BD0A-6B9301E22B1C}"/>
    <dgm:cxn modelId="{32165EE8-04C1-4E31-8DB2-4B1505C97BE8}" type="presOf" srcId="{DC33CFFA-11F4-4EC6-9829-299765F56933}" destId="{723F26B9-AA1C-451F-B77E-222F7DCB5A54}" srcOrd="0" destOrd="0" presId="urn:microsoft.com/office/officeart/2005/8/layout/chevron2"/>
    <dgm:cxn modelId="{53F258C7-2D85-4610-8B28-9D95769CCA63}" type="presOf" srcId="{A7B5C4AA-7EB7-494A-917F-0FAA3760362C}" destId="{3CF7FC5A-7BEE-4CC4-99FE-F122C13189B2}" srcOrd="0" destOrd="0" presId="urn:microsoft.com/office/officeart/2005/8/layout/chevron2"/>
    <dgm:cxn modelId="{FE8BF85A-90D3-4069-8570-6C524EDA6423}" type="presParOf" srcId="{723F26B9-AA1C-451F-B77E-222F7DCB5A54}" destId="{A2027ED3-815B-4384-9B7B-59FA0D10D381}" srcOrd="0" destOrd="0" presId="urn:microsoft.com/office/officeart/2005/8/layout/chevron2"/>
    <dgm:cxn modelId="{8B1D1785-01EC-46BB-9CAD-EAEE34D2BA71}" type="presParOf" srcId="{A2027ED3-815B-4384-9B7B-59FA0D10D381}" destId="{FA8F527E-B62E-491C-B4E2-AA1C2481F3F4}" srcOrd="0" destOrd="0" presId="urn:microsoft.com/office/officeart/2005/8/layout/chevron2"/>
    <dgm:cxn modelId="{6B64D055-B0F0-4F7D-8302-825FF4F8894D}" type="presParOf" srcId="{A2027ED3-815B-4384-9B7B-59FA0D10D381}" destId="{243120B9-6E04-4623-BB65-568342D03A57}" srcOrd="1" destOrd="0" presId="urn:microsoft.com/office/officeart/2005/8/layout/chevron2"/>
    <dgm:cxn modelId="{450AFAD3-FDDF-4E1F-B553-61FA70BDDEF4}" type="presParOf" srcId="{723F26B9-AA1C-451F-B77E-222F7DCB5A54}" destId="{23C03A8F-D2C2-4588-8702-4C4E00DB4217}" srcOrd="1" destOrd="0" presId="urn:microsoft.com/office/officeart/2005/8/layout/chevron2"/>
    <dgm:cxn modelId="{3CC8420E-A48C-4A9B-88A9-6F03E9F576B2}" type="presParOf" srcId="{723F26B9-AA1C-451F-B77E-222F7DCB5A54}" destId="{3D6E2EE7-632E-4EB0-8F98-DA9176E5009A}" srcOrd="2" destOrd="0" presId="urn:microsoft.com/office/officeart/2005/8/layout/chevron2"/>
    <dgm:cxn modelId="{BAF1F0C4-75A0-4DE9-BEB7-44C0DF49999B}" type="presParOf" srcId="{3D6E2EE7-632E-4EB0-8F98-DA9176E5009A}" destId="{3CF7FC5A-7BEE-4CC4-99FE-F122C13189B2}" srcOrd="0" destOrd="0" presId="urn:microsoft.com/office/officeart/2005/8/layout/chevron2"/>
    <dgm:cxn modelId="{03FFBFD3-6D66-43BA-BD33-151BFA469EF5}" type="presParOf" srcId="{3D6E2EE7-632E-4EB0-8F98-DA9176E5009A}" destId="{0407B301-8DA5-4752-A077-D459AC93D0FD}" srcOrd="1" destOrd="0" presId="urn:microsoft.com/office/officeart/2005/8/layout/chevron2"/>
    <dgm:cxn modelId="{40FB8E61-34DD-400C-A89C-61745385B94C}" type="presParOf" srcId="{723F26B9-AA1C-451F-B77E-222F7DCB5A54}" destId="{8B74D8DB-1AB5-48DE-9888-D7859191400B}" srcOrd="3" destOrd="0" presId="urn:microsoft.com/office/officeart/2005/8/layout/chevron2"/>
    <dgm:cxn modelId="{FDD5DC47-4830-4F12-ACA7-795EE4D98497}" type="presParOf" srcId="{723F26B9-AA1C-451F-B77E-222F7DCB5A54}" destId="{E7B25BA4-26E7-4847-B80E-B60D2D911D99}" srcOrd="4" destOrd="0" presId="urn:microsoft.com/office/officeart/2005/8/layout/chevron2"/>
    <dgm:cxn modelId="{22B9AE97-1A2A-4FAA-9B64-F13130B94AD7}" type="presParOf" srcId="{E7B25BA4-26E7-4847-B80E-B60D2D911D99}" destId="{06A9173A-86F0-4CFE-BEFA-053ECCCFF9F5}" srcOrd="0" destOrd="0" presId="urn:microsoft.com/office/officeart/2005/8/layout/chevron2"/>
    <dgm:cxn modelId="{E13D143B-C6D9-41F4-8875-8CAB029C54FF}" type="presParOf" srcId="{E7B25BA4-26E7-4847-B80E-B60D2D911D99}" destId="{56A9874A-93BE-4E0F-9B66-23087A754986}" srcOrd="1" destOrd="0" presId="urn:microsoft.com/office/officeart/2005/8/layout/chevron2"/>
    <dgm:cxn modelId="{ED4FD84D-1700-4065-A0C7-3F5B312D6261}" type="presParOf" srcId="{723F26B9-AA1C-451F-B77E-222F7DCB5A54}" destId="{DCDDC126-B9BB-4D88-A980-A6708A212024}" srcOrd="5" destOrd="0" presId="urn:microsoft.com/office/officeart/2005/8/layout/chevron2"/>
    <dgm:cxn modelId="{F77609FE-4F85-41BC-BC7B-0E4DA1DFB346}" type="presParOf" srcId="{723F26B9-AA1C-451F-B77E-222F7DCB5A54}" destId="{2BF16917-E83D-49CB-BCEA-875E3AA0D088}" srcOrd="6" destOrd="0" presId="urn:microsoft.com/office/officeart/2005/8/layout/chevron2"/>
    <dgm:cxn modelId="{2E3B104C-65A7-47DD-872D-EB6FE3F84CD6}" type="presParOf" srcId="{2BF16917-E83D-49CB-BCEA-875E3AA0D088}" destId="{6B68BED9-9BB5-4CF2-BAB3-CB15321AF02B}" srcOrd="0" destOrd="0" presId="urn:microsoft.com/office/officeart/2005/8/layout/chevron2"/>
    <dgm:cxn modelId="{DBE12E25-F809-4928-9D25-380B4AF9488C}" type="presParOf" srcId="{2BF16917-E83D-49CB-BCEA-875E3AA0D088}" destId="{D64CF97D-9C18-4EFF-9500-30E77D682484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</a:rPr>
              <a:t>Русский язык</a:t>
            </a:r>
            <a:endParaRPr sz="7200" b="1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7102" y="2479965"/>
            <a:ext cx="7410753" cy="3692413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Составное глагольное сказуемое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22" y="2644430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722" y="4558146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Picture 1" descr="D:\клипарт\инфографика человечки для презентаций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1592" y="4449543"/>
            <a:ext cx="2008638" cy="1864168"/>
          </a:xfrm>
          <a:prstGeom prst="rect">
            <a:avLst/>
          </a:prstGeom>
          <a:noFill/>
        </p:spPr>
      </p:pic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436" y="457200"/>
            <a:ext cx="5777346" cy="12801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Какое ещё время глагола можно было употребить?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6443" y="2085109"/>
            <a:ext cx="10551023" cy="452628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Почему ты не позвонил? Я уже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стал волноваться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2. Телефон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перестал работать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надо вызвать мастера. 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3. Брат до этого случая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продолжал верить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чудеса.  </a:t>
            </a:r>
          </a:p>
          <a:p>
            <a:pPr marL="514350" indent="-514350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Постепенно мы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стали понимать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русскую речь. 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5. Она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закончила говорить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отключила микрофон. 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6. Когда вы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закончите писать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сочинение, положите тетради на стол.</a:t>
            </a:r>
          </a:p>
          <a:p>
            <a:pPr marL="514350" indent="-514350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Мы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начали изучать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синтаксис.</a:t>
            </a:r>
          </a:p>
          <a:p>
            <a:pPr marL="514350" indent="-514350"/>
            <a:endParaRPr lang="ru-RU" sz="32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670869" y="0"/>
            <a:ext cx="2521131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начать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стать продолжать перестать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закончить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659" y="277092"/>
            <a:ext cx="4577341" cy="7065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Дополните предложения.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0515" y="2022763"/>
            <a:ext cx="10433458" cy="446116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1. Студент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начал …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текст. (читать,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читать)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2. После школы он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продолжает …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английский язык. (изучать, изуч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ть)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3. Ребята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перестали …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начали …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уроки. (спорить,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спорить; делать,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делать)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4. Он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стал …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лингвистикой ещё в школе. (интересоваться,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интересоваться)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Прекратите …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! (смеяться,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смеяться)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6. Ученики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закончили …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упражнение и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закрыли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тетради. (писать,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писать)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7DA"/>
              </a:clrFrom>
              <a:clrTo>
                <a:srgbClr val="FDF7DA">
                  <a:alpha val="0"/>
                </a:srgbClr>
              </a:clrTo>
            </a:clrChange>
          </a:blip>
          <a:srcRect l="54153" t="27557" r="11666" b="17140"/>
          <a:stretch>
            <a:fillRect/>
          </a:stretch>
        </p:blipFill>
        <p:spPr bwMode="auto">
          <a:xfrm>
            <a:off x="5510834" y="235527"/>
            <a:ext cx="1762801" cy="1603545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1537" t="31629" r="10662" b="12500"/>
          <a:stretch>
            <a:fillRect/>
          </a:stretch>
        </p:blipFill>
        <p:spPr bwMode="auto">
          <a:xfrm>
            <a:off x="9171709" y="249382"/>
            <a:ext cx="1870599" cy="155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102436" y="457200"/>
            <a:ext cx="2175164" cy="119149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9171710" y="429491"/>
            <a:ext cx="1648691" cy="116378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717766" cy="9274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Дополните предложения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619794"/>
            <a:ext cx="9349241" cy="442078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1. Студент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 читать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текст.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2. После школы он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продолжает изучать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английский язык.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3. Ребята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перестали спорить и начали делать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уроки.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4. Он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стал интересоваться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лингвистикой ещё в школе.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Прекратите смеяться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!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6. Ученики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закончили писать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упражнение и закрыли тетради. </a:t>
            </a:r>
          </a:p>
          <a:p>
            <a:endParaRPr lang="ru-RU" dirty="0"/>
          </a:p>
        </p:txBody>
      </p:sp>
      <p:pic>
        <p:nvPicPr>
          <p:cNvPr id="2050" name="Picture 2" descr="D:\клипарт\школьники\деловые\71lctcAMd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1615" y="2271674"/>
            <a:ext cx="1218202" cy="393100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7DA"/>
              </a:clrFrom>
              <a:clrTo>
                <a:srgbClr val="FDF7DA">
                  <a:alpha val="0"/>
                </a:srgbClr>
              </a:clrTo>
            </a:clrChange>
          </a:blip>
          <a:srcRect l="54153" t="27557" r="11666" b="17140"/>
          <a:stretch>
            <a:fillRect/>
          </a:stretch>
        </p:blipFill>
        <p:spPr bwMode="auto">
          <a:xfrm>
            <a:off x="10027416" y="235527"/>
            <a:ext cx="1762801" cy="1603545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315" y="277091"/>
            <a:ext cx="3995449" cy="114992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Вспомогательные глаголы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600303" y="3448594"/>
            <a:ext cx="9272359" cy="18576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Мочь, уметь, желать, хотеть, мечтать, намереваться, отказываться, пытаться, стараться, рассчитывать, суметь, ухитриться, стараться, предполагать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612" y="5690037"/>
            <a:ext cx="889339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Мой </a:t>
            </a:r>
            <a:r>
              <a:rPr lang="ru-RU" sz="3200" u="sng" dirty="0" smtClean="0"/>
              <a:t>друг</a:t>
            </a:r>
            <a:r>
              <a:rPr lang="ru-RU" sz="3200" dirty="0" smtClean="0"/>
              <a:t> </a:t>
            </a:r>
            <a:r>
              <a:rPr lang="ru-RU" sz="3200" u="dbl" dirty="0" smtClean="0"/>
              <a:t>старается писать</a:t>
            </a:r>
            <a:r>
              <a:rPr lang="ru-RU" sz="3200" dirty="0" smtClean="0"/>
              <a:t> по-русски без ошибок.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4738" y="2875960"/>
            <a:ext cx="1019582" cy="3000149"/>
          </a:xfrm>
          <a:prstGeom prst="rect">
            <a:avLst/>
          </a:prstGeom>
          <a:noFill/>
        </p:spPr>
      </p:pic>
      <p:pic>
        <p:nvPicPr>
          <p:cNvPr id="2050" name="Picture 2" descr="D:\клипарт\школьники\0_8dcb1_6290ffa9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8236" y="200892"/>
            <a:ext cx="1808018" cy="18080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55127" y="540327"/>
            <a:ext cx="5284940" cy="578882"/>
          </a:xfrm>
          <a:prstGeom prst="wedgeRoundRectCallout">
            <a:avLst>
              <a:gd name="adj1" fmla="val 57567"/>
              <a:gd name="adj2" fmla="val 84040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Я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могу говорить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по-немецки!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D:\клипарт\школьники\0_8dcb2_267d92bc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728043" y="975445"/>
            <a:ext cx="1856509" cy="185650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42597" y="1237384"/>
            <a:ext cx="3056226" cy="2009061"/>
          </a:xfrm>
          <a:prstGeom prst="wedgeRoundRectCallout">
            <a:avLst>
              <a:gd name="adj1" fmla="val -70735"/>
              <a:gd name="adj2" fmla="val -26394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Я 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сумею прочитать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по-французски все книги Дюма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7DA"/>
              </a:clrFrom>
              <a:clrTo>
                <a:srgbClr val="FDF7DA">
                  <a:alpha val="0"/>
                </a:srgbClr>
              </a:clrTo>
            </a:clrChange>
          </a:blip>
          <a:srcRect l="54153" t="27557" r="11666" b="17140"/>
          <a:stretch>
            <a:fillRect/>
          </a:stretch>
        </p:blipFill>
        <p:spPr bwMode="auto">
          <a:xfrm>
            <a:off x="8849780" y="1369441"/>
            <a:ext cx="1125493" cy="1023813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51537" t="31629" r="10662" b="12500"/>
          <a:stretch>
            <a:fillRect/>
          </a:stretch>
        </p:blipFill>
        <p:spPr bwMode="auto">
          <a:xfrm>
            <a:off x="6788729" y="1191493"/>
            <a:ext cx="1343890" cy="1116753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88819" y="1645516"/>
            <a:ext cx="1960417" cy="320357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Эмма </a:t>
            </a: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Диего</a:t>
            </a: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Юрико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клипарт\карнавал дети\0_13abcb_43e76d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3891" y="0"/>
            <a:ext cx="1484146" cy="2849561"/>
          </a:xfrm>
          <a:prstGeom prst="rect">
            <a:avLst/>
          </a:prstGeom>
          <a:noFill/>
        </p:spPr>
      </p:pic>
      <p:pic>
        <p:nvPicPr>
          <p:cNvPr id="7" name="Picture 6" descr="D:\клипарт\карнавал дети\0_e0b59_7af8a291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6925" y="3577512"/>
            <a:ext cx="1314456" cy="2867904"/>
          </a:xfrm>
          <a:prstGeom prst="rect">
            <a:avLst/>
          </a:prstGeom>
          <a:noFill/>
        </p:spPr>
      </p:pic>
      <p:pic>
        <p:nvPicPr>
          <p:cNvPr id="8" name="Picture 9" descr="D:\клипарт\карнавал дети\0_e77d9_f5aff8a8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27164" y="1807154"/>
            <a:ext cx="1975128" cy="272171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52255" y="2008908"/>
            <a:ext cx="1706044" cy="1846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хочет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мечтает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умеет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405745" y="2632364"/>
            <a:ext cx="1278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читать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892" y="5043055"/>
            <a:ext cx="48133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по-испански, по-английски,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по-французски, по-японски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Уильям Шекспи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86958" y="4606399"/>
            <a:ext cx="1368425" cy="167404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Сервантес, Мигель де — Википед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35792" y="1939638"/>
            <a:ext cx="1343951" cy="17673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8" name="Picture 6" descr="ДЮМА АЛЕКСАНДР (ОТЕЦ) — информация на портале Энциклопедия Всемирная истори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42711" y="235526"/>
            <a:ext cx="1229453" cy="1884219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80" name="Picture 8" descr="Костюм Мушкетер Д'Артаньян — купить в интернет-магазине Lanta.biz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2667" y="346363"/>
            <a:ext cx="1080456" cy="1468581"/>
          </a:xfrm>
          <a:prstGeom prst="rect">
            <a:avLst/>
          </a:prstGeom>
          <a:noFill/>
        </p:spPr>
      </p:pic>
      <p:pic>
        <p:nvPicPr>
          <p:cNvPr id="3082" name="Picture 10" descr="Дон Кихот (Пикассо) — Википеди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11649" y="401782"/>
            <a:ext cx="1299516" cy="1540452"/>
          </a:xfrm>
          <a:prstGeom prst="rect">
            <a:avLst/>
          </a:prstGeom>
          <a:noFill/>
        </p:spPr>
      </p:pic>
      <p:sp>
        <p:nvSpPr>
          <p:cNvPr id="3084" name="AutoShape 12" descr="Картинки по запросу ромео и джульетта рисунок карандашом | Ромео и джульетта,  Рисунок карандашом, Рису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6" name="Picture 14" descr="Картинки по запросу ромео и джульетта рисунок карандашом | Ромео и джульетта,  Рисунок карандашом, Рисунк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01591" y="4538877"/>
            <a:ext cx="1458191" cy="187217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3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892" y="1271442"/>
            <a:ext cx="10397836" cy="435133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Составьте предложения с данными словосочетаниями. Глаголы какого вида вы использовали?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стремится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владеть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научился говорить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умеет общаться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хочет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учить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старается понять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читать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1537" t="31629" r="10662" b="12500"/>
          <a:stretch>
            <a:fillRect/>
          </a:stretch>
        </p:blipFill>
        <p:spPr bwMode="auto">
          <a:xfrm>
            <a:off x="9240983" y="1717967"/>
            <a:ext cx="2334137" cy="1939634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7DA"/>
              </a:clrFrom>
              <a:clrTo>
                <a:srgbClr val="FDF7DA">
                  <a:alpha val="0"/>
                </a:srgbClr>
              </a:clrTo>
            </a:clrChange>
          </a:blip>
          <a:srcRect l="54153" t="27557" r="11666" b="17140"/>
          <a:stretch>
            <a:fillRect/>
          </a:stretch>
        </p:blipFill>
        <p:spPr bwMode="auto">
          <a:xfrm>
            <a:off x="4721125" y="4031673"/>
            <a:ext cx="2101811" cy="1911928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996545" y="3893127"/>
            <a:ext cx="3966398" cy="695265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тремиться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intilmoq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1854" y="4849091"/>
            <a:ext cx="4939892" cy="695265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стараться 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harakat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qilmoq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301836" cy="99262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Упражнение 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261764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Каждый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человек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стремится овладеть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знаниями. </a:t>
            </a:r>
          </a:p>
          <a:p>
            <a:pPr>
              <a:lnSpc>
                <a:spcPct val="150000"/>
              </a:lnSpc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Он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научился говорить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по-немецки. </a:t>
            </a:r>
          </a:p>
          <a:p>
            <a:pPr>
              <a:lnSpc>
                <a:spcPct val="150000"/>
              </a:lnSpc>
            </a:pPr>
            <a:r>
              <a:rPr lang="ru-RU" u="sng" dirty="0" err="1" smtClean="0">
                <a:latin typeface="Arial" pitchFamily="34" charset="0"/>
                <a:cs typeface="Arial" pitchFamily="34" charset="0"/>
              </a:rPr>
              <a:t>Фарида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умеет общаться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 туристами по-английски. </a:t>
            </a:r>
          </a:p>
          <a:p>
            <a:pPr>
              <a:lnSpc>
                <a:spcPct val="150000"/>
              </a:lnSpc>
            </a:pPr>
            <a:r>
              <a:rPr lang="ru-RU" u="sng" dirty="0" err="1" smtClean="0">
                <a:latin typeface="Arial" pitchFamily="34" charset="0"/>
                <a:cs typeface="Arial" pitchFamily="34" charset="0"/>
              </a:rPr>
              <a:t>Мансур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хочет изучить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русскую грамматику.</a:t>
            </a:r>
          </a:p>
          <a:p>
            <a:pPr>
              <a:lnSpc>
                <a:spcPct val="150000"/>
              </a:lnSpc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Студент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старается понять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новые слова. </a:t>
            </a:r>
          </a:p>
          <a:p>
            <a:pPr>
              <a:lnSpc>
                <a:spcPct val="150000"/>
              </a:lnSpc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Брат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начал читать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роман «Мастер и Маргарита».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1537" t="31629" r="10662" b="12500"/>
          <a:stretch>
            <a:fillRect/>
          </a:stretch>
        </p:blipFill>
        <p:spPr bwMode="auto">
          <a:xfrm>
            <a:off x="8950038" y="3837710"/>
            <a:ext cx="1343890" cy="1116753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1537" t="31629" r="10662" b="12500"/>
          <a:stretch>
            <a:fillRect/>
          </a:stretch>
        </p:blipFill>
        <p:spPr bwMode="auto">
          <a:xfrm>
            <a:off x="9670475" y="1620982"/>
            <a:ext cx="1343890" cy="1116753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1537" t="31629" r="10662" b="12500"/>
          <a:stretch>
            <a:fillRect/>
          </a:stretch>
        </p:blipFill>
        <p:spPr bwMode="auto">
          <a:xfrm>
            <a:off x="10252365" y="4350329"/>
            <a:ext cx="1343890" cy="1116753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199" y="365126"/>
            <a:ext cx="7862455" cy="7582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Сегодня на уроке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860665" y="5150328"/>
            <a:ext cx="9112136" cy="847317"/>
          </a:xfr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Мы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умеем говорить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по-русски правильно.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999308" y="1185545"/>
          <a:ext cx="8628018" cy="3830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61754" y="1580605"/>
            <a:ext cx="1546475" cy="3041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0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327" y="1825624"/>
            <a:ext cx="5479473" cy="4422775"/>
          </a:xfrm>
          <a:prstGeom prst="wedgeRoundRectCallout">
            <a:avLst>
              <a:gd name="adj1" fmla="val 65531"/>
              <a:gd name="adj2" fmla="val -27969"/>
              <a:gd name="adj3" fmla="val 16667"/>
            </a:avLst>
          </a:prstGeom>
          <a:ln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По образцу упражнения № 3 оставьте 6 предложений            с составными глагольными сказуемыми 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начал изучать,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сумел выучить,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решил научиться,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мечтает узнать,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стремится понять,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пытается общаться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2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7865" y="2917524"/>
            <a:ext cx="1077771" cy="3171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199" y="365126"/>
            <a:ext cx="7862455" cy="7582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Сегодня на уроке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082338" y="5164182"/>
            <a:ext cx="7731034" cy="847317"/>
          </a:xfr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 детства </a:t>
            </a:r>
            <a:r>
              <a:rPr lang="ru-RU" b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мечтал говорить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по-русски.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999308" y="1185545"/>
          <a:ext cx="8628018" cy="3830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61754" y="1580605"/>
            <a:ext cx="1546475" cy="3041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0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 l="2218" t="20147" r="2631" b="5184"/>
          <a:stretch>
            <a:fillRect/>
          </a:stretch>
        </p:blipFill>
        <p:spPr bwMode="auto">
          <a:xfrm>
            <a:off x="2673086" y="1025237"/>
            <a:ext cx="8756916" cy="515389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21" name="Picture 1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383" y="1641005"/>
            <a:ext cx="1256166" cy="42220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9927" y="304800"/>
            <a:ext cx="7316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мы знаем о сказуемом?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·Ð°Ð»Ð¸Ð²Ð°ÑÑÑÑ ÑÐ¾Ð»Ð¾Ð²ÑÐµ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7164" y="3831203"/>
            <a:ext cx="1634836" cy="193356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3628" y="308363"/>
            <a:ext cx="1057578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Простое глагольное сказуемое выражается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382" y="1567543"/>
            <a:ext cx="2826327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глаголом в изъявительном наклонении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69919" y="1576251"/>
            <a:ext cx="2759826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глаголом в повелительном наклонении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6331" y="1571898"/>
            <a:ext cx="2560320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глаголом в условном наклонении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41822" y="1594460"/>
            <a:ext cx="3270069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фразеологизмом</a:t>
            </a:r>
          </a:p>
          <a:p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81891" y="3409405"/>
            <a:ext cx="1978429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Он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будет говорить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по-русски без ошибок.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2937" y="3457302"/>
            <a:ext cx="2021972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Он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бы сказал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по-русски, если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бы мог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43942" y="3466011"/>
            <a:ext cx="230777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Говори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по-русски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правильно!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59091" y="3283130"/>
            <a:ext cx="2092036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 уроке русского языка  он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заливался соловьём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71455" y="5915891"/>
            <a:ext cx="1904817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слова!!!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>
            <a:stCxn id="12" idx="0"/>
          </p:cNvCxnSpPr>
          <p:nvPr/>
        </p:nvCxnSpPr>
        <p:spPr>
          <a:xfrm rot="5400000" flipH="1" flipV="1">
            <a:off x="4881951" y="4771114"/>
            <a:ext cx="886690" cy="14028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2" idx="0"/>
          </p:cNvCxnSpPr>
          <p:nvPr/>
        </p:nvCxnSpPr>
        <p:spPr>
          <a:xfrm rot="16200000" flipV="1">
            <a:off x="3136279" y="4428306"/>
            <a:ext cx="997526" cy="19776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63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778" y="228007"/>
            <a:ext cx="9736063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Запомните! 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простом глагольном сказуемом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может быть не одно слово.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900545" y="1385455"/>
          <a:ext cx="9474053" cy="512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17812" y="5876365"/>
            <a:ext cx="9184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Давайте говорить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друг другу комплименты</a:t>
            </a:r>
            <a:r>
              <a:rPr lang="ru-RU" sz="3200" dirty="0" smtClean="0"/>
              <a:t>!</a:t>
            </a:r>
            <a:endParaRPr lang="ru-RU" sz="3200" dirty="0"/>
          </a:p>
        </p:txBody>
      </p:sp>
      <p:pic>
        <p:nvPicPr>
          <p:cNvPr id="25603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45525" y="3122022"/>
            <a:ext cx="1546475" cy="3041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69817"/>
            <a:ext cx="10224452" cy="77071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Составное глагольное сказуемое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055" y="1445030"/>
            <a:ext cx="519030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Вспомогательная часть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(глагол в спрягаемой форме)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1412967"/>
            <a:ext cx="6220691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Основная часть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(глагол в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неопределённой форме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4732" y="2771504"/>
            <a:ext cx="497694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выражает грамматическое значение сказуемого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4971" y="2675709"/>
            <a:ext cx="4976949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выражает лексическое значение сказуемого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8755" y="4099561"/>
            <a:ext cx="5050971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начало, конец, продолжение действия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(начал, закончишь, перестали …)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99517" y="4114237"/>
            <a:ext cx="3971106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модальный глагол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(хочу, можешь, умеем, желал, старались…)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8982" y="5707950"/>
            <a:ext cx="505691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Они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стали изучать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русский язык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4049486" y="966652"/>
            <a:ext cx="484632" cy="47026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8238309" y="962298"/>
            <a:ext cx="484632" cy="47026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2934789" y="2401588"/>
            <a:ext cx="484632" cy="37011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8525692" y="2386149"/>
            <a:ext cx="484632" cy="3048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553200" y="5742784"/>
            <a:ext cx="486294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Они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хотят изучать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русский язык.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 стрелкой 26"/>
          <p:cNvCxnSpPr>
            <a:stCxn id="15" idx="2"/>
            <a:endCxn id="17" idx="0"/>
          </p:cNvCxnSpPr>
          <p:nvPr/>
        </p:nvCxnSpPr>
        <p:spPr>
          <a:xfrm rot="16200000" flipH="1">
            <a:off x="3201749" y="3857069"/>
            <a:ext cx="373950" cy="1110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15246" y="3722914"/>
            <a:ext cx="2952205" cy="35269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51537" t="31629" r="10662" b="12500"/>
          <a:stretch>
            <a:fillRect/>
          </a:stretch>
        </p:blipFill>
        <p:spPr bwMode="auto">
          <a:xfrm>
            <a:off x="9684327" y="0"/>
            <a:ext cx="1787237" cy="148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907" y="365760"/>
            <a:ext cx="7586548" cy="84908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Вспомогательные глаголы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892" y="1404257"/>
            <a:ext cx="3990108" cy="305017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Начать – стать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затеять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Закончить – перестать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прекратить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завершить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Продолжать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3921" y="2993373"/>
            <a:ext cx="296600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глагол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несовершенного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 вида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5280" y="1750423"/>
            <a:ext cx="3575018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писать –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писать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думать –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думать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строить –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строить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реш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ть – реш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ть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крич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ть - крик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ть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8526288" y="2086299"/>
            <a:ext cx="3402277" cy="1307865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8269383" y="1902625"/>
            <a:ext cx="4079570" cy="1050175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54926" y="5225143"/>
            <a:ext cx="7797071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Он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начал учить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русский язык в школе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Мы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продолжаем писать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сочинение.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8808" y="3710724"/>
            <a:ext cx="1413192" cy="2779339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7DA"/>
              </a:clrFrom>
              <a:clrTo>
                <a:srgbClr val="FDF7DA">
                  <a:alpha val="0"/>
                </a:srgbClr>
              </a:clrTo>
            </a:clrChange>
          </a:blip>
          <a:srcRect l="54153" t="27557" r="11666" b="17140"/>
          <a:stretch>
            <a:fillRect/>
          </a:stretch>
        </p:blipFill>
        <p:spPr bwMode="auto">
          <a:xfrm>
            <a:off x="5136762" y="1347474"/>
            <a:ext cx="1762801" cy="1603545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videouroki.net/videouroki/conspekty/rus8k/15-sostavnoie-ghlaghol-noie-skazuiemoie.files/image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8617" y="813025"/>
            <a:ext cx="8227039" cy="403329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D:\клипарт\школьники\деловые\71lctcAMd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1615" y="2271674"/>
            <a:ext cx="1218202" cy="3931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6" y="193964"/>
            <a:ext cx="8132619" cy="10529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Дополните предложения вспомогательными глаголами в правильной форме.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8843" y="1724889"/>
            <a:ext cx="10551023" cy="435646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Почему ты не позвонил?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уже …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волноваться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Телефон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…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надо вызвать мастера. 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Брат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до этого случая  …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верить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в чудеса.  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4. Постепенно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мы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…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понимать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русскую речь. 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Она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…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говорить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отключила микрофон. 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6. Когда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вы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…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писать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сочинение, положите тетради на стол.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Мы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…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изучать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синтаксис.</a:t>
            </a:r>
          </a:p>
          <a:p>
            <a:pPr marL="514350" indent="-514350"/>
            <a:endParaRPr lang="ru-RU" sz="32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315797" y="305988"/>
            <a:ext cx="2521131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начать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стать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продолжать перестать закончить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775</Words>
  <Application>Microsoft Office PowerPoint</Application>
  <PresentationFormat>Произвольный</PresentationFormat>
  <Paragraphs>153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Русский язык</vt:lpstr>
      <vt:lpstr>Сегодня на уроке</vt:lpstr>
      <vt:lpstr>Слайд 3</vt:lpstr>
      <vt:lpstr>Слайд 4</vt:lpstr>
      <vt:lpstr>Слайд 5</vt:lpstr>
      <vt:lpstr>Составное глагольное сказуемое</vt:lpstr>
      <vt:lpstr>Вспомогательные глаголы</vt:lpstr>
      <vt:lpstr>Слайд 8</vt:lpstr>
      <vt:lpstr>Дополните предложения вспомогательными глаголами в правильной форме.</vt:lpstr>
      <vt:lpstr>Какое ещё время глагола можно было употребить?</vt:lpstr>
      <vt:lpstr>Дополните предложения.</vt:lpstr>
      <vt:lpstr>Дополните предложения</vt:lpstr>
      <vt:lpstr>Вспомогательные глаголы</vt:lpstr>
      <vt:lpstr>Слайд 14</vt:lpstr>
      <vt:lpstr>Упражнение 3</vt:lpstr>
      <vt:lpstr>Упражнение 3</vt:lpstr>
      <vt:lpstr>Сегодня на уроке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User</cp:lastModifiedBy>
  <cp:revision>91</cp:revision>
  <dcterms:created xsi:type="dcterms:W3CDTF">2018-08-03T11:59:51Z</dcterms:created>
  <dcterms:modified xsi:type="dcterms:W3CDTF">2020-10-01T07:03:00Z</dcterms:modified>
</cp:coreProperties>
</file>