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2" r:id="rId4"/>
    <p:sldId id="271" r:id="rId5"/>
    <p:sldId id="263" r:id="rId6"/>
    <p:sldId id="266" r:id="rId7"/>
    <p:sldId id="270" r:id="rId8"/>
    <p:sldId id="264" r:id="rId9"/>
    <p:sldId id="265" r:id="rId10"/>
    <p:sldId id="269" r:id="rId11"/>
    <p:sldId id="273" r:id="rId12"/>
    <p:sldId id="274" r:id="rId13"/>
    <p:sldId id="260" r:id="rId14"/>
    <p:sldId id="267" r:id="rId15"/>
    <p:sldId id="261" r:id="rId16"/>
    <p:sldId id="276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</a:rPr>
              <a:t>Русский язык</a:t>
            </a:r>
            <a:endParaRPr sz="72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1684" y="2563092"/>
            <a:ext cx="7410753" cy="3838607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000" b="1" spc="-10" dirty="0" smtClean="0">
                <a:solidFill>
                  <a:srgbClr val="0070C0"/>
                </a:solidFill>
                <a:latin typeface="Arial"/>
                <a:cs typeface="Arial"/>
              </a:rPr>
              <a:t>М.И.Цветаева</a:t>
            </a:r>
          </a:p>
          <a:p>
            <a:pPr marL="12700"/>
            <a:r>
              <a:rPr lang="ru-RU" sz="4000" b="1" spc="-10" dirty="0" smtClean="0">
                <a:solidFill>
                  <a:srgbClr val="0070C0"/>
                </a:solidFill>
                <a:latin typeface="Arial"/>
                <a:cs typeface="Arial"/>
              </a:rPr>
              <a:t>«Моим стихам, </a:t>
            </a:r>
          </a:p>
          <a:p>
            <a:pPr marL="12700"/>
            <a:r>
              <a:rPr lang="ru-RU" sz="4000" b="1" spc="-1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4000" b="1" spc="-10" dirty="0" smtClean="0">
                <a:solidFill>
                  <a:srgbClr val="0070C0"/>
                </a:solidFill>
                <a:latin typeface="Arial"/>
                <a:cs typeface="Arial"/>
              </a:rPr>
              <a:t> как драгоценным винам…» </a:t>
            </a:r>
            <a:endParaRPr lang="ru-RU" sz="4000" b="1" spc="-1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4647" y="2579116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9962" y="4688775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6" descr="D:\клипарт\Деревья\ряби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5720" y="4219303"/>
            <a:ext cx="2968410" cy="1972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261257"/>
            <a:ext cx="7064830" cy="63746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Моим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стихам, написанным так рано,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Что и не знала я, что я — поэт,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Сорвавшимся, как брызги из фонтана,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Как искры из ракет,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Ворвавшимся, как маленькие черти,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 святилище, где сон и фимиам,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Моим стихам о юности и смерти,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— Нечитанным стихам!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Разбросанным в пыли по магазинам,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Где их никто не брал и не берёт,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Моим стихам, как драгоценным винам,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Настанет свой черёд.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Коктебель, 13 мая 1913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36444" t="20714" r="37854" b="23571"/>
          <a:stretch>
            <a:fillRect/>
          </a:stretch>
        </p:blipFill>
        <p:spPr bwMode="auto">
          <a:xfrm>
            <a:off x="8569234" y="248194"/>
            <a:ext cx="3397683" cy="41409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2438" y="822960"/>
            <a:ext cx="4870271" cy="5262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 чем сравнивает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свои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стихи Цветаева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Найдите слова, противоположные по смыслу в стихотворении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Какие слова показывают мятежность, непокорность характера?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глаголы выбирает Цветаева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7001691" y="687976"/>
            <a:ext cx="4855028" cy="235566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черти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святилище,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юность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смерть,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фимиам – брызги, искры.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сорвались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ворвались,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разбросаны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3794" name="Picture 2" descr="Что такое фимиам | Православная Жиз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341" y="3304902"/>
            <a:ext cx="3281930" cy="2939144"/>
          </a:xfrm>
          <a:prstGeom prst="rect">
            <a:avLst/>
          </a:prstGeom>
          <a:noFill/>
        </p:spPr>
      </p:pic>
      <p:pic>
        <p:nvPicPr>
          <p:cNvPr id="33796" name="Picture 4" descr="Абстрактная предпосылка с искрами фон перевода 3d Стоковое Изображение -  изображение насчитывающей абстрактная, фон: 1026387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7871" y="3343774"/>
            <a:ext cx="3269867" cy="1842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8" y="914400"/>
            <a:ext cx="10657115" cy="5262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слова повторяются трижды?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называется прием многократного повторения начала строки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Моим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стихам … (как брызги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фонтана, как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искры из ракет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как маленькие черти)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Моим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стихам…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Моим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стихам… (как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драгоценным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винам)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Настанет свой черёд.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13217" y="914400"/>
            <a:ext cx="6318658" cy="437605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«Быть современником — творить своё время, а не отражать его. Да, отражать его, но не как зеркало, а как щит. Быть современником — творить своё время, то есть с девятью десятыми в нём сражаться, как сражаешься с девятью десятыми первого черновика». </a:t>
            </a:r>
          </a:p>
          <a:p>
            <a:pPr algn="just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«И главное — я ведь знаю, как меня будут любить… через 100 лет».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  <p:pic>
        <p:nvPicPr>
          <p:cNvPr id="3074" name="Picture 2" descr="https://upload.wikimedia.org/wikipedia/ru/thumb/a/a2/%D0%9F%D0%B0%D0%BC%D1%8F%D1%82%D0%BD%D0%B8%D0%BA_%D0%BC%D0%B0%D1%80%D0%B8%D0%BD%D0%B5_%D1%86%D0%B2%D0%B5%D1%82%D0%B0%D0%B5%D0%B2%D0%BE%D0%B9_%D0%B2_%D0%B1%D0%BE%D1%80%D0%B8%D1%81%D0%BE%D0%B3%D0%BB%D0%B5%D0%B1%D1%81%D0%BA%D0%BE%D0%BC_%D0%BF%D0%B5%D1%80%D0%B5%D1%83%D0%BB%D0%BA%D0%B5.jpeg/220px-%D0%9F%D0%B0%D0%BC%D1%8F%D1%82%D0%BD%D0%B8%D0%BA_%D0%BC%D0%B0%D1%80%D0%B8%D0%BD%D0%B5_%D1%86%D0%B2%D0%B5%D1%82%D0%B0%D0%B5%D0%B2%D0%BE%D0%B9_%D0%B2_%D0%B1%D0%BE%D1%80%D0%B8%D1%81%D0%BE%D0%B3%D0%BB%D0%B5%D0%B1%D1%81%D0%BA%D0%BE%D0%BC_%D0%BF%D0%B5%D1%80%D0%B5%D1%83%D0%BB%D0%BA%D0%B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1216" y="773112"/>
            <a:ext cx="3699540" cy="554931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63677" y="5708470"/>
            <a:ext cx="52856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Памятник М.Цветаевой в Москве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68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6725" y="5499463"/>
            <a:ext cx="4920932" cy="90510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dirty="0" smtClean="0"/>
              <a:t>Кенотаф Марины Цветаевой</a:t>
            </a:r>
          </a:p>
          <a:p>
            <a:r>
              <a:rPr lang="ru-RU" sz="2800" dirty="0" smtClean="0"/>
              <a:t>Памятник в Тарусе</a:t>
            </a:r>
            <a:endParaRPr lang="ru-RU" sz="2800" dirty="0"/>
          </a:p>
        </p:txBody>
      </p:sp>
      <p:pic>
        <p:nvPicPr>
          <p:cNvPr id="1026" name="Picture 2" descr="File:ÐÐ¾Ð³Ð¸Ð»Ð° Ð¦Ð²ÐµÑÐ°ÐµÐ²Ð¾Ð¹ Ð.Ð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151" y="940527"/>
            <a:ext cx="6638512" cy="44229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Ð¤Ð°Ð¹Ð»:ÐÐ°Ð¼ÑÑÐ½Ð¸Ðº Ð¦Ð²ÐµÑÐ°ÐµÐ²Ð¾Ð¹ Ð² Ð¢Ð°ÑÑÑÐ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4366" y="818878"/>
            <a:ext cx="2695575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¦Ð²ÐµÑÐ°ÐµÐ²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8833" y="215219"/>
            <a:ext cx="6574971" cy="41997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6207" y="4454434"/>
            <a:ext cx="68381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Всяк дом мне чужд, всяк храм мне пуст,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 все  равно, и все  едино.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Но если по дороге – куст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Встает, особенно – рябина….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4" descr="D:\клипарт\Деревья\0_5fd2c_45a8989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21071">
            <a:off x="8218055" y="3784827"/>
            <a:ext cx="2696686" cy="26428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6823" y="1473414"/>
            <a:ext cx="4451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Цветаева – первый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поэт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ХХ века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И.Бродский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34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43594" y="1864813"/>
            <a:ext cx="5836920" cy="14270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Ответить на вопросы учебника.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Выучить стихотворение наизусть.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:\клипарт\Деревья\0_5fd2c_45a8989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21071">
            <a:off x="8218055" y="3784827"/>
            <a:ext cx="2696686" cy="2642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35880" y="352063"/>
            <a:ext cx="5222966" cy="1325563"/>
          </a:xfrm>
        </p:spPr>
        <p:txBody>
          <a:bodyPr/>
          <a:lstStyle/>
          <a:p>
            <a:r>
              <a:rPr lang="ru-RU" dirty="0" smtClean="0"/>
              <a:t>Марина Цветаева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453743" y="1355362"/>
            <a:ext cx="5181600" cy="185810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Моим стихам,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 драгоценным винам,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Настанет свой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черёд.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ÐÐ°ÑÑÐ¸Ð½ÐºÐ¸ Ð¿Ð¾ Ð·Ð°Ð¿ÑÐ¾ÑÑ Ð¦Ð²ÐµÑÐ°ÐµÐ²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900" y="652825"/>
            <a:ext cx="4095750" cy="53435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2" name="Picture 2" descr="как сделать ягоды рябины своими руками - Prakar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9142" y="4402183"/>
            <a:ext cx="2841354" cy="21553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35040" y="3984171"/>
            <a:ext cx="5799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Какие удивительные стихи Вы пишете! Как больно, что сейчас ВЫ – больше меня! Вообще - Вы – возмутительно большой поэт.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Б.Пастернак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74028" y="1512116"/>
            <a:ext cx="4003765" cy="359546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Красною кистью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Рябина зажглась.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Падали листья,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Я родилась.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Спорили сотни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Колоколов.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День был субботний: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Иоанн Богослов.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Picture 5" descr="D:\клипарт\Деревья\0_5fd36_edd42cc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308" y="914400"/>
            <a:ext cx="3265023" cy="1822405"/>
          </a:xfrm>
          <a:prstGeom prst="rect">
            <a:avLst/>
          </a:prstGeom>
          <a:noFill/>
        </p:spPr>
      </p:pic>
      <p:pic>
        <p:nvPicPr>
          <p:cNvPr id="8194" name="Picture 2" descr="File:Tsvetaeva hou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267" y="2964606"/>
            <a:ext cx="3789408" cy="213154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6" name="Picture 4" descr="ÐÐ°ÑÑÐ¸Ð½ÐºÐ¸ Ð¿Ð¾ Ð·Ð°Ð¿ÑÐ¾ÑÑ ÐÐ°ÑÐ¸Ð½Ð° ÑÐ²ÐµÑÐ°ÐµÐ²Ð°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9678" y="828403"/>
            <a:ext cx="3057525" cy="47625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8" name="Picture 6" descr="D:\клипарт\Деревья\рябин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8440" y="4624251"/>
            <a:ext cx="2968410" cy="19724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4136" y="5447212"/>
            <a:ext cx="4685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октября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1892,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Москва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— 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31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августа 1941,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Елабуга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1628" y="3576046"/>
            <a:ext cx="8397241" cy="29292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Кто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создан из камня, кто создан из глины,-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А я серебрюсь и сверкаю!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Мне дело — измена, мне имя — Марина,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Я — бренная пена морская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означало имя Цветаевой?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Какую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легенду вы вспомнили, читая стихи?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Пастернак и другие... / Марина Цветаева / tvkultur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3675" y="0"/>
            <a:ext cx="5708325" cy="331796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748" name="Picture 4" descr="Описание афродиты богини любви и красоты. Адонис и Афродита"/>
          <p:cNvPicPr>
            <a:picLocks noChangeAspect="1" noChangeArrowheads="1"/>
          </p:cNvPicPr>
          <p:nvPr/>
        </p:nvPicPr>
        <p:blipFill>
          <a:blip r:embed="rId3"/>
          <a:srcRect b="8676"/>
          <a:stretch>
            <a:fillRect/>
          </a:stretch>
        </p:blipFill>
        <p:spPr bwMode="auto">
          <a:xfrm>
            <a:off x="195943" y="0"/>
            <a:ext cx="5852160" cy="334600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l="18187" r="16670"/>
          <a:stretch>
            <a:fillRect/>
          </a:stretch>
        </p:blipFill>
        <p:spPr bwMode="auto">
          <a:xfrm>
            <a:off x="7161870" y="273547"/>
            <a:ext cx="4777581" cy="488628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8824" y="4180344"/>
            <a:ext cx="6792686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Отец – Иван Владимирович Цветаев.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Профессор Московского университета,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основатель музея изящных искусств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имени А.С. Пушкина.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Мать – Мария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Мейн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пианистка.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Сестра Анастасия – писательница.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ÐÐ°ÑÑÐ¸Ð½ÐºÐ¸ Ð¿Ð¾ Ð·Ð°Ð¿ÑÐ¾ÑÑ Ð¦Ð²ÐµÑÐ°ÐµÐ²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710" y="404500"/>
            <a:ext cx="5016136" cy="36073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00897" cy="771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«Вечерний альбом»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1629" y="1420676"/>
            <a:ext cx="5471160" cy="477111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Над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миром вечерних видений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Мы, дети, сегодня цари.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Спускаются длинные тени,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Горят за окном фонари,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Темнеет высокая зала,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Уходят в себя зеркала…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Не медлим! Минута настала!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Уж кто-то идёт из угла…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«В зале» , 1908 год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ÐÐ°ÑÑÐ¸Ð½ÐºÐ¸ Ð¿Ð¾ Ð·Ð°Ð¿ÑÐ¾ÑÑ Ð¦Ð²ÐµÑÐ°ÐµÐ²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932" y="395469"/>
            <a:ext cx="4972050" cy="34861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24069" y="4175503"/>
            <a:ext cx="56631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Ещё в шестилетнем возрасте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Цветаева начала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писать стихи,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причём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 только на русском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но и на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французском 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немецком языках. 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9560" y="976539"/>
            <a:ext cx="8397240" cy="49801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«У ваятеля может остановиться рука (резец).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 художника может остановиться рука (кисть).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 музыканта может остановиться рука (смычок).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 поэта может остановиться только сердце.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Кроме того: поэт видит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неизваянную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статую, ненаписанную картину, слышит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неигранную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музыку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«Вечерний альбом» – дневник очень одарённого и наблюдательного ребёнка. Юная Цветаева отличалась от сверстниц тем, что ничего не выдумывала и никому не подражала.</a:t>
            </a:r>
          </a:p>
          <a:p>
            <a:endParaRPr lang="ru-RU" dirty="0"/>
          </a:p>
        </p:txBody>
      </p:sp>
      <p:sp>
        <p:nvSpPr>
          <p:cNvPr id="30724" name="AutoShape 4" descr="Марина Цветаева. *** На солнце, на... - Культурный Центр Дом Цветаевой  НГОНБ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Марина Цветаева. *** На солнце, на... - Культурный Центр Дом Цветаевой  НГОНБ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9" name="Picture 9" descr="Марина Цветаева ~ Вот опять окно, где опять не спят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0610" y="0"/>
            <a:ext cx="3451390" cy="4219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5944" y="3997234"/>
            <a:ext cx="7341326" cy="227293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Цветаева неоднократно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проводила лето в Крыму на даче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 поэта Волошина         в Коктебеле.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Там она познакомилась       с будущим мужем Сергеем Эфроном.     В сентябре 1912 года родилась их дочь Ариадна.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ÐÐ°ÑÑÐ¸Ð½ÐºÐ¸ Ð¿Ð¾ Ð·Ð°Ð¿ÑÐ¾ÑÑ Ð¦Ð²ÐµÑÐ°ÐµÐ²Ð°"/>
          <p:cNvPicPr>
            <a:picLocks noChangeAspect="1" noChangeArrowheads="1"/>
          </p:cNvPicPr>
          <p:nvPr/>
        </p:nvPicPr>
        <p:blipFill>
          <a:blip r:embed="rId2"/>
          <a:srcRect r="9137"/>
          <a:stretch>
            <a:fillRect/>
          </a:stretch>
        </p:blipFill>
        <p:spPr bwMode="auto">
          <a:xfrm>
            <a:off x="4191999" y="614273"/>
            <a:ext cx="3880847" cy="284738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ÐÐ°ÑÑÐ¸Ð½ÐºÐ¸ Ð¿Ð¾ Ð·Ð°Ð¿ÑÐ¾ÑÑ ÐÐ°ÑÐ¸Ð½Ð° ÑÐ²ÐµÑÐ°ÐµÐ²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2442" y="446259"/>
            <a:ext cx="3590254" cy="552346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8" name="Picture 4" descr="https://images.eksmo.ru/images/cvetaeva_01-min.jpg"/>
          <p:cNvPicPr>
            <a:picLocks noChangeAspect="1" noChangeArrowheads="1"/>
          </p:cNvPicPr>
          <p:nvPr/>
        </p:nvPicPr>
        <p:blipFill>
          <a:blip r:embed="rId4"/>
          <a:srcRect l="6718" r="11011" b="6295"/>
          <a:stretch>
            <a:fillRect/>
          </a:stretch>
        </p:blipFill>
        <p:spPr bwMode="auto">
          <a:xfrm>
            <a:off x="287383" y="496389"/>
            <a:ext cx="3853543" cy="292608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Словарная работа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1628" y="1838688"/>
            <a:ext cx="5954486" cy="435133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брызги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tomchi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qatra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uchqun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искра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uchqun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святилище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dargoh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ibodathona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фимиам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isiriqsimon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xushbo‘y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tutatqi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xushomadgo‘ylik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черёд – navbat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сорваться – bo’shab tushib ketmoq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ворваться – bostirib kirmoq</a:t>
            </a:r>
          </a:p>
          <a:p>
            <a:endParaRPr lang="ru-RU" dirty="0"/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6899" y="376192"/>
            <a:ext cx="4286250" cy="43434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464</Words>
  <Application>Microsoft Office PowerPoint</Application>
  <PresentationFormat>Произвольный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Русский язык</vt:lpstr>
      <vt:lpstr>Марина Цветаева</vt:lpstr>
      <vt:lpstr>Слайд 3</vt:lpstr>
      <vt:lpstr>Слайд 4</vt:lpstr>
      <vt:lpstr>Слайд 5</vt:lpstr>
      <vt:lpstr> «Вечерний альбом»</vt:lpstr>
      <vt:lpstr>Слайд 7</vt:lpstr>
      <vt:lpstr>Слайд 8</vt:lpstr>
      <vt:lpstr>Словарная работа</vt:lpstr>
      <vt:lpstr>Слайд 10</vt:lpstr>
      <vt:lpstr>Слайд 11</vt:lpstr>
      <vt:lpstr>Слайд 12</vt:lpstr>
      <vt:lpstr>Слайд 13</vt:lpstr>
      <vt:lpstr>Слайд 14</vt:lpstr>
      <vt:lpstr>Слайд 15</vt:lpstr>
      <vt:lpstr>Задание для самостоятельной работы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58</cp:revision>
  <dcterms:created xsi:type="dcterms:W3CDTF">2018-08-03T11:59:51Z</dcterms:created>
  <dcterms:modified xsi:type="dcterms:W3CDTF">2020-11-10T17:26:07Z</dcterms:modified>
</cp:coreProperties>
</file>