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64" r:id="rId4"/>
    <p:sldId id="266" r:id="rId5"/>
    <p:sldId id="271" r:id="rId6"/>
    <p:sldId id="272" r:id="rId7"/>
    <p:sldId id="263" r:id="rId8"/>
    <p:sldId id="274" r:id="rId9"/>
    <p:sldId id="276" r:id="rId10"/>
    <p:sldId id="275" r:id="rId11"/>
    <p:sldId id="277" r:id="rId12"/>
    <p:sldId id="278" r:id="rId13"/>
    <p:sldId id="262" r:id="rId14"/>
    <p:sldId id="261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18A"/>
    <a:srgbClr val="253B6E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8A9696-29C7-4F95-8AD2-A8B8F6796547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59B59D-2D8B-403C-A2D3-5D327A6BDE0A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звезда</a:t>
          </a:r>
          <a:endParaRPr lang="ru-RU" dirty="0">
            <a:solidFill>
              <a:srgbClr val="002060"/>
            </a:solidFill>
          </a:endParaRPr>
        </a:p>
      </dgm:t>
    </dgm:pt>
    <dgm:pt modelId="{D95DF8A8-BAED-439B-BB81-CE9C67DF220E}" type="parTrans" cxnId="{AFF68177-1FE0-4200-BA2A-D158AF262EA2}">
      <dgm:prSet/>
      <dgm:spPr/>
      <dgm:t>
        <a:bodyPr/>
        <a:lstStyle/>
        <a:p>
          <a:endParaRPr lang="ru-RU"/>
        </a:p>
      </dgm:t>
    </dgm:pt>
    <dgm:pt modelId="{FEA08917-7240-4FE8-BA99-1BDE7483BBEA}" type="sibTrans" cxnId="{AFF68177-1FE0-4200-BA2A-D158AF262EA2}">
      <dgm:prSet/>
      <dgm:spPr/>
      <dgm:t>
        <a:bodyPr/>
        <a:lstStyle/>
        <a:p>
          <a:endParaRPr lang="ru-RU"/>
        </a:p>
      </dgm:t>
    </dgm:pt>
    <dgm:pt modelId="{8B34D2FE-F6E5-45FC-A8B8-D529E8B1AC3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далёкая</a:t>
          </a:r>
          <a:endParaRPr lang="ru-RU" sz="2000" dirty="0">
            <a:solidFill>
              <a:srgbClr val="002060"/>
            </a:solidFill>
          </a:endParaRPr>
        </a:p>
      </dgm:t>
    </dgm:pt>
    <dgm:pt modelId="{1FF10BEE-4905-4076-9CE1-977E8E4FECB5}" type="parTrans" cxnId="{A9A1147B-5308-45D0-8435-BB107796F49A}">
      <dgm:prSet/>
      <dgm:spPr/>
      <dgm:t>
        <a:bodyPr/>
        <a:lstStyle/>
        <a:p>
          <a:endParaRPr lang="ru-RU"/>
        </a:p>
      </dgm:t>
    </dgm:pt>
    <dgm:pt modelId="{8A68AC21-7F84-488D-8BF2-234A341B4704}" type="sibTrans" cxnId="{A9A1147B-5308-45D0-8435-BB107796F49A}">
      <dgm:prSet/>
      <dgm:spPr/>
      <dgm:t>
        <a:bodyPr/>
        <a:lstStyle/>
        <a:p>
          <a:endParaRPr lang="ru-RU"/>
        </a:p>
      </dgm:t>
    </dgm:pt>
    <dgm:pt modelId="{CC915F40-33A3-4D32-82B2-C9E0D730167F}">
      <dgm:prSet phldrT="[Текст]"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маленькая</a:t>
          </a:r>
          <a:endParaRPr lang="ru-RU" sz="2600" dirty="0">
            <a:solidFill>
              <a:srgbClr val="002060"/>
            </a:solidFill>
          </a:endParaRPr>
        </a:p>
      </dgm:t>
    </dgm:pt>
    <dgm:pt modelId="{D366D2C3-CA63-4754-B3B9-03EBB52B0616}" type="parTrans" cxnId="{E781406F-39FB-40FF-843B-3BBEDBD2C417}">
      <dgm:prSet/>
      <dgm:spPr/>
      <dgm:t>
        <a:bodyPr/>
        <a:lstStyle/>
        <a:p>
          <a:endParaRPr lang="ru-RU"/>
        </a:p>
      </dgm:t>
    </dgm:pt>
    <dgm:pt modelId="{57108992-1476-408D-9B02-FFA7EDD95D83}" type="sibTrans" cxnId="{E781406F-39FB-40FF-843B-3BBEDBD2C417}">
      <dgm:prSet/>
      <dgm:spPr/>
      <dgm:t>
        <a:bodyPr/>
        <a:lstStyle/>
        <a:p>
          <a:endParaRPr lang="ru-RU"/>
        </a:p>
      </dgm:t>
    </dgm:pt>
    <dgm:pt modelId="{602ED49E-E76E-4704-91DA-0064D02BC220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падающая</a:t>
          </a:r>
          <a:endParaRPr lang="ru-RU" sz="2400" dirty="0">
            <a:solidFill>
              <a:srgbClr val="002060"/>
            </a:solidFill>
          </a:endParaRPr>
        </a:p>
      </dgm:t>
    </dgm:pt>
    <dgm:pt modelId="{FA3513F3-63F2-4A79-BC00-047316D7D2C6}" type="parTrans" cxnId="{0E3CFC0F-8E89-4118-8EF2-346679E180A3}">
      <dgm:prSet/>
      <dgm:spPr/>
      <dgm:t>
        <a:bodyPr/>
        <a:lstStyle/>
        <a:p>
          <a:endParaRPr lang="ru-RU"/>
        </a:p>
      </dgm:t>
    </dgm:pt>
    <dgm:pt modelId="{382A2821-64BA-4DB6-A7CD-9E1A0EA4A999}" type="sibTrans" cxnId="{0E3CFC0F-8E89-4118-8EF2-346679E180A3}">
      <dgm:prSet/>
      <dgm:spPr/>
      <dgm:t>
        <a:bodyPr/>
        <a:lstStyle/>
        <a:p>
          <a:endParaRPr lang="ru-RU"/>
        </a:p>
      </dgm:t>
    </dgm:pt>
    <dgm:pt modelId="{B7EB6796-6808-4616-B11C-0F7352A28169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новая</a:t>
          </a:r>
          <a:endParaRPr lang="ru-RU" dirty="0">
            <a:solidFill>
              <a:srgbClr val="002060"/>
            </a:solidFill>
          </a:endParaRPr>
        </a:p>
      </dgm:t>
    </dgm:pt>
    <dgm:pt modelId="{05649592-54BF-4A53-BE02-21ECC16C75F7}" type="parTrans" cxnId="{3406655B-D99D-4762-A750-42A1E0001270}">
      <dgm:prSet/>
      <dgm:spPr/>
      <dgm:t>
        <a:bodyPr/>
        <a:lstStyle/>
        <a:p>
          <a:endParaRPr lang="ru-RU"/>
        </a:p>
      </dgm:t>
    </dgm:pt>
    <dgm:pt modelId="{F9743C3F-2C7A-4D03-B12B-AED7303F68DB}" type="sibTrans" cxnId="{3406655B-D99D-4762-A750-42A1E0001270}">
      <dgm:prSet/>
      <dgm:spPr/>
      <dgm:t>
        <a:bodyPr/>
        <a:lstStyle/>
        <a:p>
          <a:endParaRPr lang="ru-RU"/>
        </a:p>
      </dgm:t>
    </dgm:pt>
    <dgm:pt modelId="{CAD9294D-91B4-4034-9491-247C28E218BE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большая</a:t>
          </a:r>
          <a:endParaRPr lang="ru-RU" sz="2000" dirty="0">
            <a:solidFill>
              <a:srgbClr val="002060"/>
            </a:solidFill>
          </a:endParaRPr>
        </a:p>
      </dgm:t>
    </dgm:pt>
    <dgm:pt modelId="{A885025A-8289-4313-A25F-1AEDD2CC9FFF}" type="parTrans" cxnId="{A6C6BAF1-F628-46E2-8634-808B9AC9C6D4}">
      <dgm:prSet/>
      <dgm:spPr/>
      <dgm:t>
        <a:bodyPr/>
        <a:lstStyle/>
        <a:p>
          <a:endParaRPr lang="ru-RU"/>
        </a:p>
      </dgm:t>
    </dgm:pt>
    <dgm:pt modelId="{833BAB30-F0B3-4176-9A5B-DA76C7A770D4}" type="sibTrans" cxnId="{A6C6BAF1-F628-46E2-8634-808B9AC9C6D4}">
      <dgm:prSet/>
      <dgm:spPr/>
      <dgm:t>
        <a:bodyPr/>
        <a:lstStyle/>
        <a:p>
          <a:endParaRPr lang="ru-RU"/>
        </a:p>
      </dgm:t>
    </dgm:pt>
    <dgm:pt modelId="{D880C113-E1D3-42E2-9D80-D545BC4C4988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новая</a:t>
          </a:r>
          <a:endParaRPr lang="ru-RU" dirty="0">
            <a:solidFill>
              <a:srgbClr val="002060"/>
            </a:solidFill>
          </a:endParaRPr>
        </a:p>
      </dgm:t>
    </dgm:pt>
    <dgm:pt modelId="{ED543B91-3F29-4ED8-A5F1-9D9ADF103F4E}" type="parTrans" cxnId="{D55CE9E0-625F-4D46-9412-6231C10DC829}">
      <dgm:prSet/>
      <dgm:spPr/>
      <dgm:t>
        <a:bodyPr/>
        <a:lstStyle/>
        <a:p>
          <a:endParaRPr lang="ru-RU"/>
        </a:p>
      </dgm:t>
    </dgm:pt>
    <dgm:pt modelId="{A8141385-8607-4993-AAF0-ABF3C3C27715}" type="sibTrans" cxnId="{D55CE9E0-625F-4D46-9412-6231C10DC829}">
      <dgm:prSet/>
      <dgm:spPr/>
      <dgm:t>
        <a:bodyPr/>
        <a:lstStyle/>
        <a:p>
          <a:endParaRPr lang="ru-RU"/>
        </a:p>
      </dgm:t>
    </dgm:pt>
    <dgm:pt modelId="{E14C148B-B8F3-4A8F-8679-653845351D01}">
      <dgm:prSet custT="1"/>
      <dgm:spPr/>
      <dgm:t>
        <a:bodyPr/>
        <a:lstStyle/>
        <a:p>
          <a:r>
            <a:rPr lang="ru-RU" sz="2600" dirty="0" smtClean="0">
              <a:solidFill>
                <a:srgbClr val="002060"/>
              </a:solidFill>
            </a:rPr>
            <a:t>утренняя</a:t>
          </a:r>
          <a:endParaRPr lang="ru-RU" sz="2600" dirty="0">
            <a:solidFill>
              <a:srgbClr val="002060"/>
            </a:solidFill>
          </a:endParaRPr>
        </a:p>
      </dgm:t>
    </dgm:pt>
    <dgm:pt modelId="{7495B74E-61E1-407E-8B89-8B18BC0EEACC}" type="parTrans" cxnId="{8C4149F9-8989-42EC-B82F-4E454B7B1760}">
      <dgm:prSet/>
      <dgm:spPr/>
      <dgm:t>
        <a:bodyPr/>
        <a:lstStyle/>
        <a:p>
          <a:endParaRPr lang="ru-RU"/>
        </a:p>
      </dgm:t>
    </dgm:pt>
    <dgm:pt modelId="{89388CE8-389C-4B70-B9EB-265C04E5099A}" type="sibTrans" cxnId="{8C4149F9-8989-42EC-B82F-4E454B7B1760}">
      <dgm:prSet/>
      <dgm:spPr/>
      <dgm:t>
        <a:bodyPr/>
        <a:lstStyle/>
        <a:p>
          <a:endParaRPr lang="ru-RU"/>
        </a:p>
      </dgm:t>
    </dgm:pt>
    <dgm:pt modelId="{C580FC07-6B5B-4ADA-B33E-C7989E3649E4}">
      <dgm:prSet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вечерняя</a:t>
          </a:r>
          <a:endParaRPr lang="ru-RU" dirty="0">
            <a:solidFill>
              <a:srgbClr val="002060"/>
            </a:solidFill>
          </a:endParaRPr>
        </a:p>
      </dgm:t>
    </dgm:pt>
    <dgm:pt modelId="{A7E19A99-7003-4151-8065-93F659606AE0}" type="parTrans" cxnId="{85909E54-8EF8-45C3-B4A5-D93E6E2E18FE}">
      <dgm:prSet/>
      <dgm:spPr/>
      <dgm:t>
        <a:bodyPr/>
        <a:lstStyle/>
        <a:p>
          <a:endParaRPr lang="ru-RU"/>
        </a:p>
      </dgm:t>
    </dgm:pt>
    <dgm:pt modelId="{240A110A-59FE-4AE1-90B3-26A8B5D20A95}" type="sibTrans" cxnId="{85909E54-8EF8-45C3-B4A5-D93E6E2E18FE}">
      <dgm:prSet/>
      <dgm:spPr/>
      <dgm:t>
        <a:bodyPr/>
        <a:lstStyle/>
        <a:p>
          <a:endParaRPr lang="ru-RU"/>
        </a:p>
      </dgm:t>
    </dgm:pt>
    <dgm:pt modelId="{039728CB-CF37-4F0D-8603-F29B52402231}">
      <dgm:prSet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яркая</a:t>
          </a:r>
          <a:endParaRPr lang="ru-RU" sz="2400" dirty="0">
            <a:solidFill>
              <a:srgbClr val="002060"/>
            </a:solidFill>
          </a:endParaRPr>
        </a:p>
      </dgm:t>
    </dgm:pt>
    <dgm:pt modelId="{77BE4503-9820-4722-83E4-8B27917BE219}" type="parTrans" cxnId="{487F8ECD-0534-4FA5-BC7D-026CF5839EED}">
      <dgm:prSet/>
      <dgm:spPr/>
      <dgm:t>
        <a:bodyPr/>
        <a:lstStyle/>
        <a:p>
          <a:endParaRPr lang="ru-RU"/>
        </a:p>
      </dgm:t>
    </dgm:pt>
    <dgm:pt modelId="{6A6DD8EA-0E35-4C43-BF45-597064EA2496}" type="sibTrans" cxnId="{487F8ECD-0534-4FA5-BC7D-026CF5839EED}">
      <dgm:prSet/>
      <dgm:spPr/>
      <dgm:t>
        <a:bodyPr/>
        <a:lstStyle/>
        <a:p>
          <a:endParaRPr lang="ru-RU"/>
        </a:p>
      </dgm:t>
    </dgm:pt>
    <dgm:pt modelId="{8D628826-3DC2-4925-B0F8-2196324E473F}" type="pres">
      <dgm:prSet presAssocID="{D08A9696-29C7-4F95-8AD2-A8B8F679654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31B063-0FBD-4A87-AF41-D8E3D80B7BA3}" type="pres">
      <dgm:prSet presAssocID="{D659B59D-2D8B-403C-A2D3-5D327A6BDE0A}" presName="centerShape" presStyleLbl="node0" presStyleIdx="0" presStyleCnt="1"/>
      <dgm:spPr/>
      <dgm:t>
        <a:bodyPr/>
        <a:lstStyle/>
        <a:p>
          <a:endParaRPr lang="ru-RU"/>
        </a:p>
      </dgm:t>
    </dgm:pt>
    <dgm:pt modelId="{02662305-49C5-49A1-BB16-F7B4FA6A726E}" type="pres">
      <dgm:prSet presAssocID="{1FF10BEE-4905-4076-9CE1-977E8E4FECB5}" presName="Name9" presStyleLbl="parChTrans1D2" presStyleIdx="0" presStyleCnt="9"/>
      <dgm:spPr/>
      <dgm:t>
        <a:bodyPr/>
        <a:lstStyle/>
        <a:p>
          <a:endParaRPr lang="ru-RU"/>
        </a:p>
      </dgm:t>
    </dgm:pt>
    <dgm:pt modelId="{794E4636-8A2A-4D38-ADE3-0EF2D281C37A}" type="pres">
      <dgm:prSet presAssocID="{1FF10BEE-4905-4076-9CE1-977E8E4FECB5}" presName="connTx" presStyleLbl="parChTrans1D2" presStyleIdx="0" presStyleCnt="9"/>
      <dgm:spPr/>
      <dgm:t>
        <a:bodyPr/>
        <a:lstStyle/>
        <a:p>
          <a:endParaRPr lang="ru-RU"/>
        </a:p>
      </dgm:t>
    </dgm:pt>
    <dgm:pt modelId="{8D27A54D-1C5C-43F3-8AEF-4313F850AF8E}" type="pres">
      <dgm:prSet presAssocID="{8B34D2FE-F6E5-45FC-A8B8-D529E8B1AC3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9553B-A59D-4861-8FC9-2963FD4F412F}" type="pres">
      <dgm:prSet presAssocID="{77BE4503-9820-4722-83E4-8B27917BE219}" presName="Name9" presStyleLbl="parChTrans1D2" presStyleIdx="1" presStyleCnt="9"/>
      <dgm:spPr/>
      <dgm:t>
        <a:bodyPr/>
        <a:lstStyle/>
        <a:p>
          <a:endParaRPr lang="ru-RU"/>
        </a:p>
      </dgm:t>
    </dgm:pt>
    <dgm:pt modelId="{5DAF7F13-0291-4B2F-8912-F1A7A258C271}" type="pres">
      <dgm:prSet presAssocID="{77BE4503-9820-4722-83E4-8B27917BE219}" presName="connTx" presStyleLbl="parChTrans1D2" presStyleIdx="1" presStyleCnt="9"/>
      <dgm:spPr/>
      <dgm:t>
        <a:bodyPr/>
        <a:lstStyle/>
        <a:p>
          <a:endParaRPr lang="ru-RU"/>
        </a:p>
      </dgm:t>
    </dgm:pt>
    <dgm:pt modelId="{B1FB6C12-C9AC-4F5F-B63D-464C3CC478A4}" type="pres">
      <dgm:prSet presAssocID="{039728CB-CF37-4F0D-8603-F29B5240223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EBB95-553A-469C-879A-93B1E23C842D}" type="pres">
      <dgm:prSet presAssocID="{A7E19A99-7003-4151-8065-93F659606AE0}" presName="Name9" presStyleLbl="parChTrans1D2" presStyleIdx="2" presStyleCnt="9"/>
      <dgm:spPr/>
      <dgm:t>
        <a:bodyPr/>
        <a:lstStyle/>
        <a:p>
          <a:endParaRPr lang="ru-RU"/>
        </a:p>
      </dgm:t>
    </dgm:pt>
    <dgm:pt modelId="{227391B2-1E8D-4B75-ADB5-2169AE26EA1E}" type="pres">
      <dgm:prSet presAssocID="{A7E19A99-7003-4151-8065-93F659606AE0}" presName="connTx" presStyleLbl="parChTrans1D2" presStyleIdx="2" presStyleCnt="9"/>
      <dgm:spPr/>
      <dgm:t>
        <a:bodyPr/>
        <a:lstStyle/>
        <a:p>
          <a:endParaRPr lang="ru-RU"/>
        </a:p>
      </dgm:t>
    </dgm:pt>
    <dgm:pt modelId="{72DB733A-741A-4D66-A921-C08063375F48}" type="pres">
      <dgm:prSet presAssocID="{C580FC07-6B5B-4ADA-B33E-C7989E3649E4}" presName="node" presStyleLbl="node1" presStyleIdx="2" presStyleCnt="9" custScaleX="150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A0915-ABD6-4D5B-A8AC-FE8908672556}" type="pres">
      <dgm:prSet presAssocID="{7495B74E-61E1-407E-8B89-8B18BC0EEACC}" presName="Name9" presStyleLbl="parChTrans1D2" presStyleIdx="3" presStyleCnt="9"/>
      <dgm:spPr/>
      <dgm:t>
        <a:bodyPr/>
        <a:lstStyle/>
        <a:p>
          <a:endParaRPr lang="ru-RU"/>
        </a:p>
      </dgm:t>
    </dgm:pt>
    <dgm:pt modelId="{37D0EE48-BEAE-4D59-9146-9D1ACFB1665F}" type="pres">
      <dgm:prSet presAssocID="{7495B74E-61E1-407E-8B89-8B18BC0EEACC}" presName="connTx" presStyleLbl="parChTrans1D2" presStyleIdx="3" presStyleCnt="9"/>
      <dgm:spPr/>
      <dgm:t>
        <a:bodyPr/>
        <a:lstStyle/>
        <a:p>
          <a:endParaRPr lang="ru-RU"/>
        </a:p>
      </dgm:t>
    </dgm:pt>
    <dgm:pt modelId="{5AA839C9-26D5-42BE-8388-1A5C7817A65A}" type="pres">
      <dgm:prSet presAssocID="{E14C148B-B8F3-4A8F-8679-653845351D01}" presName="node" presStyleLbl="node1" presStyleIdx="3" presStyleCnt="9" custScaleX="163784" custRadScaleRad="101012" custRadScaleInc="1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32E862-705D-47FD-B3F4-835A0C71DBBE}" type="pres">
      <dgm:prSet presAssocID="{ED543B91-3F29-4ED8-A5F1-9D9ADF103F4E}" presName="Name9" presStyleLbl="parChTrans1D2" presStyleIdx="4" presStyleCnt="9"/>
      <dgm:spPr/>
      <dgm:t>
        <a:bodyPr/>
        <a:lstStyle/>
        <a:p>
          <a:endParaRPr lang="ru-RU"/>
        </a:p>
      </dgm:t>
    </dgm:pt>
    <dgm:pt modelId="{11D7FD59-4601-47B2-9488-3D152455A06B}" type="pres">
      <dgm:prSet presAssocID="{ED543B91-3F29-4ED8-A5F1-9D9ADF103F4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00B99781-5C54-4921-A0AC-1A32EF50521B}" type="pres">
      <dgm:prSet presAssocID="{D880C113-E1D3-42E2-9D80-D545BC4C498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137B8-CC93-45DE-AAD9-B648BFEB6C2C}" type="pres">
      <dgm:prSet presAssocID="{A885025A-8289-4313-A25F-1AEDD2CC9FFF}" presName="Name9" presStyleLbl="parChTrans1D2" presStyleIdx="5" presStyleCnt="9"/>
      <dgm:spPr/>
      <dgm:t>
        <a:bodyPr/>
        <a:lstStyle/>
        <a:p>
          <a:endParaRPr lang="ru-RU"/>
        </a:p>
      </dgm:t>
    </dgm:pt>
    <dgm:pt modelId="{5CD70E4C-14B7-41DF-A782-054CCB3A52A8}" type="pres">
      <dgm:prSet presAssocID="{A885025A-8289-4313-A25F-1AEDD2CC9FFF}" presName="connTx" presStyleLbl="parChTrans1D2" presStyleIdx="5" presStyleCnt="9"/>
      <dgm:spPr/>
      <dgm:t>
        <a:bodyPr/>
        <a:lstStyle/>
        <a:p>
          <a:endParaRPr lang="ru-RU"/>
        </a:p>
      </dgm:t>
    </dgm:pt>
    <dgm:pt modelId="{AD4DFD9A-9C32-4B56-90F0-7BBB65B946CE}" type="pres">
      <dgm:prSet presAssocID="{CAD9294D-91B4-4034-9491-247C28E218BE}" presName="node" presStyleLbl="node1" presStyleIdx="5" presStyleCnt="9" custScaleX="114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DCBEF-1BC2-4FAF-AD4A-D37DF8BE5B08}" type="pres">
      <dgm:prSet presAssocID="{D366D2C3-CA63-4754-B3B9-03EBB52B0616}" presName="Name9" presStyleLbl="parChTrans1D2" presStyleIdx="6" presStyleCnt="9"/>
      <dgm:spPr/>
      <dgm:t>
        <a:bodyPr/>
        <a:lstStyle/>
        <a:p>
          <a:endParaRPr lang="ru-RU"/>
        </a:p>
      </dgm:t>
    </dgm:pt>
    <dgm:pt modelId="{4BE11DCE-CD7A-44E0-9C2E-C4441EC9F370}" type="pres">
      <dgm:prSet presAssocID="{D366D2C3-CA63-4754-B3B9-03EBB52B0616}" presName="connTx" presStyleLbl="parChTrans1D2" presStyleIdx="6" presStyleCnt="9"/>
      <dgm:spPr/>
      <dgm:t>
        <a:bodyPr/>
        <a:lstStyle/>
        <a:p>
          <a:endParaRPr lang="ru-RU"/>
        </a:p>
      </dgm:t>
    </dgm:pt>
    <dgm:pt modelId="{B79F1A5D-0950-4A76-9E3E-5BACF4B11841}" type="pres">
      <dgm:prSet presAssocID="{CC915F40-33A3-4D32-82B2-C9E0D730167F}" presName="node" presStyleLbl="node1" presStyleIdx="6" presStyleCnt="9" custScaleX="1683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5EEA0-A5FC-4BE6-85C1-DD63048D31C3}" type="pres">
      <dgm:prSet presAssocID="{FA3513F3-63F2-4A79-BC00-047316D7D2C6}" presName="Name9" presStyleLbl="parChTrans1D2" presStyleIdx="7" presStyleCnt="9"/>
      <dgm:spPr/>
      <dgm:t>
        <a:bodyPr/>
        <a:lstStyle/>
        <a:p>
          <a:endParaRPr lang="ru-RU"/>
        </a:p>
      </dgm:t>
    </dgm:pt>
    <dgm:pt modelId="{D4061C30-1A95-4A37-A44E-BBA4AF0A8AB4}" type="pres">
      <dgm:prSet presAssocID="{FA3513F3-63F2-4A79-BC00-047316D7D2C6}" presName="connTx" presStyleLbl="parChTrans1D2" presStyleIdx="7" presStyleCnt="9"/>
      <dgm:spPr/>
      <dgm:t>
        <a:bodyPr/>
        <a:lstStyle/>
        <a:p>
          <a:endParaRPr lang="ru-RU"/>
        </a:p>
      </dgm:t>
    </dgm:pt>
    <dgm:pt modelId="{8C2EE8AD-5DFA-4214-8945-93697745B54D}" type="pres">
      <dgm:prSet presAssocID="{602ED49E-E76E-4704-91DA-0064D02BC220}" presName="node" presStyleLbl="node1" presStyleIdx="7" presStyleCnt="9" custScaleX="154593" custRadScaleRad="97060" custRadScaleInc="-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A80E3-C661-4E60-BB05-EA94C5EB2023}" type="pres">
      <dgm:prSet presAssocID="{05649592-54BF-4A53-BE02-21ECC16C75F7}" presName="Name9" presStyleLbl="parChTrans1D2" presStyleIdx="8" presStyleCnt="9"/>
      <dgm:spPr/>
      <dgm:t>
        <a:bodyPr/>
        <a:lstStyle/>
        <a:p>
          <a:endParaRPr lang="ru-RU"/>
        </a:p>
      </dgm:t>
    </dgm:pt>
    <dgm:pt modelId="{1AE3F406-FA0A-439D-913C-73E67E54A7E7}" type="pres">
      <dgm:prSet presAssocID="{05649592-54BF-4A53-BE02-21ECC16C75F7}" presName="connTx" presStyleLbl="parChTrans1D2" presStyleIdx="8" presStyleCnt="9"/>
      <dgm:spPr/>
      <dgm:t>
        <a:bodyPr/>
        <a:lstStyle/>
        <a:p>
          <a:endParaRPr lang="ru-RU"/>
        </a:p>
      </dgm:t>
    </dgm:pt>
    <dgm:pt modelId="{729AB40E-51CB-47D3-A94A-8ADA76F344ED}" type="pres">
      <dgm:prSet presAssocID="{B7EB6796-6808-4616-B11C-0F7352A2816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DEAF2-EBD7-4CE8-A2DA-6099341959C5}" type="presOf" srcId="{A7E19A99-7003-4151-8065-93F659606AE0}" destId="{92CEBB95-553A-469C-879A-93B1E23C842D}" srcOrd="0" destOrd="0" presId="urn:microsoft.com/office/officeart/2005/8/layout/radial1"/>
    <dgm:cxn modelId="{A9A1147B-5308-45D0-8435-BB107796F49A}" srcId="{D659B59D-2D8B-403C-A2D3-5D327A6BDE0A}" destId="{8B34D2FE-F6E5-45FC-A8B8-D529E8B1AC3D}" srcOrd="0" destOrd="0" parTransId="{1FF10BEE-4905-4076-9CE1-977E8E4FECB5}" sibTransId="{8A68AC21-7F84-488D-8BF2-234A341B4704}"/>
    <dgm:cxn modelId="{A6C6BAF1-F628-46E2-8634-808B9AC9C6D4}" srcId="{D659B59D-2D8B-403C-A2D3-5D327A6BDE0A}" destId="{CAD9294D-91B4-4034-9491-247C28E218BE}" srcOrd="5" destOrd="0" parTransId="{A885025A-8289-4313-A25F-1AEDD2CC9FFF}" sibTransId="{833BAB30-F0B3-4176-9A5B-DA76C7A770D4}"/>
    <dgm:cxn modelId="{336D676B-504A-4C34-8057-7683F7BA0B3F}" type="presOf" srcId="{D366D2C3-CA63-4754-B3B9-03EBB52B0616}" destId="{C0ADCBEF-1BC2-4FAF-AD4A-D37DF8BE5B08}" srcOrd="0" destOrd="0" presId="urn:microsoft.com/office/officeart/2005/8/layout/radial1"/>
    <dgm:cxn modelId="{3996F7C9-9A09-45BB-979B-680301196116}" type="presOf" srcId="{ED543B91-3F29-4ED8-A5F1-9D9ADF103F4E}" destId="{DB32E862-705D-47FD-B3F4-835A0C71DBBE}" srcOrd="0" destOrd="0" presId="urn:microsoft.com/office/officeart/2005/8/layout/radial1"/>
    <dgm:cxn modelId="{487F8ECD-0534-4FA5-BC7D-026CF5839EED}" srcId="{D659B59D-2D8B-403C-A2D3-5D327A6BDE0A}" destId="{039728CB-CF37-4F0D-8603-F29B52402231}" srcOrd="1" destOrd="0" parTransId="{77BE4503-9820-4722-83E4-8B27917BE219}" sibTransId="{6A6DD8EA-0E35-4C43-BF45-597064EA2496}"/>
    <dgm:cxn modelId="{E781406F-39FB-40FF-843B-3BBEDBD2C417}" srcId="{D659B59D-2D8B-403C-A2D3-5D327A6BDE0A}" destId="{CC915F40-33A3-4D32-82B2-C9E0D730167F}" srcOrd="6" destOrd="0" parTransId="{D366D2C3-CA63-4754-B3B9-03EBB52B0616}" sibTransId="{57108992-1476-408D-9B02-FFA7EDD95D83}"/>
    <dgm:cxn modelId="{4A242469-73C8-4912-A712-A2229828B0E7}" type="presOf" srcId="{77BE4503-9820-4722-83E4-8B27917BE219}" destId="{89C9553B-A59D-4861-8FC9-2963FD4F412F}" srcOrd="0" destOrd="0" presId="urn:microsoft.com/office/officeart/2005/8/layout/radial1"/>
    <dgm:cxn modelId="{0056ED6F-1D11-4E1C-9583-9616722951BE}" type="presOf" srcId="{05649592-54BF-4A53-BE02-21ECC16C75F7}" destId="{1AE3F406-FA0A-439D-913C-73E67E54A7E7}" srcOrd="1" destOrd="0" presId="urn:microsoft.com/office/officeart/2005/8/layout/radial1"/>
    <dgm:cxn modelId="{BAC20621-BB32-4157-816E-E1DC6D7DDCD2}" type="presOf" srcId="{CC915F40-33A3-4D32-82B2-C9E0D730167F}" destId="{B79F1A5D-0950-4A76-9E3E-5BACF4B11841}" srcOrd="0" destOrd="0" presId="urn:microsoft.com/office/officeart/2005/8/layout/radial1"/>
    <dgm:cxn modelId="{3F1BB1D1-DDE9-45A6-9F4E-F7012317DCD8}" type="presOf" srcId="{ED543B91-3F29-4ED8-A5F1-9D9ADF103F4E}" destId="{11D7FD59-4601-47B2-9488-3D152455A06B}" srcOrd="1" destOrd="0" presId="urn:microsoft.com/office/officeart/2005/8/layout/radial1"/>
    <dgm:cxn modelId="{C42745BC-0DC8-4045-9D90-A0E5B7116A61}" type="presOf" srcId="{77BE4503-9820-4722-83E4-8B27917BE219}" destId="{5DAF7F13-0291-4B2F-8912-F1A7A258C271}" srcOrd="1" destOrd="0" presId="urn:microsoft.com/office/officeart/2005/8/layout/radial1"/>
    <dgm:cxn modelId="{89C99030-255D-4E1A-A964-053EF4D9EE2D}" type="presOf" srcId="{A885025A-8289-4313-A25F-1AEDD2CC9FFF}" destId="{F28137B8-CC93-45DE-AAD9-B648BFEB6C2C}" srcOrd="0" destOrd="0" presId="urn:microsoft.com/office/officeart/2005/8/layout/radial1"/>
    <dgm:cxn modelId="{2D995FC2-661E-4C4B-AFE8-1323458A060A}" type="presOf" srcId="{FA3513F3-63F2-4A79-BC00-047316D7D2C6}" destId="{D4061C30-1A95-4A37-A44E-BBA4AF0A8AB4}" srcOrd="1" destOrd="0" presId="urn:microsoft.com/office/officeart/2005/8/layout/radial1"/>
    <dgm:cxn modelId="{0E3CFC0F-8E89-4118-8EF2-346679E180A3}" srcId="{D659B59D-2D8B-403C-A2D3-5D327A6BDE0A}" destId="{602ED49E-E76E-4704-91DA-0064D02BC220}" srcOrd="7" destOrd="0" parTransId="{FA3513F3-63F2-4A79-BC00-047316D7D2C6}" sibTransId="{382A2821-64BA-4DB6-A7CD-9E1A0EA4A999}"/>
    <dgm:cxn modelId="{80BF6FD6-742F-4C28-806F-FF5BD9ACBAA2}" type="presOf" srcId="{1FF10BEE-4905-4076-9CE1-977E8E4FECB5}" destId="{794E4636-8A2A-4D38-ADE3-0EF2D281C37A}" srcOrd="1" destOrd="0" presId="urn:microsoft.com/office/officeart/2005/8/layout/radial1"/>
    <dgm:cxn modelId="{85909E54-8EF8-45C3-B4A5-D93E6E2E18FE}" srcId="{D659B59D-2D8B-403C-A2D3-5D327A6BDE0A}" destId="{C580FC07-6B5B-4ADA-B33E-C7989E3649E4}" srcOrd="2" destOrd="0" parTransId="{A7E19A99-7003-4151-8065-93F659606AE0}" sibTransId="{240A110A-59FE-4AE1-90B3-26A8B5D20A95}"/>
    <dgm:cxn modelId="{D55CE9E0-625F-4D46-9412-6231C10DC829}" srcId="{D659B59D-2D8B-403C-A2D3-5D327A6BDE0A}" destId="{D880C113-E1D3-42E2-9D80-D545BC4C4988}" srcOrd="4" destOrd="0" parTransId="{ED543B91-3F29-4ED8-A5F1-9D9ADF103F4E}" sibTransId="{A8141385-8607-4993-AAF0-ABF3C3C27715}"/>
    <dgm:cxn modelId="{485EFA35-A665-4A76-B9F3-E3E0D1F6995D}" type="presOf" srcId="{1FF10BEE-4905-4076-9CE1-977E8E4FECB5}" destId="{02662305-49C5-49A1-BB16-F7B4FA6A726E}" srcOrd="0" destOrd="0" presId="urn:microsoft.com/office/officeart/2005/8/layout/radial1"/>
    <dgm:cxn modelId="{3591E5B7-B4EC-46E4-ACB9-43151889CD8F}" type="presOf" srcId="{7495B74E-61E1-407E-8B89-8B18BC0EEACC}" destId="{94EA0915-ABD6-4D5B-A8AC-FE8908672556}" srcOrd="0" destOrd="0" presId="urn:microsoft.com/office/officeart/2005/8/layout/radial1"/>
    <dgm:cxn modelId="{F1C2E098-5426-4B5D-9324-4D8F09E859C2}" type="presOf" srcId="{B7EB6796-6808-4616-B11C-0F7352A28169}" destId="{729AB40E-51CB-47D3-A94A-8ADA76F344ED}" srcOrd="0" destOrd="0" presId="urn:microsoft.com/office/officeart/2005/8/layout/radial1"/>
    <dgm:cxn modelId="{087777CE-D334-4B4D-A641-1ABAD69A13F4}" type="presOf" srcId="{8B34D2FE-F6E5-45FC-A8B8-D529E8B1AC3D}" destId="{8D27A54D-1C5C-43F3-8AEF-4313F850AF8E}" srcOrd="0" destOrd="0" presId="urn:microsoft.com/office/officeart/2005/8/layout/radial1"/>
    <dgm:cxn modelId="{9E77B47B-1E37-4554-ACE8-464FB45156E6}" type="presOf" srcId="{05649592-54BF-4A53-BE02-21ECC16C75F7}" destId="{E46A80E3-C661-4E60-BB05-EA94C5EB2023}" srcOrd="0" destOrd="0" presId="urn:microsoft.com/office/officeart/2005/8/layout/radial1"/>
    <dgm:cxn modelId="{3406655B-D99D-4762-A750-42A1E0001270}" srcId="{D659B59D-2D8B-403C-A2D3-5D327A6BDE0A}" destId="{B7EB6796-6808-4616-B11C-0F7352A28169}" srcOrd="8" destOrd="0" parTransId="{05649592-54BF-4A53-BE02-21ECC16C75F7}" sibTransId="{F9743C3F-2C7A-4D03-B12B-AED7303F68DB}"/>
    <dgm:cxn modelId="{AFF68177-1FE0-4200-BA2A-D158AF262EA2}" srcId="{D08A9696-29C7-4F95-8AD2-A8B8F6796547}" destId="{D659B59D-2D8B-403C-A2D3-5D327A6BDE0A}" srcOrd="0" destOrd="0" parTransId="{D95DF8A8-BAED-439B-BB81-CE9C67DF220E}" sibTransId="{FEA08917-7240-4FE8-BA99-1BDE7483BBEA}"/>
    <dgm:cxn modelId="{907831F0-F2E2-4EFB-9951-175516E7BD4B}" type="presOf" srcId="{E14C148B-B8F3-4A8F-8679-653845351D01}" destId="{5AA839C9-26D5-42BE-8388-1A5C7817A65A}" srcOrd="0" destOrd="0" presId="urn:microsoft.com/office/officeart/2005/8/layout/radial1"/>
    <dgm:cxn modelId="{37D1B80A-0DAE-45C4-90CE-668B7E450F60}" type="presOf" srcId="{FA3513F3-63F2-4A79-BC00-047316D7D2C6}" destId="{CC55EEA0-A5FC-4BE6-85C1-DD63048D31C3}" srcOrd="0" destOrd="0" presId="urn:microsoft.com/office/officeart/2005/8/layout/radial1"/>
    <dgm:cxn modelId="{9BF1CBF1-8D4F-42B4-B45D-C84EF1F1B2DB}" type="presOf" srcId="{039728CB-CF37-4F0D-8603-F29B52402231}" destId="{B1FB6C12-C9AC-4F5F-B63D-464C3CC478A4}" srcOrd="0" destOrd="0" presId="urn:microsoft.com/office/officeart/2005/8/layout/radial1"/>
    <dgm:cxn modelId="{8D60FC71-E9E1-4BC3-9C41-4D7A963A8067}" type="presOf" srcId="{D880C113-E1D3-42E2-9D80-D545BC4C4988}" destId="{00B99781-5C54-4921-A0AC-1A32EF50521B}" srcOrd="0" destOrd="0" presId="urn:microsoft.com/office/officeart/2005/8/layout/radial1"/>
    <dgm:cxn modelId="{CEC9B560-E9ED-4826-A7CD-10367449488E}" type="presOf" srcId="{7495B74E-61E1-407E-8B89-8B18BC0EEACC}" destId="{37D0EE48-BEAE-4D59-9146-9D1ACFB1665F}" srcOrd="1" destOrd="0" presId="urn:microsoft.com/office/officeart/2005/8/layout/radial1"/>
    <dgm:cxn modelId="{09A3A22C-6A93-46D0-B1FB-58CDB583A555}" type="presOf" srcId="{602ED49E-E76E-4704-91DA-0064D02BC220}" destId="{8C2EE8AD-5DFA-4214-8945-93697745B54D}" srcOrd="0" destOrd="0" presId="urn:microsoft.com/office/officeart/2005/8/layout/radial1"/>
    <dgm:cxn modelId="{E0D48F68-A217-4EC5-8E0F-4092E4C7BC4C}" type="presOf" srcId="{CAD9294D-91B4-4034-9491-247C28E218BE}" destId="{AD4DFD9A-9C32-4B56-90F0-7BBB65B946CE}" srcOrd="0" destOrd="0" presId="urn:microsoft.com/office/officeart/2005/8/layout/radial1"/>
    <dgm:cxn modelId="{5CDD9E65-B9F6-4C8E-8052-3BDAF56A3A0C}" type="presOf" srcId="{D08A9696-29C7-4F95-8AD2-A8B8F6796547}" destId="{8D628826-3DC2-4925-B0F8-2196324E473F}" srcOrd="0" destOrd="0" presId="urn:microsoft.com/office/officeart/2005/8/layout/radial1"/>
    <dgm:cxn modelId="{E15E6549-93C4-4AD6-A69C-0696C5BB11A4}" type="presOf" srcId="{D366D2C3-CA63-4754-B3B9-03EBB52B0616}" destId="{4BE11DCE-CD7A-44E0-9C2E-C4441EC9F370}" srcOrd="1" destOrd="0" presId="urn:microsoft.com/office/officeart/2005/8/layout/radial1"/>
    <dgm:cxn modelId="{8C4149F9-8989-42EC-B82F-4E454B7B1760}" srcId="{D659B59D-2D8B-403C-A2D3-5D327A6BDE0A}" destId="{E14C148B-B8F3-4A8F-8679-653845351D01}" srcOrd="3" destOrd="0" parTransId="{7495B74E-61E1-407E-8B89-8B18BC0EEACC}" sibTransId="{89388CE8-389C-4B70-B9EB-265C04E5099A}"/>
    <dgm:cxn modelId="{2F264905-2917-4BBC-B32A-493AC17CA95D}" type="presOf" srcId="{C580FC07-6B5B-4ADA-B33E-C7989E3649E4}" destId="{72DB733A-741A-4D66-A921-C08063375F48}" srcOrd="0" destOrd="0" presId="urn:microsoft.com/office/officeart/2005/8/layout/radial1"/>
    <dgm:cxn modelId="{23A4665E-51C1-4BAB-9B19-B22351898338}" type="presOf" srcId="{D659B59D-2D8B-403C-A2D3-5D327A6BDE0A}" destId="{A231B063-0FBD-4A87-AF41-D8E3D80B7BA3}" srcOrd="0" destOrd="0" presId="urn:microsoft.com/office/officeart/2005/8/layout/radial1"/>
    <dgm:cxn modelId="{CF99C9A9-E7E2-4BB3-93EC-884B76A95827}" type="presOf" srcId="{A7E19A99-7003-4151-8065-93F659606AE0}" destId="{227391B2-1E8D-4B75-ADB5-2169AE26EA1E}" srcOrd="1" destOrd="0" presId="urn:microsoft.com/office/officeart/2005/8/layout/radial1"/>
    <dgm:cxn modelId="{CAD2D0F8-25C3-448B-BB9D-C9B17F74D7FA}" type="presOf" srcId="{A885025A-8289-4313-A25F-1AEDD2CC9FFF}" destId="{5CD70E4C-14B7-41DF-A782-054CCB3A52A8}" srcOrd="1" destOrd="0" presId="urn:microsoft.com/office/officeart/2005/8/layout/radial1"/>
    <dgm:cxn modelId="{0D1A6868-C983-4111-BFC6-BE224AB415B5}" type="presParOf" srcId="{8D628826-3DC2-4925-B0F8-2196324E473F}" destId="{A231B063-0FBD-4A87-AF41-D8E3D80B7BA3}" srcOrd="0" destOrd="0" presId="urn:microsoft.com/office/officeart/2005/8/layout/radial1"/>
    <dgm:cxn modelId="{E87834DE-8940-4D01-AF8A-7AA9B650A485}" type="presParOf" srcId="{8D628826-3DC2-4925-B0F8-2196324E473F}" destId="{02662305-49C5-49A1-BB16-F7B4FA6A726E}" srcOrd="1" destOrd="0" presId="urn:microsoft.com/office/officeart/2005/8/layout/radial1"/>
    <dgm:cxn modelId="{DAB5F2DD-354A-4865-8269-55637E492E3F}" type="presParOf" srcId="{02662305-49C5-49A1-BB16-F7B4FA6A726E}" destId="{794E4636-8A2A-4D38-ADE3-0EF2D281C37A}" srcOrd="0" destOrd="0" presId="urn:microsoft.com/office/officeart/2005/8/layout/radial1"/>
    <dgm:cxn modelId="{330F2652-C206-43E4-A9F2-17B99FEEE66C}" type="presParOf" srcId="{8D628826-3DC2-4925-B0F8-2196324E473F}" destId="{8D27A54D-1C5C-43F3-8AEF-4313F850AF8E}" srcOrd="2" destOrd="0" presId="urn:microsoft.com/office/officeart/2005/8/layout/radial1"/>
    <dgm:cxn modelId="{FE84537F-F61D-473D-9D11-345B21EC1EE8}" type="presParOf" srcId="{8D628826-3DC2-4925-B0F8-2196324E473F}" destId="{89C9553B-A59D-4861-8FC9-2963FD4F412F}" srcOrd="3" destOrd="0" presId="urn:microsoft.com/office/officeart/2005/8/layout/radial1"/>
    <dgm:cxn modelId="{1EBAEFE0-E326-431F-B528-2E606EDB7428}" type="presParOf" srcId="{89C9553B-A59D-4861-8FC9-2963FD4F412F}" destId="{5DAF7F13-0291-4B2F-8912-F1A7A258C271}" srcOrd="0" destOrd="0" presId="urn:microsoft.com/office/officeart/2005/8/layout/radial1"/>
    <dgm:cxn modelId="{5644AAA8-B034-436D-90C1-110EB2B30837}" type="presParOf" srcId="{8D628826-3DC2-4925-B0F8-2196324E473F}" destId="{B1FB6C12-C9AC-4F5F-B63D-464C3CC478A4}" srcOrd="4" destOrd="0" presId="urn:microsoft.com/office/officeart/2005/8/layout/radial1"/>
    <dgm:cxn modelId="{C62F3D7E-8C0C-465C-B912-33B8DF5F19CA}" type="presParOf" srcId="{8D628826-3DC2-4925-B0F8-2196324E473F}" destId="{92CEBB95-553A-469C-879A-93B1E23C842D}" srcOrd="5" destOrd="0" presId="urn:microsoft.com/office/officeart/2005/8/layout/radial1"/>
    <dgm:cxn modelId="{93AC0EE6-2FBD-41FE-8097-8AE665BA86C7}" type="presParOf" srcId="{92CEBB95-553A-469C-879A-93B1E23C842D}" destId="{227391B2-1E8D-4B75-ADB5-2169AE26EA1E}" srcOrd="0" destOrd="0" presId="urn:microsoft.com/office/officeart/2005/8/layout/radial1"/>
    <dgm:cxn modelId="{8B3295D6-6150-40BE-97B4-C7DB4BD00DAA}" type="presParOf" srcId="{8D628826-3DC2-4925-B0F8-2196324E473F}" destId="{72DB733A-741A-4D66-A921-C08063375F48}" srcOrd="6" destOrd="0" presId="urn:microsoft.com/office/officeart/2005/8/layout/radial1"/>
    <dgm:cxn modelId="{C982D5F6-3B4F-4F6D-9F89-AFE9C51B7AAC}" type="presParOf" srcId="{8D628826-3DC2-4925-B0F8-2196324E473F}" destId="{94EA0915-ABD6-4D5B-A8AC-FE8908672556}" srcOrd="7" destOrd="0" presId="urn:microsoft.com/office/officeart/2005/8/layout/radial1"/>
    <dgm:cxn modelId="{2B3B0000-D36A-45F8-AE16-59813021D30F}" type="presParOf" srcId="{94EA0915-ABD6-4D5B-A8AC-FE8908672556}" destId="{37D0EE48-BEAE-4D59-9146-9D1ACFB1665F}" srcOrd="0" destOrd="0" presId="urn:microsoft.com/office/officeart/2005/8/layout/radial1"/>
    <dgm:cxn modelId="{7CC851C4-1FDA-4F60-BAE6-B77633308757}" type="presParOf" srcId="{8D628826-3DC2-4925-B0F8-2196324E473F}" destId="{5AA839C9-26D5-42BE-8388-1A5C7817A65A}" srcOrd="8" destOrd="0" presId="urn:microsoft.com/office/officeart/2005/8/layout/radial1"/>
    <dgm:cxn modelId="{1978E3E0-1BA9-476D-9C19-F0AA5146FB71}" type="presParOf" srcId="{8D628826-3DC2-4925-B0F8-2196324E473F}" destId="{DB32E862-705D-47FD-B3F4-835A0C71DBBE}" srcOrd="9" destOrd="0" presId="urn:microsoft.com/office/officeart/2005/8/layout/radial1"/>
    <dgm:cxn modelId="{56DDA590-D2EE-45CA-8657-DEFEBD5456E2}" type="presParOf" srcId="{DB32E862-705D-47FD-B3F4-835A0C71DBBE}" destId="{11D7FD59-4601-47B2-9488-3D152455A06B}" srcOrd="0" destOrd="0" presId="urn:microsoft.com/office/officeart/2005/8/layout/radial1"/>
    <dgm:cxn modelId="{568DFEC8-0AE8-48D1-84ED-28C35ACA814B}" type="presParOf" srcId="{8D628826-3DC2-4925-B0F8-2196324E473F}" destId="{00B99781-5C54-4921-A0AC-1A32EF50521B}" srcOrd="10" destOrd="0" presId="urn:microsoft.com/office/officeart/2005/8/layout/radial1"/>
    <dgm:cxn modelId="{5A7C5D69-CF1C-4ADB-A012-AE78A10ED71D}" type="presParOf" srcId="{8D628826-3DC2-4925-B0F8-2196324E473F}" destId="{F28137B8-CC93-45DE-AAD9-B648BFEB6C2C}" srcOrd="11" destOrd="0" presId="urn:microsoft.com/office/officeart/2005/8/layout/radial1"/>
    <dgm:cxn modelId="{0431A923-7111-41E7-844C-72DA3F5C5BBE}" type="presParOf" srcId="{F28137B8-CC93-45DE-AAD9-B648BFEB6C2C}" destId="{5CD70E4C-14B7-41DF-A782-054CCB3A52A8}" srcOrd="0" destOrd="0" presId="urn:microsoft.com/office/officeart/2005/8/layout/radial1"/>
    <dgm:cxn modelId="{CCE51403-A8F6-4FB4-9FB5-38784229EE1A}" type="presParOf" srcId="{8D628826-3DC2-4925-B0F8-2196324E473F}" destId="{AD4DFD9A-9C32-4B56-90F0-7BBB65B946CE}" srcOrd="12" destOrd="0" presId="urn:microsoft.com/office/officeart/2005/8/layout/radial1"/>
    <dgm:cxn modelId="{9FFEA264-8D03-42AC-B955-435DE5686A45}" type="presParOf" srcId="{8D628826-3DC2-4925-B0F8-2196324E473F}" destId="{C0ADCBEF-1BC2-4FAF-AD4A-D37DF8BE5B08}" srcOrd="13" destOrd="0" presId="urn:microsoft.com/office/officeart/2005/8/layout/radial1"/>
    <dgm:cxn modelId="{C0186807-BD7D-4509-B5DF-412F5E029B20}" type="presParOf" srcId="{C0ADCBEF-1BC2-4FAF-AD4A-D37DF8BE5B08}" destId="{4BE11DCE-CD7A-44E0-9C2E-C4441EC9F370}" srcOrd="0" destOrd="0" presId="urn:microsoft.com/office/officeart/2005/8/layout/radial1"/>
    <dgm:cxn modelId="{DDCE61DA-942A-462B-82FC-4DED6FE509FF}" type="presParOf" srcId="{8D628826-3DC2-4925-B0F8-2196324E473F}" destId="{B79F1A5D-0950-4A76-9E3E-5BACF4B11841}" srcOrd="14" destOrd="0" presId="urn:microsoft.com/office/officeart/2005/8/layout/radial1"/>
    <dgm:cxn modelId="{2B9AA9BA-0ECC-4F1B-A24D-457C50A905A0}" type="presParOf" srcId="{8D628826-3DC2-4925-B0F8-2196324E473F}" destId="{CC55EEA0-A5FC-4BE6-85C1-DD63048D31C3}" srcOrd="15" destOrd="0" presId="urn:microsoft.com/office/officeart/2005/8/layout/radial1"/>
    <dgm:cxn modelId="{5A82C28D-19CB-409F-992B-1A3D02A019F3}" type="presParOf" srcId="{CC55EEA0-A5FC-4BE6-85C1-DD63048D31C3}" destId="{D4061C30-1A95-4A37-A44E-BBA4AF0A8AB4}" srcOrd="0" destOrd="0" presId="urn:microsoft.com/office/officeart/2005/8/layout/radial1"/>
    <dgm:cxn modelId="{C5BBFE49-D60A-43E5-957F-4725D339EA12}" type="presParOf" srcId="{8D628826-3DC2-4925-B0F8-2196324E473F}" destId="{8C2EE8AD-5DFA-4214-8945-93697745B54D}" srcOrd="16" destOrd="0" presId="urn:microsoft.com/office/officeart/2005/8/layout/radial1"/>
    <dgm:cxn modelId="{4B423F50-F755-4DDD-8E82-83DA2E97FF23}" type="presParOf" srcId="{8D628826-3DC2-4925-B0F8-2196324E473F}" destId="{E46A80E3-C661-4E60-BB05-EA94C5EB2023}" srcOrd="17" destOrd="0" presId="urn:microsoft.com/office/officeart/2005/8/layout/radial1"/>
    <dgm:cxn modelId="{9BDF6457-7770-443B-99B1-D1D0B61171A4}" type="presParOf" srcId="{E46A80E3-C661-4E60-BB05-EA94C5EB2023}" destId="{1AE3F406-FA0A-439D-913C-73E67E54A7E7}" srcOrd="0" destOrd="0" presId="urn:microsoft.com/office/officeart/2005/8/layout/radial1"/>
    <dgm:cxn modelId="{4CA5A3C2-8557-4C64-B9B8-EFC7FD88C21E}" type="presParOf" srcId="{8D628826-3DC2-4925-B0F8-2196324E473F}" destId="{729AB40E-51CB-47D3-A94A-8ADA76F344ED}" srcOrd="1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</a:rPr>
              <a:t>Русский язык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9902" y="2466111"/>
            <a:ext cx="7410753" cy="3346164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В.В.Маяковский</a:t>
            </a:r>
          </a:p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«Послушайте!»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ÐÐ°ÑÑÐ¸Ð½ÐºÐ¸ Ð¿Ð¾ Ð·Ð°Ð¿ÑÐ¾ÑÑ ÐÐ°ÑÐºÐ¾Ð²ÑÐºÐ¸Ð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7219" y="2103218"/>
            <a:ext cx="4754782" cy="47547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27362" y="554181"/>
            <a:ext cx="7987147" cy="576132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 после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ходит тревожный,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          но спокойный наружно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Говорит кому-то: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        «Ведь теперь тебе ничего?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Не страшно?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                               Да?!»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Послушайте!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Ведь, если звезды зажигают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‎значит — это кому-нибудь нужно?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Значит — это необходимо,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чтобы каждый вечер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    над крышами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загоралась хоть одна звезда?!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                                                            1914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3236" y="5760316"/>
            <a:ext cx="3546763" cy="91757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Для чего нужны звёзды?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клипарт\космос\0_55cf1_4116b0c3_orig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455" y="0"/>
            <a:ext cx="3948545" cy="3948545"/>
          </a:xfrm>
          <a:prstGeom prst="rect">
            <a:avLst/>
          </a:prstGeom>
          <a:noFill/>
        </p:spPr>
      </p:pic>
      <p:pic>
        <p:nvPicPr>
          <p:cNvPr id="4098" name="Picture 2" descr="D:\клипарт\космос\0_5475d_a9448751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0"/>
            <a:ext cx="18542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2581" y="166255"/>
          <a:ext cx="10866583" cy="635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0946" y="457199"/>
            <a:ext cx="23809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свет звезды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сияние звёзд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819" y="3264548"/>
            <a:ext cx="2040367" cy="35394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звезда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взошла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загорелась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горит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блестит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сверкает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гаснет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меркнет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4239491" y="1648691"/>
            <a:ext cx="3297381" cy="3200400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звезда</a:t>
            </a:r>
            <a:endParaRPr lang="ru-RU" sz="2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клипарт\космос\0_55ccd_24606884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09199" y="287480"/>
            <a:ext cx="1899921" cy="2095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518072" y="4904509"/>
            <a:ext cx="2304605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астроном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звездочёт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зороастризм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клипарт\Волшебник\0_92fb7_6b6701dd_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2037" y="2597125"/>
            <a:ext cx="2158134" cy="2251966"/>
          </a:xfrm>
          <a:prstGeom prst="rect">
            <a:avLst/>
          </a:prstGeom>
          <a:noFill/>
        </p:spPr>
      </p:pic>
      <p:pic>
        <p:nvPicPr>
          <p:cNvPr id="2052" name="Picture 4" descr="D:\клипарт\Волшебник\0_139d07_e3cce366_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36173" flipH="1">
            <a:off x="595745" y="1801090"/>
            <a:ext cx="1066801" cy="1600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091" y="761999"/>
            <a:ext cx="43011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Достать звезду с неба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Звёзд с неба не хватает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звезд с неба не хватает — с русского на англий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84" y="1911927"/>
            <a:ext cx="3181350" cy="2867025"/>
          </a:xfrm>
          <a:prstGeom prst="rect">
            <a:avLst/>
          </a:prstGeom>
          <a:noFill/>
        </p:spPr>
      </p:pic>
      <p:pic>
        <p:nvPicPr>
          <p:cNvPr id="3076" name="Picture 4" descr="хватать звезды с неба — с русского на английс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3902" y="4211331"/>
            <a:ext cx="3502026" cy="2380982"/>
          </a:xfrm>
          <a:prstGeom prst="rect">
            <a:avLst/>
          </a:prstGeom>
          <a:noFill/>
        </p:spPr>
      </p:pic>
      <p:pic>
        <p:nvPicPr>
          <p:cNvPr id="4098" name="Picture 2" descr="луна в руках...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2775" y="0"/>
            <a:ext cx="3657600" cy="3943350"/>
          </a:xfrm>
          <a:prstGeom prst="rect">
            <a:avLst/>
          </a:prstGeom>
          <a:noFill/>
        </p:spPr>
      </p:pic>
      <p:pic>
        <p:nvPicPr>
          <p:cNvPr id="6148" name="Picture 4" descr="ÐÐ°ÑÑÐ¸Ð½ÐºÐ¸ Ð¿Ð¾ Ð·Ð°Ð¿ÑÐ¾ÑÑ ÐÐ°ÑÐºÐ¾Ð²ÑÐºÐ¸Ð¹ Ð¿Ð¾ÑÐ»ÑÑÐ°Ð¹ÑÐµ"/>
          <p:cNvPicPr>
            <a:picLocks noChangeAspect="1" noChangeArrowheads="1"/>
          </p:cNvPicPr>
          <p:nvPr/>
        </p:nvPicPr>
        <p:blipFill>
          <a:blip r:embed="rId5"/>
          <a:srcRect b="10810"/>
          <a:stretch>
            <a:fillRect/>
          </a:stretch>
        </p:blipFill>
        <p:spPr bwMode="auto">
          <a:xfrm>
            <a:off x="8049491" y="3885799"/>
            <a:ext cx="4142509" cy="297220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0" name="Picture 4" descr="Маленькому принцу» - 70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4500" y="0"/>
            <a:ext cx="41275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68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План стихотворения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3250" y="1694997"/>
            <a:ext cx="5607331" cy="282158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Если звёзды зажигают, значит, это кому-нибудь нужно?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Просьба о звёздах.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Тебе не страшно? Да?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Это необходимо!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ÐÐ¾Ð´Ð¿Ð¸ÑÑ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6880" y="4736114"/>
            <a:ext cx="2378619" cy="1411314"/>
          </a:xfrm>
          <a:prstGeom prst="rect">
            <a:avLst/>
          </a:prstGeom>
          <a:noFill/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565" y="434636"/>
            <a:ext cx="5614791" cy="38274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Mayakovsky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152" y="274320"/>
            <a:ext cx="7620000" cy="5715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526973" y="5069157"/>
            <a:ext cx="353994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Музей Маяковского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 Москве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2558" y="248192"/>
            <a:ext cx="2865822" cy="440218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2145" y="940864"/>
            <a:ext cx="6276110" cy="5499768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65126"/>
            <a:ext cx="10515600" cy="86793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для самостоятельной работы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0328" y="1260763"/>
            <a:ext cx="37407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Ответить на вопросы учебника.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Выучить стихотворение наизусть.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6018017" cy="256626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«Родился я в 1894 году на Кавказе. Отец был казак, мать — украинка. Первый язык — грузинский. Так сказать, между тремя культурами».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File:Mayakovsky-SN-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0239" y="849086"/>
            <a:ext cx="4214500" cy="553806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992091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 Маяковских в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Багдати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File:Mayakovsky House Museum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523" y="2051544"/>
            <a:ext cx="6010094" cy="400422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6902" y="679268"/>
            <a:ext cx="3798251" cy="56170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136073" cy="10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75211" y="4712516"/>
            <a:ext cx="2745377" cy="177972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Фотографии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1910 год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1910 год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1914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s://upload.wikimedia.org/wikipedia/commons/thumb/6/66/Vladimir_Mayakovsky_1914.jpg/220px-Vladimir_Mayakovsky_19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38159" y="1700702"/>
            <a:ext cx="3265714" cy="46016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File:Mayakovsky-1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2809" y="1763486"/>
            <a:ext cx="3457467" cy="4539344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3220" y="1676398"/>
            <a:ext cx="2152107" cy="286947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s://upload.wikimedia.org/wikipedia/commons/thumb/2/20/%D0%9C%D0%B0%D1%8F%D0%BA%D0%BE%D0%B2%D1%81%D0%BA%D0%B8%D0%B9_%D0%92%D0%BB%D0%B0%D0%B4%D0%B8%D0%BC%D0%B8%D1%80_%D0%B0%D0%B2%D1%82%D0%BE%D0%B3%D1%80%D0%B0%D1%84_%D0%B2_%D0%A7%D1%83%D0%BA%D0%BE%D0%BA%D0%BA%D0%B0%D0%BB%D0%B5_1910%D0%B5.JPG/295px-%D0%9C%D0%B0%D1%8F%D0%BA%D0%BE%D0%B2%D1%81%D0%BA%D0%B8%D0%B9_%D0%92%D0%BB%D0%B0%D0%B4%D0%B8%D0%BC%D0%B8%D1%80_%D0%B0%D0%B2%D1%82%D0%BE%D0%B3%D1%80%D0%B0%D1%84_%D0%B2_%D0%A7%D1%83%D0%BA%D0%BE%D0%BA%D0%BA%D0%B0%D0%BB%D0%B5_1910%D0%B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7148" y="207818"/>
            <a:ext cx="4973180" cy="151724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727" r="10000" b="31364"/>
          <a:stretch>
            <a:fillRect/>
          </a:stretch>
        </p:blipFill>
        <p:spPr bwMode="auto">
          <a:xfrm>
            <a:off x="0" y="1"/>
            <a:ext cx="1136073" cy="100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4" y="221673"/>
            <a:ext cx="6060769" cy="105848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Современник о выступлении Маяковского в Одессе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399" y="1224742"/>
            <a:ext cx="6047510" cy="529045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Он явно был стихотворцем, оратором, трибуном, рождённым говорить с массой. Публика партера, явно пришедшая ради скандала, была заворожена. Те самые стихи, которые в печатном виде казались непонятными, насильственно разорванными по рубленым строчкам, оказались вполне понятными, ритмичными и, главное, не традиционными, и вполне сегодняшними, и поэтому очень близкими.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2290" name="Picture 2" descr="Маяковский советовал владимирцам учиться у Пушкина - новости Владимирской  обла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7818" y="0"/>
            <a:ext cx="4364182" cy="3396251"/>
          </a:xfrm>
          <a:prstGeom prst="rect">
            <a:avLst/>
          </a:prstGeom>
          <a:noFill/>
        </p:spPr>
      </p:pic>
      <p:pic>
        <p:nvPicPr>
          <p:cNvPr id="12292" name="Picture 4" descr="Маяковский выступает в красноармейских лагерях. Мария Жотикова-Шайх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073" y="3328184"/>
            <a:ext cx="4959927" cy="3529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4" y="1"/>
            <a:ext cx="5936078" cy="128016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Современник о выступлении Маяковского в Одессе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399" y="1224742"/>
            <a:ext cx="5881255" cy="5290457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…Читал он воистину замечательно. И голос чудный, богатый интонациями, сильный, звучный и гибкий, и разнообразие оттенков, великолепное умение без всяких ухищрений передать деталь — цветовую или звуковую.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… Он делал вид, что читал по книге. На самом деле — читал наизусть, поглядывая из-под опущенных век на публику и следя за впечатлением.</a:t>
            </a:r>
          </a:p>
          <a:p>
            <a:endParaRPr lang="ru-RU" dirty="0"/>
          </a:p>
        </p:txBody>
      </p:sp>
      <p:pic>
        <p:nvPicPr>
          <p:cNvPr id="11266" name="Picture 2" descr="Маяковский В - Военно-морская любовь (чит. В.Маяковский) | Старое Радио"/>
          <p:cNvPicPr>
            <a:picLocks noChangeAspect="1" noChangeArrowheads="1"/>
          </p:cNvPicPr>
          <p:nvPr/>
        </p:nvPicPr>
        <p:blipFill>
          <a:blip r:embed="rId2"/>
          <a:srcRect b="7820"/>
          <a:stretch>
            <a:fillRect/>
          </a:stretch>
        </p:blipFill>
        <p:spPr bwMode="auto">
          <a:xfrm>
            <a:off x="6805756" y="404812"/>
            <a:ext cx="4762789" cy="617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7377"/>
            <a:ext cx="5562600" cy="95422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Словарная работа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1109" y="1409989"/>
            <a:ext cx="6490063" cy="277250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полуденный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tush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paytidagi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janubiy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надрываться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jon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jahdi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bilan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urinmoq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врываться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bostirib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kirmoq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жилистый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tomirlari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bo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rtib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chiqqan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переносить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tortmoq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жемчужина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marvarid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3326" y="5133703"/>
            <a:ext cx="90208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Чем различаются слова? </a:t>
            </a:r>
          </a:p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зажигать – загораться, нужно – необходимо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4" name="Picture 2" descr="File:Majak 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5854" y="439011"/>
            <a:ext cx="2972277" cy="374819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D:\клипарт\космос\0_54767_e0e7a2cc_S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119754" y="4731903"/>
            <a:ext cx="1905000" cy="168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2563" y="775855"/>
            <a:ext cx="7931729" cy="2632364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Послушайте!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Ведь, если звёзды зажигают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  значит — это кому-нибудь нужно?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Значит — кто-то хочет, чтобы они были?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Значит — кто-то называет эти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плево́чки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жемчужиной?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6365" y="4128653"/>
            <a:ext cx="7259780" cy="2366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повторяются слова в начале строчек? Как называется этот приём?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Найдите в тексте антонимы.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клипарт\космос\0_55cf1_4116b0c3_orig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079" y="0"/>
            <a:ext cx="3948545" cy="3948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4852" y="277091"/>
            <a:ext cx="8125693" cy="4419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И, надрываясь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в метелях полуденной пыли,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‎врывается к Богу,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                боится, что опоздал,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 плачет,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        ‎целует ему жилистую руку,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просит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 чтоб обязательно была звезда!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клянётся —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‎          не перенесёт эту беззвездную муку!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1164" y="4793674"/>
            <a:ext cx="6206836" cy="163267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Что значит «полуденная пыль»?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у Бога жилистая рука?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Почему без звёзд – мука?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клипарт\космос\0_55cf1_4116b0c3_orig - копи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91079" y="0"/>
            <a:ext cx="3948545" cy="3948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353</Words>
  <Application>Microsoft Office PowerPoint</Application>
  <PresentationFormat>Произвольный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Слайд 2</vt:lpstr>
      <vt:lpstr>Дом Маяковских в Багдати</vt:lpstr>
      <vt:lpstr>Слайд 4</vt:lpstr>
      <vt:lpstr>Современник о выступлении Маяковского в Одессе</vt:lpstr>
      <vt:lpstr>Современник о выступлении Маяковского в Одессе</vt:lpstr>
      <vt:lpstr>Словарная работа</vt:lpstr>
      <vt:lpstr>Слайд 8</vt:lpstr>
      <vt:lpstr>Слайд 9</vt:lpstr>
      <vt:lpstr>Слайд 10</vt:lpstr>
      <vt:lpstr>Слайд 11</vt:lpstr>
      <vt:lpstr>Слайд 12</vt:lpstr>
      <vt:lpstr>План стихотворения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54</cp:revision>
  <dcterms:created xsi:type="dcterms:W3CDTF">2018-08-03T11:59:51Z</dcterms:created>
  <dcterms:modified xsi:type="dcterms:W3CDTF">2020-11-25T03:15:33Z</dcterms:modified>
</cp:coreProperties>
</file>