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3" r:id="rId3"/>
    <p:sldId id="268" r:id="rId4"/>
    <p:sldId id="262" r:id="rId5"/>
    <p:sldId id="270" r:id="rId6"/>
    <p:sldId id="269" r:id="rId7"/>
    <p:sldId id="264" r:id="rId8"/>
    <p:sldId id="271" r:id="rId9"/>
    <p:sldId id="272" r:id="rId10"/>
    <p:sldId id="265" r:id="rId11"/>
    <p:sldId id="273" r:id="rId12"/>
    <p:sldId id="266" r:id="rId13"/>
    <p:sldId id="274" r:id="rId14"/>
    <p:sldId id="260" r:id="rId15"/>
    <p:sldId id="2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492" y="501296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8215" y="2892478"/>
            <a:ext cx="7337297" cy="2876805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Параллельные конструкции</a:t>
            </a:r>
          </a:p>
          <a:p>
            <a:pPr marL="12700"/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808992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559" y="4570275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 descr="D:\клипарт\школа\0_b416d_5c6aca34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9513" y="3465799"/>
            <a:ext cx="2222818" cy="2950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47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Проверьте!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240970"/>
            <a:ext cx="9808029" cy="5267405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Учёные считают,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будущее принадлежит мобильному обучению.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2. Синоптики предупредили,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начале мая ожидается ураганный ветер.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3. Нельзя читать лёжа,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потому что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 может испортить зрение.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4.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хочешь быть хорошим специалистом – занимайся долго и упорно.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дал слово – сдержи его.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лес рубят – щепки летят.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наступит весна – всё оживёт.</a:t>
            </a:r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173456" y="3775170"/>
            <a:ext cx="1472773" cy="2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8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201783"/>
            <a:ext cx="9376954" cy="497518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Я читаю рассказ,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котором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описана история,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произошла во время Второй мировой войны.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Учитель проверяет контрольные работы,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написаны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учащимися,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готовятся к выпускным экзаменам.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Мы посмотрели передачу о футболистах,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победили сильных соперников,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не забили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 одного гола.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Мама собрала все детские игрушки,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лежали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полу, и положила в шкафчик,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стоял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углу.</a:t>
            </a: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397138" y="3615348"/>
            <a:ext cx="1472773" cy="2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8441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Проверьте себя!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201783"/>
            <a:ext cx="9376954" cy="497518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Я читаю рассказ,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описана история, которая произошла во время Второй мировой войны.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Учитель проверяет контрольные работы,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написанные учащимися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которые готовятся к выпускным экзаменам.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Мы посмотрели передачу о футболистах, которые победили сильных соперников,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забивших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 одного гола.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Мама собрала все детские игрушки,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лежавшие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полу, и положила в шкафчик, который стоит в углу.</a:t>
            </a:r>
          </a:p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048091" y="3689373"/>
            <a:ext cx="1472773" cy="2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2891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Выполнить упражнение 10. Передайте содержание текста, заменив придаточные определительные причастными оборотами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Музей Шерлока Холмса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35" y="1545479"/>
            <a:ext cx="5585011" cy="41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Шерлок Холмс в России 3.0 Apk, Free Books &amp; Reference Application - APK4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180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11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0127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выражения одной и той же мысли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4094" y="1188720"/>
            <a:ext cx="10789151" cy="472875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употребить: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1) простые предложения с предложно-падежными сочетаниями;</a:t>
            </a:r>
          </a:p>
          <a:p>
            <a:pP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[    ]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2) простые предложения, осложнённые распространёнными второстепенными членами, вводными конструкциями;</a:t>
            </a:r>
          </a:p>
          <a:p>
            <a:pP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,  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]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3) сложносочинённые предложения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    ]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    ]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4) сложноподчинённые предложения;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[    ]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что (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5) бессоюзные сложные предложения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[    ]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[    ]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[    ]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7648" y="2431867"/>
            <a:ext cx="1772303" cy="3485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9006"/>
            <a:ext cx="10515600" cy="7053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1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9283" y="1058091"/>
            <a:ext cx="10461811" cy="5799909"/>
          </a:xfr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Я вернулся с полпути,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 как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забыл дома нужную книгу.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[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], так как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().   СПП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придаточным причины.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2. Я вернулся с полпути за нужной книгой, забытой дома.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[ ,</a:t>
            </a:r>
            <a:r>
              <a:rPr lang="ru-RU" u="wavy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, ].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ПП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обособленным определением.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3. Я вернулся с полпути за нужной книгой,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которую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забыл дома.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[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], (которую ). СПП с придаточным определительным.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4. Я забыл дома </a:t>
            </a:r>
            <a:r>
              <a:rPr lang="ru-RU" u="dotDotDash" dirty="0" smtClean="0">
                <a:latin typeface="Arial" panose="020B0604020202020204" pitchFamily="34" charset="0"/>
                <a:cs typeface="Arial" panose="020B0604020202020204" pitchFamily="34" charset="0"/>
              </a:rPr>
              <a:t>нужную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книгу,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вернулся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полпути.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[ ], поэтому ( ). СПП с придаточным следствия.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7" t="25781" r="18411" b="46863"/>
          <a:stretch/>
        </p:blipFill>
        <p:spPr bwMode="auto">
          <a:xfrm>
            <a:off x="9125304" y="3951295"/>
            <a:ext cx="3066696" cy="286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27"/>
          <p:cNvSpPr txBox="1"/>
          <p:nvPr/>
        </p:nvSpPr>
        <p:spPr>
          <a:xfrm rot="20315817">
            <a:off x="9976284" y="4962851"/>
            <a:ext cx="1321234" cy="1258275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87078" tIns="43539" rIns="87078" bIns="4353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ак как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8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9006"/>
            <a:ext cx="4392706" cy="7053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0307" y="1058090"/>
            <a:ext cx="10233212" cy="383663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Я вернулся с полпути: забыл дома нужную книгу.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[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]: [ ].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БСП выражает пояснение причины.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6. Забыв нужную книгу, я вернулся домой с полпути.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u="dotDotDash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  ].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ПП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обособленным обстоятельством.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7. Я вернулся с полпути,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взять забытую дома нужную книгу.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[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], чтобы (). СПП с придаточным цели.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7" t="25781" r="18411" b="43945"/>
          <a:stretch>
            <a:fillRect/>
          </a:stretch>
        </p:blipFill>
        <p:spPr bwMode="auto">
          <a:xfrm>
            <a:off x="8314447" y="3543958"/>
            <a:ext cx="3447246" cy="356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27"/>
          <p:cNvSpPr txBox="1"/>
          <p:nvPr/>
        </p:nvSpPr>
        <p:spPr>
          <a:xfrm rot="20315817">
            <a:off x="9127042" y="4867030"/>
            <a:ext cx="1584967" cy="60235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87078" tIns="43539" rIns="87078" bIns="4353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чтобы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2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8671" y="1549869"/>
            <a:ext cx="10056223" cy="333141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u="dotDash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u="dotDash" dirty="0">
                <a:latin typeface="Arial" panose="020B0604020202020204" pitchFamily="34" charset="0"/>
                <a:cs typeface="Arial" panose="020B0604020202020204" pitchFamily="34" charset="0"/>
              </a:rPr>
              <a:t>внимательном чтении текста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можно хорошо понять его содержание.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внимательно читать текст, можно хорошо понять его содержание.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(если),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[ ].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u="dotDash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Внимательно </a:t>
            </a:r>
            <a:r>
              <a:rPr lang="ru-RU" u="dotDash" dirty="0">
                <a:latin typeface="Arial" panose="020B0604020202020204" pitchFamily="34" charset="0"/>
                <a:cs typeface="Arial" panose="020B0604020202020204" pitchFamily="34" charset="0"/>
              </a:rPr>
              <a:t>чита</a:t>
            </a:r>
            <a:r>
              <a:rPr lang="ru-RU" b="1" u="dotDash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u="dotDash" dirty="0">
                <a:latin typeface="Arial" panose="020B0604020202020204" pitchFamily="34" charset="0"/>
                <a:cs typeface="Arial" panose="020B0604020202020204" pitchFamily="34" charset="0"/>
              </a:rPr>
              <a:t> текст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можно хорошо понять его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328593" y="4032691"/>
            <a:ext cx="1083571" cy="188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734894" y="2054277"/>
            <a:ext cx="1083571" cy="188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676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2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9940" y="1240972"/>
            <a:ext cx="10056223" cy="346549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Сильным и здоровым ты можешь стать только </a:t>
            </a:r>
            <a:r>
              <a:rPr lang="ru-RU" u="dotDash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u="dotDash" dirty="0" smtClean="0">
                <a:latin typeface="Arial" panose="020B0604020202020204" pitchFamily="34" charset="0"/>
                <a:cs typeface="Arial" panose="020B0604020202020204" pitchFamily="34" charset="0"/>
              </a:rPr>
              <a:t>ри систематических занятиях спортом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Сильным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здоровым ты можешь стать,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будешь систематически заниматься спортом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если), [ ].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Сильным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здоровым ты можешь стать, </a:t>
            </a:r>
            <a:r>
              <a:rPr lang="ru-RU" u="dotDash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систематически занима</a:t>
            </a:r>
            <a:r>
              <a:rPr lang="ru-RU" b="1" u="dotDash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u="dotDash" dirty="0" smtClean="0">
                <a:latin typeface="Arial" panose="020B0604020202020204" pitchFamily="34" charset="0"/>
                <a:cs typeface="Arial" panose="020B0604020202020204" pitchFamily="34" charset="0"/>
              </a:rPr>
              <a:t>сь спортом.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352636" y="1719797"/>
            <a:ext cx="1083571" cy="188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328593" y="4032691"/>
            <a:ext cx="1083571" cy="188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199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2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1254034"/>
            <a:ext cx="10056223" cy="3183495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Научиться выразительному чтению можно только </a:t>
            </a:r>
            <a:r>
              <a:rPr lang="ru-RU" u="dotDash" dirty="0" smtClean="0">
                <a:latin typeface="Arial" panose="020B0604020202020204" pitchFamily="34" charset="0"/>
                <a:cs typeface="Arial" panose="020B0604020202020204" pitchFamily="34" charset="0"/>
              </a:rPr>
              <a:t>при громком чтении. </a:t>
            </a: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Научиться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выразительному чтению можно,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читать громко.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если), [ ].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Научиться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выразительному чтению можно, </a:t>
            </a:r>
            <a:r>
              <a:rPr lang="ru-RU" u="dotDash" dirty="0" smtClean="0">
                <a:latin typeface="Arial" panose="020B0604020202020204" pitchFamily="34" charset="0"/>
                <a:cs typeface="Arial" panose="020B0604020202020204" pitchFamily="34" charset="0"/>
              </a:rPr>
              <a:t>читая громко. 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812014" y="1706350"/>
            <a:ext cx="1083571" cy="188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355487" y="4437529"/>
            <a:ext cx="1083571" cy="188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029635" cy="8316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4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301189"/>
            <a:ext cx="986565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часто слышим о людях, способных читать мысли других,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нам трудно в это поверить.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людей в наше время становится все больше,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однако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многие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учёные уверены: и это чудо со временем объяснит наука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мы часто слышим о людях, способных читать мысли других,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нам трудно в это поверить.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то 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таких людей в наше время становится все больше, многие учёные уверены: и это чудо со временем объяснит наука.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Проверьте!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240970"/>
            <a:ext cx="9808029" cy="5267405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Учёные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считают: будущее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принадлежит мобильному обучению.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2. Синоптики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предупредили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начале мая ожидается ураганный ветер.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3. Нельзя читать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лёжа: человек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испортить зрение.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4.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очешь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быть хорошим специалистом – занимайся долго и упорно.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 – сдержи его.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рубят – щепки летят.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аступит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весна – всё оживёт.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10075364" y="3852065"/>
            <a:ext cx="1278436" cy="3005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1" r="9007" b="11353"/>
          <a:stretch/>
        </p:blipFill>
        <p:spPr>
          <a:xfrm>
            <a:off x="10485612" y="835705"/>
            <a:ext cx="1736375" cy="319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66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821</Words>
  <Application>Microsoft Office PowerPoint</Application>
  <PresentationFormat>Широкоэкранный</PresentationFormat>
  <Paragraphs>84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Русский язык</vt:lpstr>
      <vt:lpstr>Способы выражения одной и той же мысли</vt:lpstr>
      <vt:lpstr>Упражнение 1</vt:lpstr>
      <vt:lpstr>Упражнение 1</vt:lpstr>
      <vt:lpstr>Упражнение 2</vt:lpstr>
      <vt:lpstr>Упражнение 2</vt:lpstr>
      <vt:lpstr>Упражнение 2</vt:lpstr>
      <vt:lpstr>Упражнение 4</vt:lpstr>
      <vt:lpstr>Проверьте!</vt:lpstr>
      <vt:lpstr>Проверьте!</vt:lpstr>
      <vt:lpstr>Упражнение 8</vt:lpstr>
      <vt:lpstr>Проверьте себя!</vt:lpstr>
      <vt:lpstr>Задание для самостоятельной работы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37</cp:revision>
  <dcterms:created xsi:type="dcterms:W3CDTF">2018-08-03T11:59:51Z</dcterms:created>
  <dcterms:modified xsi:type="dcterms:W3CDTF">2021-04-03T16:44:43Z</dcterms:modified>
</cp:coreProperties>
</file>