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87" r:id="rId4"/>
    <p:sldId id="266" r:id="rId5"/>
    <p:sldId id="267" r:id="rId6"/>
    <p:sldId id="268" r:id="rId7"/>
    <p:sldId id="258" r:id="rId8"/>
    <p:sldId id="275" r:id="rId9"/>
    <p:sldId id="274" r:id="rId10"/>
    <p:sldId id="260" r:id="rId11"/>
    <p:sldId id="277" r:id="rId12"/>
    <p:sldId id="278" r:id="rId13"/>
    <p:sldId id="270" r:id="rId14"/>
    <p:sldId id="280" r:id="rId15"/>
    <p:sldId id="279" r:id="rId16"/>
    <p:sldId id="282" r:id="rId17"/>
    <p:sldId id="281" r:id="rId18"/>
    <p:sldId id="285" r:id="rId19"/>
    <p:sldId id="283" r:id="rId20"/>
    <p:sldId id="28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1D18A"/>
    <a:srgbClr val="253B6E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8D471-38D6-4F46-B8A8-9A0F65C10F2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CE93E8-293B-4B3F-8CC3-746CEF3F78F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FD5996A-4D41-4B50-9F18-36A744464D00}" type="parTrans" cxnId="{FC528F2B-1F6C-4E1D-B973-DE65A5A7238E}">
      <dgm:prSet/>
      <dgm:spPr/>
      <dgm:t>
        <a:bodyPr/>
        <a:lstStyle/>
        <a:p>
          <a:endParaRPr lang="ru-RU"/>
        </a:p>
      </dgm:t>
    </dgm:pt>
    <dgm:pt modelId="{DB930776-E1DD-4ED3-A72E-4CCEC17375E7}" type="sibTrans" cxnId="{FC528F2B-1F6C-4E1D-B973-DE65A5A7238E}">
      <dgm:prSet/>
      <dgm:spPr/>
      <dgm:t>
        <a:bodyPr/>
        <a:lstStyle/>
        <a:p>
          <a:endParaRPr lang="ru-RU"/>
        </a:p>
      </dgm:t>
    </dgm:pt>
    <dgm:pt modelId="{EE44649B-E433-4DC4-A4C7-701EB3D3EC93}">
      <dgm:prSet phldrT="[Текст]" custT="1"/>
      <dgm:spPr/>
      <dgm:t>
        <a:bodyPr/>
        <a:lstStyle/>
        <a:p>
          <a:r>
            <a:rPr lang="ru-RU" sz="3200" dirty="0" smtClean="0"/>
            <a:t>слова, связанные между собой по смыслу</a:t>
          </a:r>
          <a:endParaRPr lang="ru-RU" sz="3200" dirty="0"/>
        </a:p>
      </dgm:t>
    </dgm:pt>
    <dgm:pt modelId="{19CF735C-F641-4298-9CB3-8002CD2A1FB9}" type="parTrans" cxnId="{9010EFAE-0681-4CC4-86AA-F027A3663DD1}">
      <dgm:prSet/>
      <dgm:spPr/>
      <dgm:t>
        <a:bodyPr/>
        <a:lstStyle/>
        <a:p>
          <a:endParaRPr lang="ru-RU"/>
        </a:p>
      </dgm:t>
    </dgm:pt>
    <dgm:pt modelId="{1E077812-FEB0-41E9-BB13-DDF18DE910F9}" type="sibTrans" cxnId="{9010EFAE-0681-4CC4-86AA-F027A3663DD1}">
      <dgm:prSet/>
      <dgm:spPr/>
      <dgm:t>
        <a:bodyPr/>
        <a:lstStyle/>
        <a:p>
          <a:endParaRPr lang="ru-RU"/>
        </a:p>
      </dgm:t>
    </dgm:pt>
    <dgm:pt modelId="{68E2CFF5-326F-49E4-8B56-C91CF02C802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3BE35C3-AA8F-4781-AA64-4ED8AB994DD9}" type="parTrans" cxnId="{A055BB5A-D667-4322-86E9-07EF396E3C96}">
      <dgm:prSet/>
      <dgm:spPr/>
      <dgm:t>
        <a:bodyPr/>
        <a:lstStyle/>
        <a:p>
          <a:endParaRPr lang="ru-RU"/>
        </a:p>
      </dgm:t>
    </dgm:pt>
    <dgm:pt modelId="{E6DF2615-2C05-4946-AEC4-E7B4FA3F848C}" type="sibTrans" cxnId="{A055BB5A-D667-4322-86E9-07EF396E3C96}">
      <dgm:prSet/>
      <dgm:spPr/>
      <dgm:t>
        <a:bodyPr/>
        <a:lstStyle/>
        <a:p>
          <a:endParaRPr lang="ru-RU"/>
        </a:p>
      </dgm:t>
    </dgm:pt>
    <dgm:pt modelId="{31116038-311E-4A0B-8842-826670168DD1}">
      <dgm:prSet phldrT="[Текст]" custT="1"/>
      <dgm:spPr/>
      <dgm:t>
        <a:bodyPr/>
        <a:lstStyle/>
        <a:p>
          <a:r>
            <a:rPr lang="ru-RU" sz="3200" dirty="0" smtClean="0"/>
            <a:t>выражает законченную мысль</a:t>
          </a:r>
          <a:endParaRPr lang="ru-RU" sz="3200" dirty="0"/>
        </a:p>
      </dgm:t>
    </dgm:pt>
    <dgm:pt modelId="{7C87FA9E-67C3-419E-ACC7-03215DD83588}" type="parTrans" cxnId="{8B5FBB17-270A-4E6B-B673-1738DC168002}">
      <dgm:prSet/>
      <dgm:spPr/>
      <dgm:t>
        <a:bodyPr/>
        <a:lstStyle/>
        <a:p>
          <a:endParaRPr lang="ru-RU"/>
        </a:p>
      </dgm:t>
    </dgm:pt>
    <dgm:pt modelId="{7A949604-F836-401E-8161-98E26C20EB4F}" type="sibTrans" cxnId="{8B5FBB17-270A-4E6B-B673-1738DC168002}">
      <dgm:prSet/>
      <dgm:spPr/>
      <dgm:t>
        <a:bodyPr/>
        <a:lstStyle/>
        <a:p>
          <a:endParaRPr lang="ru-RU"/>
        </a:p>
      </dgm:t>
    </dgm:pt>
    <dgm:pt modelId="{BDA6A364-14ED-4190-A491-8822CB513BB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438C27E-604C-4FBD-A4E0-E16184440A41}" type="parTrans" cxnId="{415B9A03-85F2-4309-B32E-F288890246E2}">
      <dgm:prSet/>
      <dgm:spPr/>
      <dgm:t>
        <a:bodyPr/>
        <a:lstStyle/>
        <a:p>
          <a:endParaRPr lang="ru-RU"/>
        </a:p>
      </dgm:t>
    </dgm:pt>
    <dgm:pt modelId="{7C762307-EA70-4D6A-80B9-0193D6758CA7}" type="sibTrans" cxnId="{415B9A03-85F2-4309-B32E-F288890246E2}">
      <dgm:prSet/>
      <dgm:spPr/>
      <dgm:t>
        <a:bodyPr/>
        <a:lstStyle/>
        <a:p>
          <a:endParaRPr lang="ru-RU"/>
        </a:p>
      </dgm:t>
    </dgm:pt>
    <dgm:pt modelId="{C8A4BED3-CD38-4F71-876F-642F5D6C8B93}">
      <dgm:prSet phldrT="[Текст]" custT="1"/>
      <dgm:spPr/>
      <dgm:t>
        <a:bodyPr/>
        <a:lstStyle/>
        <a:p>
          <a:r>
            <a:rPr lang="ru-RU" sz="3200" dirty="0" smtClean="0"/>
            <a:t>основная единица синтаксиса</a:t>
          </a:r>
          <a:endParaRPr lang="ru-RU" sz="3200" dirty="0"/>
        </a:p>
      </dgm:t>
    </dgm:pt>
    <dgm:pt modelId="{24E0CFE4-368A-4410-A161-8E7154242B0A}" type="parTrans" cxnId="{15C47D3D-9E85-492B-BA8E-E6EC8CD191AC}">
      <dgm:prSet/>
      <dgm:spPr/>
      <dgm:t>
        <a:bodyPr/>
        <a:lstStyle/>
        <a:p>
          <a:endParaRPr lang="ru-RU"/>
        </a:p>
      </dgm:t>
    </dgm:pt>
    <dgm:pt modelId="{86952BF5-7403-407B-AECC-032EE0959552}" type="sibTrans" cxnId="{15C47D3D-9E85-492B-BA8E-E6EC8CD191AC}">
      <dgm:prSet/>
      <dgm:spPr/>
      <dgm:t>
        <a:bodyPr/>
        <a:lstStyle/>
        <a:p>
          <a:endParaRPr lang="ru-RU"/>
        </a:p>
      </dgm:t>
    </dgm:pt>
    <dgm:pt modelId="{C976B658-6F22-412A-8D46-ECAE4291A287}" type="pres">
      <dgm:prSet presAssocID="{D3C8D471-38D6-4F46-B8A8-9A0F65C10F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85D18-FF1B-49C6-8AF8-7922EC438CED}" type="pres">
      <dgm:prSet presAssocID="{50CE93E8-293B-4B3F-8CC3-746CEF3F78FE}" presName="composite" presStyleCnt="0"/>
      <dgm:spPr/>
      <dgm:t>
        <a:bodyPr/>
        <a:lstStyle/>
        <a:p>
          <a:endParaRPr lang="ru-RU"/>
        </a:p>
      </dgm:t>
    </dgm:pt>
    <dgm:pt modelId="{73D4A8AB-BA42-4A2D-9BB2-584070A322B5}" type="pres">
      <dgm:prSet presAssocID="{50CE93E8-293B-4B3F-8CC3-746CEF3F78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6D912-1B3B-4E54-86BD-F082BEE282E1}" type="pres">
      <dgm:prSet presAssocID="{50CE93E8-293B-4B3F-8CC3-746CEF3F78F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15187-2F83-4DFE-A4DC-B0E012DF2D96}" type="pres">
      <dgm:prSet presAssocID="{DB930776-E1DD-4ED3-A72E-4CCEC17375E7}" presName="sp" presStyleCnt="0"/>
      <dgm:spPr/>
      <dgm:t>
        <a:bodyPr/>
        <a:lstStyle/>
        <a:p>
          <a:endParaRPr lang="ru-RU"/>
        </a:p>
      </dgm:t>
    </dgm:pt>
    <dgm:pt modelId="{01EFB8FF-CE4F-4EB1-B4F3-D23E9AA79E64}" type="pres">
      <dgm:prSet presAssocID="{68E2CFF5-326F-49E4-8B56-C91CF02C8024}" presName="composite" presStyleCnt="0"/>
      <dgm:spPr/>
      <dgm:t>
        <a:bodyPr/>
        <a:lstStyle/>
        <a:p>
          <a:endParaRPr lang="ru-RU"/>
        </a:p>
      </dgm:t>
    </dgm:pt>
    <dgm:pt modelId="{02BE81C5-9308-4787-8722-D6D542CB142E}" type="pres">
      <dgm:prSet presAssocID="{68E2CFF5-326F-49E4-8B56-C91CF02C80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35840-91A4-49F8-B0E9-D99C1913A2BC}" type="pres">
      <dgm:prSet presAssocID="{68E2CFF5-326F-49E4-8B56-C91CF02C80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C4234-50F3-4B83-8195-F1D7DE1F916A}" type="pres">
      <dgm:prSet presAssocID="{E6DF2615-2C05-4946-AEC4-E7B4FA3F848C}" presName="sp" presStyleCnt="0"/>
      <dgm:spPr/>
      <dgm:t>
        <a:bodyPr/>
        <a:lstStyle/>
        <a:p>
          <a:endParaRPr lang="ru-RU"/>
        </a:p>
      </dgm:t>
    </dgm:pt>
    <dgm:pt modelId="{ABFB39D7-F376-4242-98BA-4A75EE65921F}" type="pres">
      <dgm:prSet presAssocID="{BDA6A364-14ED-4190-A491-8822CB513BBD}" presName="composite" presStyleCnt="0"/>
      <dgm:spPr/>
      <dgm:t>
        <a:bodyPr/>
        <a:lstStyle/>
        <a:p>
          <a:endParaRPr lang="ru-RU"/>
        </a:p>
      </dgm:t>
    </dgm:pt>
    <dgm:pt modelId="{0B3ABF91-23B6-49B0-A630-6EAE92DBF261}" type="pres">
      <dgm:prSet presAssocID="{BDA6A364-14ED-4190-A491-8822CB513B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4302F-F79F-41CC-9FA5-E0710AFF8AB3}" type="pres">
      <dgm:prSet presAssocID="{BDA6A364-14ED-4190-A491-8822CB513B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B3F194-C8FE-4739-9572-81DA7E53E90F}" type="presOf" srcId="{50CE93E8-293B-4B3F-8CC3-746CEF3F78FE}" destId="{73D4A8AB-BA42-4A2D-9BB2-584070A322B5}" srcOrd="0" destOrd="0" presId="urn:microsoft.com/office/officeart/2005/8/layout/chevron2"/>
    <dgm:cxn modelId="{9010EFAE-0681-4CC4-86AA-F027A3663DD1}" srcId="{50CE93E8-293B-4B3F-8CC3-746CEF3F78FE}" destId="{EE44649B-E433-4DC4-A4C7-701EB3D3EC93}" srcOrd="0" destOrd="0" parTransId="{19CF735C-F641-4298-9CB3-8002CD2A1FB9}" sibTransId="{1E077812-FEB0-41E9-BB13-DDF18DE910F9}"/>
    <dgm:cxn modelId="{F01FCF33-5A24-4051-9BEF-6199D98360F4}" type="presOf" srcId="{C8A4BED3-CD38-4F71-876F-642F5D6C8B93}" destId="{0414302F-F79F-41CC-9FA5-E0710AFF8AB3}" srcOrd="0" destOrd="0" presId="urn:microsoft.com/office/officeart/2005/8/layout/chevron2"/>
    <dgm:cxn modelId="{415B9A03-85F2-4309-B32E-F288890246E2}" srcId="{D3C8D471-38D6-4F46-B8A8-9A0F65C10F25}" destId="{BDA6A364-14ED-4190-A491-8822CB513BBD}" srcOrd="2" destOrd="0" parTransId="{9438C27E-604C-4FBD-A4E0-E16184440A41}" sibTransId="{7C762307-EA70-4D6A-80B9-0193D6758CA7}"/>
    <dgm:cxn modelId="{BB31B097-198B-4AB9-B1C0-2CF3543AF0AF}" type="presOf" srcId="{EE44649B-E433-4DC4-A4C7-701EB3D3EC93}" destId="{E836D912-1B3B-4E54-86BD-F082BEE282E1}" srcOrd="0" destOrd="0" presId="urn:microsoft.com/office/officeart/2005/8/layout/chevron2"/>
    <dgm:cxn modelId="{15C47D3D-9E85-492B-BA8E-E6EC8CD191AC}" srcId="{BDA6A364-14ED-4190-A491-8822CB513BBD}" destId="{C8A4BED3-CD38-4F71-876F-642F5D6C8B93}" srcOrd="0" destOrd="0" parTransId="{24E0CFE4-368A-4410-A161-8E7154242B0A}" sibTransId="{86952BF5-7403-407B-AECC-032EE0959552}"/>
    <dgm:cxn modelId="{B21B12DB-0B74-46C2-8D8F-C691D90C6C05}" type="presOf" srcId="{D3C8D471-38D6-4F46-B8A8-9A0F65C10F25}" destId="{C976B658-6F22-412A-8D46-ECAE4291A287}" srcOrd="0" destOrd="0" presId="urn:microsoft.com/office/officeart/2005/8/layout/chevron2"/>
    <dgm:cxn modelId="{A055BB5A-D667-4322-86E9-07EF396E3C96}" srcId="{D3C8D471-38D6-4F46-B8A8-9A0F65C10F25}" destId="{68E2CFF5-326F-49E4-8B56-C91CF02C8024}" srcOrd="1" destOrd="0" parTransId="{63BE35C3-AA8F-4781-AA64-4ED8AB994DD9}" sibTransId="{E6DF2615-2C05-4946-AEC4-E7B4FA3F848C}"/>
    <dgm:cxn modelId="{FC528F2B-1F6C-4E1D-B973-DE65A5A7238E}" srcId="{D3C8D471-38D6-4F46-B8A8-9A0F65C10F25}" destId="{50CE93E8-293B-4B3F-8CC3-746CEF3F78FE}" srcOrd="0" destOrd="0" parTransId="{2FD5996A-4D41-4B50-9F18-36A744464D00}" sibTransId="{DB930776-E1DD-4ED3-A72E-4CCEC17375E7}"/>
    <dgm:cxn modelId="{ECD7AEF5-48F9-4D53-9773-EFE2274F49D3}" type="presOf" srcId="{68E2CFF5-326F-49E4-8B56-C91CF02C8024}" destId="{02BE81C5-9308-4787-8722-D6D542CB142E}" srcOrd="0" destOrd="0" presId="urn:microsoft.com/office/officeart/2005/8/layout/chevron2"/>
    <dgm:cxn modelId="{0964B631-6190-407E-B760-53B5A5C96520}" type="presOf" srcId="{31116038-311E-4A0B-8842-826670168DD1}" destId="{12D35840-91A4-49F8-B0E9-D99C1913A2BC}" srcOrd="0" destOrd="0" presId="urn:microsoft.com/office/officeart/2005/8/layout/chevron2"/>
    <dgm:cxn modelId="{8B5FBB17-270A-4E6B-B673-1738DC168002}" srcId="{68E2CFF5-326F-49E4-8B56-C91CF02C8024}" destId="{31116038-311E-4A0B-8842-826670168DD1}" srcOrd="0" destOrd="0" parTransId="{7C87FA9E-67C3-419E-ACC7-03215DD83588}" sibTransId="{7A949604-F836-401E-8161-98E26C20EB4F}"/>
    <dgm:cxn modelId="{ED84FFAF-5524-43AC-A418-3E7A3614ECBD}" type="presOf" srcId="{BDA6A364-14ED-4190-A491-8822CB513BBD}" destId="{0B3ABF91-23B6-49B0-A630-6EAE92DBF261}" srcOrd="0" destOrd="0" presId="urn:microsoft.com/office/officeart/2005/8/layout/chevron2"/>
    <dgm:cxn modelId="{3FF35C87-96ED-41D3-BFE5-0E34D1566853}" type="presParOf" srcId="{C976B658-6F22-412A-8D46-ECAE4291A287}" destId="{AF685D18-FF1B-49C6-8AF8-7922EC438CED}" srcOrd="0" destOrd="0" presId="urn:microsoft.com/office/officeart/2005/8/layout/chevron2"/>
    <dgm:cxn modelId="{A5B5A709-6E9E-4137-89C1-41DF6F1A81AF}" type="presParOf" srcId="{AF685D18-FF1B-49C6-8AF8-7922EC438CED}" destId="{73D4A8AB-BA42-4A2D-9BB2-584070A322B5}" srcOrd="0" destOrd="0" presId="urn:microsoft.com/office/officeart/2005/8/layout/chevron2"/>
    <dgm:cxn modelId="{BC5219A5-45D6-4B6F-91F1-4701AC563BC9}" type="presParOf" srcId="{AF685D18-FF1B-49C6-8AF8-7922EC438CED}" destId="{E836D912-1B3B-4E54-86BD-F082BEE282E1}" srcOrd="1" destOrd="0" presId="urn:microsoft.com/office/officeart/2005/8/layout/chevron2"/>
    <dgm:cxn modelId="{6CB18497-717A-47CC-A51E-5912C4CC088A}" type="presParOf" srcId="{C976B658-6F22-412A-8D46-ECAE4291A287}" destId="{38915187-2F83-4DFE-A4DC-B0E012DF2D96}" srcOrd="1" destOrd="0" presId="urn:microsoft.com/office/officeart/2005/8/layout/chevron2"/>
    <dgm:cxn modelId="{3C63B53C-E279-4B1F-A5BD-455B3D4D1FC2}" type="presParOf" srcId="{C976B658-6F22-412A-8D46-ECAE4291A287}" destId="{01EFB8FF-CE4F-4EB1-B4F3-D23E9AA79E64}" srcOrd="2" destOrd="0" presId="urn:microsoft.com/office/officeart/2005/8/layout/chevron2"/>
    <dgm:cxn modelId="{04CB6AEB-9BC3-4429-94E1-6C731DF54476}" type="presParOf" srcId="{01EFB8FF-CE4F-4EB1-B4F3-D23E9AA79E64}" destId="{02BE81C5-9308-4787-8722-D6D542CB142E}" srcOrd="0" destOrd="0" presId="urn:microsoft.com/office/officeart/2005/8/layout/chevron2"/>
    <dgm:cxn modelId="{CD8A464A-C8C2-4B06-8B86-10961B2109DA}" type="presParOf" srcId="{01EFB8FF-CE4F-4EB1-B4F3-D23E9AA79E64}" destId="{12D35840-91A4-49F8-B0E9-D99C1913A2BC}" srcOrd="1" destOrd="0" presId="urn:microsoft.com/office/officeart/2005/8/layout/chevron2"/>
    <dgm:cxn modelId="{71D48B9F-D53A-4C83-903E-0F00386CEC0D}" type="presParOf" srcId="{C976B658-6F22-412A-8D46-ECAE4291A287}" destId="{145C4234-50F3-4B83-8195-F1D7DE1F916A}" srcOrd="3" destOrd="0" presId="urn:microsoft.com/office/officeart/2005/8/layout/chevron2"/>
    <dgm:cxn modelId="{62E571FE-32C0-4FCC-A82E-EC93F199C1E1}" type="presParOf" srcId="{C976B658-6F22-412A-8D46-ECAE4291A287}" destId="{ABFB39D7-F376-4242-98BA-4A75EE65921F}" srcOrd="4" destOrd="0" presId="urn:microsoft.com/office/officeart/2005/8/layout/chevron2"/>
    <dgm:cxn modelId="{B0C31915-FA3A-44D9-BB80-8319A8D20A4D}" type="presParOf" srcId="{ABFB39D7-F376-4242-98BA-4A75EE65921F}" destId="{0B3ABF91-23B6-49B0-A630-6EAE92DBF261}" srcOrd="0" destOrd="0" presId="urn:microsoft.com/office/officeart/2005/8/layout/chevron2"/>
    <dgm:cxn modelId="{D26D0FA7-0270-4141-B203-2C4D5DDDB489}" type="presParOf" srcId="{ABFB39D7-F376-4242-98BA-4A75EE65921F}" destId="{0414302F-F79F-41CC-9FA5-E0710AFF8AB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80C0A-311C-4AE3-9E5E-F59B6825FDE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E2A7DAD-F7B9-4C54-95C0-B9AA91AE6AC0}">
      <dgm:prSet phldrT="[Текст]" custT="1"/>
      <dgm:spPr/>
      <dgm:t>
        <a:bodyPr/>
        <a:lstStyle/>
        <a:p>
          <a:r>
            <a:rPr lang="ru-RU" sz="2800" dirty="0" smtClean="0"/>
            <a:t>Я пришёл рассказать об эксперименте.</a:t>
          </a:r>
          <a:endParaRPr lang="ru-RU" sz="2800" dirty="0"/>
        </a:p>
      </dgm:t>
    </dgm:pt>
    <dgm:pt modelId="{169E6996-DF8F-4ECA-9DE6-BD74630AA0EF}" type="parTrans" cxnId="{76F23539-7B0A-4974-8729-E5E0AEE24111}">
      <dgm:prSet/>
      <dgm:spPr/>
      <dgm:t>
        <a:bodyPr/>
        <a:lstStyle/>
        <a:p>
          <a:endParaRPr lang="ru-RU"/>
        </a:p>
      </dgm:t>
    </dgm:pt>
    <dgm:pt modelId="{A81E87DE-35F5-47CA-8B87-7EB7B8BA8C48}" type="sibTrans" cxnId="{76F23539-7B0A-4974-8729-E5E0AEE24111}">
      <dgm:prSet/>
      <dgm:spPr/>
      <dgm:t>
        <a:bodyPr/>
        <a:lstStyle/>
        <a:p>
          <a:endParaRPr lang="ru-RU"/>
        </a:p>
      </dgm:t>
    </dgm:pt>
    <dgm:pt modelId="{04F584EF-C9C9-46C4-BC63-65347F887191}">
      <dgm:prSet phldrT="[Текст]" custT="1"/>
      <dgm:spPr/>
      <dgm:t>
        <a:bodyPr/>
        <a:lstStyle/>
        <a:p>
          <a:r>
            <a:rPr lang="ru-RU" sz="2800" dirty="0" smtClean="0"/>
            <a:t>Ты придёшь рассказать о лаборатории?</a:t>
          </a:r>
          <a:endParaRPr lang="ru-RU" sz="2800" dirty="0"/>
        </a:p>
      </dgm:t>
    </dgm:pt>
    <dgm:pt modelId="{455DE0AA-3195-4E1D-BFC8-D9D123E99EA2}" type="parTrans" cxnId="{6992C9DD-EFF1-421E-AB37-39C54B48B1A9}">
      <dgm:prSet/>
      <dgm:spPr/>
      <dgm:t>
        <a:bodyPr/>
        <a:lstStyle/>
        <a:p>
          <a:endParaRPr lang="ru-RU"/>
        </a:p>
      </dgm:t>
    </dgm:pt>
    <dgm:pt modelId="{5CF2C28A-67F3-4F0F-A17D-B3A136AA3076}" type="sibTrans" cxnId="{6992C9DD-EFF1-421E-AB37-39C54B48B1A9}">
      <dgm:prSet/>
      <dgm:spPr/>
      <dgm:t>
        <a:bodyPr/>
        <a:lstStyle/>
        <a:p>
          <a:endParaRPr lang="ru-RU"/>
        </a:p>
      </dgm:t>
    </dgm:pt>
    <dgm:pt modelId="{7F59B7D0-181C-4830-849C-E24DFE3D9E5A}">
      <dgm:prSet phldrT="[Текст]"/>
      <dgm:spPr/>
      <dgm:t>
        <a:bodyPr/>
        <a:lstStyle/>
        <a:p>
          <a:r>
            <a:rPr lang="ru-RU" dirty="0" smtClean="0"/>
            <a:t>Приходи ко мне рассказать об университете.</a:t>
          </a:r>
          <a:endParaRPr lang="ru-RU" dirty="0"/>
        </a:p>
      </dgm:t>
    </dgm:pt>
    <dgm:pt modelId="{6AC50B93-68D5-4D33-AE90-7ADB862344E6}" type="parTrans" cxnId="{F698C2FF-58B5-44E2-B7B5-CE00F79D1F7B}">
      <dgm:prSet/>
      <dgm:spPr/>
      <dgm:t>
        <a:bodyPr/>
        <a:lstStyle/>
        <a:p>
          <a:endParaRPr lang="ru-RU"/>
        </a:p>
      </dgm:t>
    </dgm:pt>
    <dgm:pt modelId="{0F4BA2CB-45C6-465E-8498-3998A5F1236C}" type="sibTrans" cxnId="{F698C2FF-58B5-44E2-B7B5-CE00F79D1F7B}">
      <dgm:prSet/>
      <dgm:spPr/>
      <dgm:t>
        <a:bodyPr/>
        <a:lstStyle/>
        <a:p>
          <a:endParaRPr lang="ru-RU"/>
        </a:p>
      </dgm:t>
    </dgm:pt>
    <dgm:pt modelId="{EB89D2F2-C004-4EEE-B080-4930473A395E}" type="pres">
      <dgm:prSet presAssocID="{38D80C0A-311C-4AE3-9E5E-F59B6825FD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46E0C3-C18E-472B-8F3A-4AC5EB89F8AC}" type="pres">
      <dgm:prSet presAssocID="{FE2A7DAD-F7B9-4C54-95C0-B9AA91AE6AC0}" presName="parentLin" presStyleCnt="0"/>
      <dgm:spPr/>
    </dgm:pt>
    <dgm:pt modelId="{A088E738-0215-4FA1-812B-BD75A0741BF1}" type="pres">
      <dgm:prSet presAssocID="{FE2A7DAD-F7B9-4C54-95C0-B9AA91AE6A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D163836-0E2E-450C-A2BA-FA449E9BCF8E}" type="pres">
      <dgm:prSet presAssocID="{FE2A7DAD-F7B9-4C54-95C0-B9AA91AE6AC0}" presName="parentText" presStyleLbl="node1" presStyleIdx="0" presStyleCnt="3" custScaleX="53917" custLinFactX="27255" custLinFactNeighborX="100000" custLinFactNeighborY="45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CD50-A6A1-4D14-8C01-B7438B9D3E02}" type="pres">
      <dgm:prSet presAssocID="{FE2A7DAD-F7B9-4C54-95C0-B9AA91AE6AC0}" presName="negativeSpace" presStyleCnt="0"/>
      <dgm:spPr/>
    </dgm:pt>
    <dgm:pt modelId="{388765AB-6C93-4CF5-9863-540D234F3AFD}" type="pres">
      <dgm:prSet presAssocID="{FE2A7DAD-F7B9-4C54-95C0-B9AA91AE6AC0}" presName="childText" presStyleLbl="conFgAcc1" presStyleIdx="0" presStyleCnt="3">
        <dgm:presLayoutVars>
          <dgm:bulletEnabled val="1"/>
        </dgm:presLayoutVars>
      </dgm:prSet>
      <dgm:spPr/>
    </dgm:pt>
    <dgm:pt modelId="{D5913064-BA12-46D2-921F-59A5A6B0C60E}" type="pres">
      <dgm:prSet presAssocID="{A81E87DE-35F5-47CA-8B87-7EB7B8BA8C48}" presName="spaceBetweenRectangles" presStyleCnt="0"/>
      <dgm:spPr/>
    </dgm:pt>
    <dgm:pt modelId="{79D8DD7B-86BD-4891-9712-C947A5F9A093}" type="pres">
      <dgm:prSet presAssocID="{04F584EF-C9C9-46C4-BC63-65347F887191}" presName="parentLin" presStyleCnt="0"/>
      <dgm:spPr/>
    </dgm:pt>
    <dgm:pt modelId="{660B5AE5-B932-40EA-91C8-3363DFA8E379}" type="pres">
      <dgm:prSet presAssocID="{04F584EF-C9C9-46C4-BC63-65347F88719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E101E3-30E3-45A3-8A67-98629E2B4C4A}" type="pres">
      <dgm:prSet presAssocID="{04F584EF-C9C9-46C4-BC63-65347F887191}" presName="parentText" presStyleLbl="node1" presStyleIdx="1" presStyleCnt="3" custScaleX="54378" custLinFactX="30547" custLinFactNeighborX="100000" custLinFactNeighborY="50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F8999-0176-49CC-8A17-2D3E516E01CA}" type="pres">
      <dgm:prSet presAssocID="{04F584EF-C9C9-46C4-BC63-65347F887191}" presName="negativeSpace" presStyleCnt="0"/>
      <dgm:spPr/>
    </dgm:pt>
    <dgm:pt modelId="{51398645-3D7C-48FF-A079-85EFAAB7D8B1}" type="pres">
      <dgm:prSet presAssocID="{04F584EF-C9C9-46C4-BC63-65347F887191}" presName="childText" presStyleLbl="conFgAcc1" presStyleIdx="1" presStyleCnt="3" custLinFactNeighborX="-346" custLinFactNeighborY="25024">
        <dgm:presLayoutVars>
          <dgm:bulletEnabled val="1"/>
        </dgm:presLayoutVars>
      </dgm:prSet>
      <dgm:spPr/>
    </dgm:pt>
    <dgm:pt modelId="{03AEDECD-FC24-4EE1-9D30-F0C5483CA7E3}" type="pres">
      <dgm:prSet presAssocID="{5CF2C28A-67F3-4F0F-A17D-B3A136AA3076}" presName="spaceBetweenRectangles" presStyleCnt="0"/>
      <dgm:spPr/>
    </dgm:pt>
    <dgm:pt modelId="{48BDE46F-A3BC-4B96-BC1F-25C1002CA276}" type="pres">
      <dgm:prSet presAssocID="{7F59B7D0-181C-4830-849C-E24DFE3D9E5A}" presName="parentLin" presStyleCnt="0"/>
      <dgm:spPr/>
    </dgm:pt>
    <dgm:pt modelId="{03AE724A-5567-4421-B6C8-3A4DBFB29ABB}" type="pres">
      <dgm:prSet presAssocID="{7F59B7D0-181C-4830-849C-E24DFE3D9E5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D4EA502-3B17-4169-9279-7D4A88E6EDF0}" type="pres">
      <dgm:prSet presAssocID="{7F59B7D0-181C-4830-849C-E24DFE3D9E5A}" presName="parentText" presStyleLbl="node1" presStyleIdx="2" presStyleCnt="3" custScaleX="60233" custLinFactX="32192" custLinFactNeighborX="100000" custLinFactNeighborY="41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56DD8-F98C-42B4-AF98-2BCE86E168BF}" type="pres">
      <dgm:prSet presAssocID="{7F59B7D0-181C-4830-849C-E24DFE3D9E5A}" presName="negativeSpace" presStyleCnt="0"/>
      <dgm:spPr/>
    </dgm:pt>
    <dgm:pt modelId="{E5828F52-35C2-4D9E-9583-6F49E096E78B}" type="pres">
      <dgm:prSet presAssocID="{7F59B7D0-181C-4830-849C-E24DFE3D9E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EE89D9-6E37-42EA-829D-9950B48F4C23}" type="presOf" srcId="{FE2A7DAD-F7B9-4C54-95C0-B9AA91AE6AC0}" destId="{FD163836-0E2E-450C-A2BA-FA449E9BCF8E}" srcOrd="1" destOrd="0" presId="urn:microsoft.com/office/officeart/2005/8/layout/list1"/>
    <dgm:cxn modelId="{82CEC09C-2B26-4E8C-88F2-386B4D666006}" type="presOf" srcId="{7F59B7D0-181C-4830-849C-E24DFE3D9E5A}" destId="{1D4EA502-3B17-4169-9279-7D4A88E6EDF0}" srcOrd="1" destOrd="0" presId="urn:microsoft.com/office/officeart/2005/8/layout/list1"/>
    <dgm:cxn modelId="{6992C9DD-EFF1-421E-AB37-39C54B48B1A9}" srcId="{38D80C0A-311C-4AE3-9E5E-F59B6825FDEB}" destId="{04F584EF-C9C9-46C4-BC63-65347F887191}" srcOrd="1" destOrd="0" parTransId="{455DE0AA-3195-4E1D-BFC8-D9D123E99EA2}" sibTransId="{5CF2C28A-67F3-4F0F-A17D-B3A136AA3076}"/>
    <dgm:cxn modelId="{50CA76B6-AB7A-4410-9554-BABF66E91ADC}" type="presOf" srcId="{04F584EF-C9C9-46C4-BC63-65347F887191}" destId="{09E101E3-30E3-45A3-8A67-98629E2B4C4A}" srcOrd="1" destOrd="0" presId="urn:microsoft.com/office/officeart/2005/8/layout/list1"/>
    <dgm:cxn modelId="{76F23539-7B0A-4974-8729-E5E0AEE24111}" srcId="{38D80C0A-311C-4AE3-9E5E-F59B6825FDEB}" destId="{FE2A7DAD-F7B9-4C54-95C0-B9AA91AE6AC0}" srcOrd="0" destOrd="0" parTransId="{169E6996-DF8F-4ECA-9DE6-BD74630AA0EF}" sibTransId="{A81E87DE-35F5-47CA-8B87-7EB7B8BA8C48}"/>
    <dgm:cxn modelId="{F698C2FF-58B5-44E2-B7B5-CE00F79D1F7B}" srcId="{38D80C0A-311C-4AE3-9E5E-F59B6825FDEB}" destId="{7F59B7D0-181C-4830-849C-E24DFE3D9E5A}" srcOrd="2" destOrd="0" parTransId="{6AC50B93-68D5-4D33-AE90-7ADB862344E6}" sibTransId="{0F4BA2CB-45C6-465E-8498-3998A5F1236C}"/>
    <dgm:cxn modelId="{C2A04115-9122-4996-A154-CDA5D511BA46}" type="presOf" srcId="{FE2A7DAD-F7B9-4C54-95C0-B9AA91AE6AC0}" destId="{A088E738-0215-4FA1-812B-BD75A0741BF1}" srcOrd="0" destOrd="0" presId="urn:microsoft.com/office/officeart/2005/8/layout/list1"/>
    <dgm:cxn modelId="{651B7988-F6A3-4341-961E-95F59295ED8C}" type="presOf" srcId="{7F59B7D0-181C-4830-849C-E24DFE3D9E5A}" destId="{03AE724A-5567-4421-B6C8-3A4DBFB29ABB}" srcOrd="0" destOrd="0" presId="urn:microsoft.com/office/officeart/2005/8/layout/list1"/>
    <dgm:cxn modelId="{E0404262-FAC0-404C-AF3B-7AC145DE2854}" type="presOf" srcId="{38D80C0A-311C-4AE3-9E5E-F59B6825FDEB}" destId="{EB89D2F2-C004-4EEE-B080-4930473A395E}" srcOrd="0" destOrd="0" presId="urn:microsoft.com/office/officeart/2005/8/layout/list1"/>
    <dgm:cxn modelId="{2E720B2C-8302-46FD-9BF3-8FD58E1146C0}" type="presOf" srcId="{04F584EF-C9C9-46C4-BC63-65347F887191}" destId="{660B5AE5-B932-40EA-91C8-3363DFA8E379}" srcOrd="0" destOrd="0" presId="urn:microsoft.com/office/officeart/2005/8/layout/list1"/>
    <dgm:cxn modelId="{53CEBFFE-23ED-47E8-969B-8D7D77F88923}" type="presParOf" srcId="{EB89D2F2-C004-4EEE-B080-4930473A395E}" destId="{4D46E0C3-C18E-472B-8F3A-4AC5EB89F8AC}" srcOrd="0" destOrd="0" presId="urn:microsoft.com/office/officeart/2005/8/layout/list1"/>
    <dgm:cxn modelId="{9372B8F6-E8E8-4B03-924C-AFE87B6E29BC}" type="presParOf" srcId="{4D46E0C3-C18E-472B-8F3A-4AC5EB89F8AC}" destId="{A088E738-0215-4FA1-812B-BD75A0741BF1}" srcOrd="0" destOrd="0" presId="urn:microsoft.com/office/officeart/2005/8/layout/list1"/>
    <dgm:cxn modelId="{E988D208-C85A-4C6D-A642-74D3A32145E1}" type="presParOf" srcId="{4D46E0C3-C18E-472B-8F3A-4AC5EB89F8AC}" destId="{FD163836-0E2E-450C-A2BA-FA449E9BCF8E}" srcOrd="1" destOrd="0" presId="urn:microsoft.com/office/officeart/2005/8/layout/list1"/>
    <dgm:cxn modelId="{CC7BCC35-63CF-42C8-952F-8840D058C831}" type="presParOf" srcId="{EB89D2F2-C004-4EEE-B080-4930473A395E}" destId="{940ACD50-A6A1-4D14-8C01-B7438B9D3E02}" srcOrd="1" destOrd="0" presId="urn:microsoft.com/office/officeart/2005/8/layout/list1"/>
    <dgm:cxn modelId="{E4D17A55-52DE-4149-9A6B-4447AB023377}" type="presParOf" srcId="{EB89D2F2-C004-4EEE-B080-4930473A395E}" destId="{388765AB-6C93-4CF5-9863-540D234F3AFD}" srcOrd="2" destOrd="0" presId="urn:microsoft.com/office/officeart/2005/8/layout/list1"/>
    <dgm:cxn modelId="{D75026E1-9D21-4950-A5AD-4AF133E8E34C}" type="presParOf" srcId="{EB89D2F2-C004-4EEE-B080-4930473A395E}" destId="{D5913064-BA12-46D2-921F-59A5A6B0C60E}" srcOrd="3" destOrd="0" presId="urn:microsoft.com/office/officeart/2005/8/layout/list1"/>
    <dgm:cxn modelId="{85E45FBC-AAEB-4595-A649-458081DBB69E}" type="presParOf" srcId="{EB89D2F2-C004-4EEE-B080-4930473A395E}" destId="{79D8DD7B-86BD-4891-9712-C947A5F9A093}" srcOrd="4" destOrd="0" presId="urn:microsoft.com/office/officeart/2005/8/layout/list1"/>
    <dgm:cxn modelId="{78045061-C4AC-42C8-9D94-A144DE11ED9B}" type="presParOf" srcId="{79D8DD7B-86BD-4891-9712-C947A5F9A093}" destId="{660B5AE5-B932-40EA-91C8-3363DFA8E379}" srcOrd="0" destOrd="0" presId="urn:microsoft.com/office/officeart/2005/8/layout/list1"/>
    <dgm:cxn modelId="{53B612E5-EC5D-443A-8251-A6EB3E035E1A}" type="presParOf" srcId="{79D8DD7B-86BD-4891-9712-C947A5F9A093}" destId="{09E101E3-30E3-45A3-8A67-98629E2B4C4A}" srcOrd="1" destOrd="0" presId="urn:microsoft.com/office/officeart/2005/8/layout/list1"/>
    <dgm:cxn modelId="{DD176336-24C1-47E7-81D1-C9D0E7608C6E}" type="presParOf" srcId="{EB89D2F2-C004-4EEE-B080-4930473A395E}" destId="{D74F8999-0176-49CC-8A17-2D3E516E01CA}" srcOrd="5" destOrd="0" presId="urn:microsoft.com/office/officeart/2005/8/layout/list1"/>
    <dgm:cxn modelId="{18C569D9-312C-496F-B85E-274B4E67485F}" type="presParOf" srcId="{EB89D2F2-C004-4EEE-B080-4930473A395E}" destId="{51398645-3D7C-48FF-A079-85EFAAB7D8B1}" srcOrd="6" destOrd="0" presId="urn:microsoft.com/office/officeart/2005/8/layout/list1"/>
    <dgm:cxn modelId="{588B315A-99BA-4D6F-A4AE-418C8085CD10}" type="presParOf" srcId="{EB89D2F2-C004-4EEE-B080-4930473A395E}" destId="{03AEDECD-FC24-4EE1-9D30-F0C5483CA7E3}" srcOrd="7" destOrd="0" presId="urn:microsoft.com/office/officeart/2005/8/layout/list1"/>
    <dgm:cxn modelId="{8A2747ED-EA03-4FE3-90E8-55BF85C40F55}" type="presParOf" srcId="{EB89D2F2-C004-4EEE-B080-4930473A395E}" destId="{48BDE46F-A3BC-4B96-BC1F-25C1002CA276}" srcOrd="8" destOrd="0" presId="urn:microsoft.com/office/officeart/2005/8/layout/list1"/>
    <dgm:cxn modelId="{1006BC0D-90B4-4474-A9A8-CE6D77BD9061}" type="presParOf" srcId="{48BDE46F-A3BC-4B96-BC1F-25C1002CA276}" destId="{03AE724A-5567-4421-B6C8-3A4DBFB29ABB}" srcOrd="0" destOrd="0" presId="urn:microsoft.com/office/officeart/2005/8/layout/list1"/>
    <dgm:cxn modelId="{1550E538-847A-4610-B584-F9A258C350AA}" type="presParOf" srcId="{48BDE46F-A3BC-4B96-BC1F-25C1002CA276}" destId="{1D4EA502-3B17-4169-9279-7D4A88E6EDF0}" srcOrd="1" destOrd="0" presId="urn:microsoft.com/office/officeart/2005/8/layout/list1"/>
    <dgm:cxn modelId="{4092B73A-650E-41F6-BE92-B2DB5737A722}" type="presParOf" srcId="{EB89D2F2-C004-4EEE-B080-4930473A395E}" destId="{FE856DD8-F98C-42B4-AF98-2BCE86E168BF}" srcOrd="9" destOrd="0" presId="urn:microsoft.com/office/officeart/2005/8/layout/list1"/>
    <dgm:cxn modelId="{73FF9B6E-A560-48F9-A8A0-DF596C292F24}" type="presParOf" srcId="{EB89D2F2-C004-4EEE-B080-4930473A395E}" destId="{E5828F52-35C2-4D9E-9583-6F49E096E78B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2821B-284A-4FCF-962F-9A85171DE6C4}" type="doc">
      <dgm:prSet loTypeId="urn:microsoft.com/office/officeart/2005/8/layout/h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BAB915E-4807-452D-9FDC-66F59C908E4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простое 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944776-3F54-43B7-8A9F-9D8ED5777A56}" type="parTrans" cxnId="{8D8B8B52-20EF-4E17-96C5-9C0355A8F424}">
      <dgm:prSet/>
      <dgm:spPr/>
      <dgm:t>
        <a:bodyPr/>
        <a:lstStyle/>
        <a:p>
          <a:endParaRPr lang="ru-RU"/>
        </a:p>
      </dgm:t>
    </dgm:pt>
    <dgm:pt modelId="{C6C8890D-8207-4B9D-A901-C5CCBB1CA0B8}" type="sibTrans" cxnId="{8D8B8B52-20EF-4E17-96C5-9C0355A8F424}">
      <dgm:prSet/>
      <dgm:spPr/>
      <dgm:t>
        <a:bodyPr/>
        <a:lstStyle/>
        <a:p>
          <a:endParaRPr lang="ru-RU"/>
        </a:p>
      </dgm:t>
    </dgm:pt>
    <dgm:pt modelId="{7AA6C6D4-5734-4E9E-A908-085D065B517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Одна грамматическая основа. </a:t>
          </a:r>
          <a:r>
            <a:rPr lang="en-US" sz="2800" dirty="0" smtClean="0">
              <a:latin typeface="Arial" pitchFamily="34" charset="0"/>
              <a:cs typeface="Arial" pitchFamily="34" charset="0"/>
            </a:rPr>
            <a:t>  [   ].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0B67C5FB-2F3D-4A87-91CE-5174E3BA7862}" type="parTrans" cxnId="{96E97C40-FF53-4BC8-AFF1-6A90D1DBA519}">
      <dgm:prSet/>
      <dgm:spPr/>
      <dgm:t>
        <a:bodyPr/>
        <a:lstStyle/>
        <a:p>
          <a:endParaRPr lang="ru-RU"/>
        </a:p>
      </dgm:t>
    </dgm:pt>
    <dgm:pt modelId="{198F458B-98DB-4184-B9F9-6BA9FEF5E166}" type="sibTrans" cxnId="{96E97C40-FF53-4BC8-AFF1-6A90D1DBA519}">
      <dgm:prSet/>
      <dgm:spPr/>
      <dgm:t>
        <a:bodyPr/>
        <a:lstStyle/>
        <a:p>
          <a:endParaRPr lang="ru-RU"/>
        </a:p>
      </dgm:t>
    </dgm:pt>
    <dgm:pt modelId="{97A0D1F0-878A-4B32-94F8-D3720A870B0E}">
      <dgm:prSet phldrT="[Текст]" custT="1"/>
      <dgm:spPr/>
      <dgm:t>
        <a:bodyPr/>
        <a:lstStyle/>
        <a:p>
          <a:r>
            <a:rPr lang="ru-RU" sz="2800" b="1" u="sng" dirty="0" smtClean="0">
              <a:latin typeface="Arial" pitchFamily="34" charset="0"/>
              <a:cs typeface="Arial" pitchFamily="34" charset="0"/>
            </a:rPr>
            <a:t>Учёные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b="1" u="dbl" dirty="0" smtClean="0">
              <a:latin typeface="Arial" pitchFamily="34" charset="0"/>
              <a:cs typeface="Arial" pitchFamily="34" charset="0"/>
            </a:rPr>
            <a:t>изучают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природу. 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83A9F81A-9F3A-4992-882F-B2E8A06B8E63}" type="parTrans" cxnId="{294F42C6-8BDE-40C3-85F5-8B399B241100}">
      <dgm:prSet/>
      <dgm:spPr/>
      <dgm:t>
        <a:bodyPr/>
        <a:lstStyle/>
        <a:p>
          <a:endParaRPr lang="ru-RU"/>
        </a:p>
      </dgm:t>
    </dgm:pt>
    <dgm:pt modelId="{F1B40DD6-31AF-49CC-B6EC-0AC7E7D167C7}" type="sibTrans" cxnId="{294F42C6-8BDE-40C3-85F5-8B399B241100}">
      <dgm:prSet/>
      <dgm:spPr/>
      <dgm:t>
        <a:bodyPr/>
        <a:lstStyle/>
        <a:p>
          <a:endParaRPr lang="ru-RU"/>
        </a:p>
      </dgm:t>
    </dgm:pt>
    <dgm:pt modelId="{502F0C5D-2AEE-486B-A412-542AB9D6227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сложное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4FFDCD-2A21-4FAD-875E-E9A3F4FDFC9B}" type="parTrans" cxnId="{E6429E34-6FD2-40B6-BE59-1F35B34C65D5}">
      <dgm:prSet/>
      <dgm:spPr/>
      <dgm:t>
        <a:bodyPr/>
        <a:lstStyle/>
        <a:p>
          <a:endParaRPr lang="ru-RU"/>
        </a:p>
      </dgm:t>
    </dgm:pt>
    <dgm:pt modelId="{11C88AAB-E47C-4B92-9A48-5DA26C71CEFF}" type="sibTrans" cxnId="{E6429E34-6FD2-40B6-BE59-1F35B34C65D5}">
      <dgm:prSet/>
      <dgm:spPr/>
      <dgm:t>
        <a:bodyPr/>
        <a:lstStyle/>
        <a:p>
          <a:endParaRPr lang="ru-RU"/>
        </a:p>
      </dgm:t>
    </dgm:pt>
    <dgm:pt modelId="{97FEC832-22E0-4F05-8120-C5FCE29F3C7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Две или более грамматические основы</a:t>
          </a:r>
          <a:r>
            <a:rPr lang="ru-RU" sz="2500" dirty="0" smtClean="0">
              <a:latin typeface="Arial" pitchFamily="34" charset="0"/>
              <a:cs typeface="Arial" pitchFamily="34" charset="0"/>
            </a:rPr>
            <a:t>.</a:t>
          </a:r>
          <a:endParaRPr lang="ru-RU" sz="2500" dirty="0">
            <a:latin typeface="Arial" pitchFamily="34" charset="0"/>
            <a:cs typeface="Arial" pitchFamily="34" charset="0"/>
          </a:endParaRPr>
        </a:p>
      </dgm:t>
    </dgm:pt>
    <dgm:pt modelId="{BDC97BE3-237C-49ED-BD74-CAE550A461B2}" type="parTrans" cxnId="{A97EB1B4-35DB-45B5-9040-EBDD34B6A72A}">
      <dgm:prSet/>
      <dgm:spPr/>
      <dgm:t>
        <a:bodyPr/>
        <a:lstStyle/>
        <a:p>
          <a:endParaRPr lang="ru-RU"/>
        </a:p>
      </dgm:t>
    </dgm:pt>
    <dgm:pt modelId="{2A25D86C-E5D5-4A8B-8F9C-4E4CFCB1E34D}" type="sibTrans" cxnId="{A97EB1B4-35DB-45B5-9040-EBDD34B6A72A}">
      <dgm:prSet/>
      <dgm:spPr/>
      <dgm:t>
        <a:bodyPr/>
        <a:lstStyle/>
        <a:p>
          <a:endParaRPr lang="ru-RU"/>
        </a:p>
      </dgm:t>
    </dgm:pt>
    <dgm:pt modelId="{DF36872B-83D0-47E0-8001-10C6DE427552}">
      <dgm:prSet phldrT="[Текст]" custT="1"/>
      <dgm:spPr/>
      <dgm:t>
        <a:bodyPr/>
        <a:lstStyle/>
        <a:p>
          <a:r>
            <a:rPr lang="ru-RU" sz="2800" b="1" u="sng" dirty="0" smtClean="0">
              <a:latin typeface="Arial" pitchFamily="34" charset="0"/>
              <a:cs typeface="Arial" pitchFamily="34" charset="0"/>
            </a:rPr>
            <a:t>Профессор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b="1" u="dbl" dirty="0" smtClean="0">
              <a:latin typeface="Arial" pitchFamily="34" charset="0"/>
              <a:cs typeface="Arial" pitchFamily="34" charset="0"/>
            </a:rPr>
            <a:t>выдвинул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гипотезу, </a:t>
          </a:r>
          <a:r>
            <a:rPr lang="ru-RU" sz="2800" b="1" u="sng" dirty="0" smtClean="0">
              <a:latin typeface="Arial" pitchFamily="34" charset="0"/>
              <a:cs typeface="Arial" pitchFamily="34" charset="0"/>
            </a:rPr>
            <a:t>лаборан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т </a:t>
          </a:r>
          <a:r>
            <a:rPr lang="ru-RU" sz="2800" b="1" u="dbl" dirty="0" smtClean="0">
              <a:latin typeface="Arial" pitchFamily="34" charset="0"/>
              <a:cs typeface="Arial" pitchFamily="34" charset="0"/>
            </a:rPr>
            <a:t>проверил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ее на опыте.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FFEB9EFB-A2BA-4150-9922-7AF077AE0888}" type="parTrans" cxnId="{577699F9-EFDE-4EEB-80CD-CF98BBC38852}">
      <dgm:prSet/>
      <dgm:spPr/>
      <dgm:t>
        <a:bodyPr/>
        <a:lstStyle/>
        <a:p>
          <a:endParaRPr lang="ru-RU"/>
        </a:p>
      </dgm:t>
    </dgm:pt>
    <dgm:pt modelId="{1F274272-D031-49F5-B931-A69D69A8DD94}" type="sibTrans" cxnId="{577699F9-EFDE-4EEB-80CD-CF98BBC38852}">
      <dgm:prSet/>
      <dgm:spPr/>
      <dgm:t>
        <a:bodyPr/>
        <a:lstStyle/>
        <a:p>
          <a:endParaRPr lang="ru-RU"/>
        </a:p>
      </dgm:t>
    </dgm:pt>
    <dgm:pt modelId="{0B38088C-680E-4EAE-A373-2B2D8477330B}">
      <dgm:prSet phldrT="[Текст]" custT="1"/>
      <dgm:spPr/>
      <dgm:t>
        <a:bodyPr/>
        <a:lstStyle/>
        <a:p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AD857301-6F85-455D-BA8D-507E55E9BDAE}" type="parTrans" cxnId="{F5BA7394-8F8D-4100-BCA1-C9EC59706DDA}">
      <dgm:prSet/>
      <dgm:spPr/>
      <dgm:t>
        <a:bodyPr/>
        <a:lstStyle/>
        <a:p>
          <a:endParaRPr lang="ru-RU"/>
        </a:p>
      </dgm:t>
    </dgm:pt>
    <dgm:pt modelId="{CB6B0387-D4B8-4278-AC8A-8CDF264967BA}" type="sibTrans" cxnId="{F5BA7394-8F8D-4100-BCA1-C9EC59706DDA}">
      <dgm:prSet/>
      <dgm:spPr/>
      <dgm:t>
        <a:bodyPr/>
        <a:lstStyle/>
        <a:p>
          <a:endParaRPr lang="ru-RU"/>
        </a:p>
      </dgm:t>
    </dgm:pt>
    <dgm:pt modelId="{396C0C7C-232C-40C2-8DEF-16F49A245A4A}">
      <dgm:prSet phldrT="[Текст]"/>
      <dgm:spPr/>
      <dgm:t>
        <a:bodyPr/>
        <a:lstStyle/>
        <a:p>
          <a:r>
            <a:rPr lang="en-US" sz="2500" dirty="0" smtClean="0">
              <a:latin typeface="Arial" pitchFamily="34" charset="0"/>
              <a:cs typeface="Arial" pitchFamily="34" charset="0"/>
            </a:rPr>
            <a:t>       [   ], </a:t>
          </a:r>
          <a:r>
            <a:rPr lang="ru-RU" sz="2500" dirty="0" smtClean="0">
              <a:latin typeface="Arial" pitchFamily="34" charset="0"/>
              <a:cs typeface="Arial" pitchFamily="34" charset="0"/>
            </a:rPr>
            <a:t>но</a:t>
          </a:r>
          <a:r>
            <a:rPr lang="en-US" sz="2500" dirty="0" smtClean="0">
              <a:latin typeface="Arial" pitchFamily="34" charset="0"/>
              <a:cs typeface="Arial" pitchFamily="34" charset="0"/>
            </a:rPr>
            <a:t> [   ].</a:t>
          </a:r>
          <a:endParaRPr lang="ru-RU" sz="2500" dirty="0">
            <a:latin typeface="Arial" pitchFamily="34" charset="0"/>
            <a:cs typeface="Arial" pitchFamily="34" charset="0"/>
          </a:endParaRPr>
        </a:p>
      </dgm:t>
    </dgm:pt>
    <dgm:pt modelId="{8475A220-7E3E-472B-9D5F-DB67339CDE81}" type="parTrans" cxnId="{281601B9-022D-4358-9488-76ADFB3F8CE0}">
      <dgm:prSet/>
      <dgm:spPr/>
      <dgm:t>
        <a:bodyPr/>
        <a:lstStyle/>
        <a:p>
          <a:endParaRPr lang="ru-RU"/>
        </a:p>
      </dgm:t>
    </dgm:pt>
    <dgm:pt modelId="{E347BC7A-5B1D-4284-B183-F42483A7172F}" type="sibTrans" cxnId="{281601B9-022D-4358-9488-76ADFB3F8CE0}">
      <dgm:prSet/>
      <dgm:spPr/>
      <dgm:t>
        <a:bodyPr/>
        <a:lstStyle/>
        <a:p>
          <a:endParaRPr lang="ru-RU"/>
        </a:p>
      </dgm:t>
    </dgm:pt>
    <dgm:pt modelId="{E2B235BA-9AE1-4D62-AAE5-82D1196E2663}" type="pres">
      <dgm:prSet presAssocID="{3642821B-284A-4FCF-962F-9A85171DE6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03BF8F-02F9-41EC-8B54-C47ACDF3D667}" type="pres">
      <dgm:prSet presAssocID="{7BAB915E-4807-452D-9FDC-66F59C908E4C}" presName="composite" presStyleCnt="0"/>
      <dgm:spPr/>
    </dgm:pt>
    <dgm:pt modelId="{44A53BDD-57D4-4875-AA2F-2C23B883F87C}" type="pres">
      <dgm:prSet presAssocID="{7BAB915E-4807-452D-9FDC-66F59C908E4C}" presName="parTx" presStyleLbl="alignNode1" presStyleIdx="0" presStyleCnt="2" custScaleX="103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8743C-FB60-4F11-85C2-7EE145811591}" type="pres">
      <dgm:prSet presAssocID="{7BAB915E-4807-452D-9FDC-66F59C908E4C}" presName="desTx" presStyleLbl="alignAccFollowNode1" presStyleIdx="0" presStyleCnt="2" custScaleX="10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503A2-C822-4351-8E45-DF38B3564433}" type="pres">
      <dgm:prSet presAssocID="{C6C8890D-8207-4B9D-A901-C5CCBB1CA0B8}" presName="space" presStyleCnt="0"/>
      <dgm:spPr/>
    </dgm:pt>
    <dgm:pt modelId="{F864ED2E-DA3E-4D4A-A65B-9A6C49AD5C6E}" type="pres">
      <dgm:prSet presAssocID="{502F0C5D-2AEE-486B-A412-542AB9D62274}" presName="composite" presStyleCnt="0"/>
      <dgm:spPr/>
    </dgm:pt>
    <dgm:pt modelId="{7CD5F3FC-E2B7-4405-839F-6C15A9D97148}" type="pres">
      <dgm:prSet presAssocID="{502F0C5D-2AEE-486B-A412-542AB9D6227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BADA4-4752-4CC9-8C62-4AF9B733EFB8}" type="pres">
      <dgm:prSet presAssocID="{502F0C5D-2AEE-486B-A412-542AB9D6227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63D54-F0BB-4344-8743-0484A8C2D310}" type="presOf" srcId="{7AA6C6D4-5734-4E9E-A908-085D065B517C}" destId="{C598743C-FB60-4F11-85C2-7EE145811591}" srcOrd="0" destOrd="0" presId="urn:microsoft.com/office/officeart/2005/8/layout/hList1"/>
    <dgm:cxn modelId="{577699F9-EFDE-4EEB-80CD-CF98BBC38852}" srcId="{502F0C5D-2AEE-486B-A412-542AB9D62274}" destId="{DF36872B-83D0-47E0-8001-10C6DE427552}" srcOrd="2" destOrd="0" parTransId="{FFEB9EFB-A2BA-4150-9922-7AF077AE0888}" sibTransId="{1F274272-D031-49F5-B931-A69D69A8DD94}"/>
    <dgm:cxn modelId="{71572033-F9A3-449F-8CBF-5B85C7A5C72A}" type="presOf" srcId="{3642821B-284A-4FCF-962F-9A85171DE6C4}" destId="{E2B235BA-9AE1-4D62-AAE5-82D1196E2663}" srcOrd="0" destOrd="0" presId="urn:microsoft.com/office/officeart/2005/8/layout/hList1"/>
    <dgm:cxn modelId="{06FCBB31-121C-48BC-AC66-C18703E4F65B}" type="presOf" srcId="{0B38088C-680E-4EAE-A373-2B2D8477330B}" destId="{C598743C-FB60-4F11-85C2-7EE145811591}" srcOrd="0" destOrd="1" presId="urn:microsoft.com/office/officeart/2005/8/layout/hList1"/>
    <dgm:cxn modelId="{96E97C40-FF53-4BC8-AFF1-6A90D1DBA519}" srcId="{7BAB915E-4807-452D-9FDC-66F59C908E4C}" destId="{7AA6C6D4-5734-4E9E-A908-085D065B517C}" srcOrd="0" destOrd="0" parTransId="{0B67C5FB-2F3D-4A87-91CE-5174E3BA7862}" sibTransId="{198F458B-98DB-4184-B9F9-6BA9FEF5E166}"/>
    <dgm:cxn modelId="{294F42C6-8BDE-40C3-85F5-8B399B241100}" srcId="{7BAB915E-4807-452D-9FDC-66F59C908E4C}" destId="{97A0D1F0-878A-4B32-94F8-D3720A870B0E}" srcOrd="2" destOrd="0" parTransId="{83A9F81A-9F3A-4992-882F-B2E8A06B8E63}" sibTransId="{F1B40DD6-31AF-49CC-B6EC-0AC7E7D167C7}"/>
    <dgm:cxn modelId="{68A958B2-62CF-4051-A4C9-D3DD392C99B5}" type="presOf" srcId="{97FEC832-22E0-4F05-8120-C5FCE29F3C7C}" destId="{767BADA4-4752-4CC9-8C62-4AF9B733EFB8}" srcOrd="0" destOrd="0" presId="urn:microsoft.com/office/officeart/2005/8/layout/hList1"/>
    <dgm:cxn modelId="{CC62CC5E-9045-452A-A6F2-E4D5C81814FE}" type="presOf" srcId="{396C0C7C-232C-40C2-8DEF-16F49A245A4A}" destId="{767BADA4-4752-4CC9-8C62-4AF9B733EFB8}" srcOrd="0" destOrd="1" presId="urn:microsoft.com/office/officeart/2005/8/layout/hList1"/>
    <dgm:cxn modelId="{8D8B8B52-20EF-4E17-96C5-9C0355A8F424}" srcId="{3642821B-284A-4FCF-962F-9A85171DE6C4}" destId="{7BAB915E-4807-452D-9FDC-66F59C908E4C}" srcOrd="0" destOrd="0" parTransId="{E2944776-3F54-43B7-8A9F-9D8ED5777A56}" sibTransId="{C6C8890D-8207-4B9D-A901-C5CCBB1CA0B8}"/>
    <dgm:cxn modelId="{A97EB1B4-35DB-45B5-9040-EBDD34B6A72A}" srcId="{502F0C5D-2AEE-486B-A412-542AB9D62274}" destId="{97FEC832-22E0-4F05-8120-C5FCE29F3C7C}" srcOrd="0" destOrd="0" parTransId="{BDC97BE3-237C-49ED-BD74-CAE550A461B2}" sibTransId="{2A25D86C-E5D5-4A8B-8F9C-4E4CFCB1E34D}"/>
    <dgm:cxn modelId="{E6429E34-6FD2-40B6-BE59-1F35B34C65D5}" srcId="{3642821B-284A-4FCF-962F-9A85171DE6C4}" destId="{502F0C5D-2AEE-486B-A412-542AB9D62274}" srcOrd="1" destOrd="0" parTransId="{2D4FFDCD-2A21-4FAD-875E-E9A3F4FDFC9B}" sibTransId="{11C88AAB-E47C-4B92-9A48-5DA26C71CEFF}"/>
    <dgm:cxn modelId="{281601B9-022D-4358-9488-76ADFB3F8CE0}" srcId="{502F0C5D-2AEE-486B-A412-542AB9D62274}" destId="{396C0C7C-232C-40C2-8DEF-16F49A245A4A}" srcOrd="1" destOrd="0" parTransId="{8475A220-7E3E-472B-9D5F-DB67339CDE81}" sibTransId="{E347BC7A-5B1D-4284-B183-F42483A7172F}"/>
    <dgm:cxn modelId="{54A366E8-530B-42D0-9BFB-3DB42EDBA3F3}" type="presOf" srcId="{7BAB915E-4807-452D-9FDC-66F59C908E4C}" destId="{44A53BDD-57D4-4875-AA2F-2C23B883F87C}" srcOrd="0" destOrd="0" presId="urn:microsoft.com/office/officeart/2005/8/layout/hList1"/>
    <dgm:cxn modelId="{F5BA7394-8F8D-4100-BCA1-C9EC59706DDA}" srcId="{7BAB915E-4807-452D-9FDC-66F59C908E4C}" destId="{0B38088C-680E-4EAE-A373-2B2D8477330B}" srcOrd="1" destOrd="0" parTransId="{AD857301-6F85-455D-BA8D-507E55E9BDAE}" sibTransId="{CB6B0387-D4B8-4278-AC8A-8CDF264967BA}"/>
    <dgm:cxn modelId="{2B7D443B-08D3-40AF-9F03-00D6BFFD0404}" type="presOf" srcId="{DF36872B-83D0-47E0-8001-10C6DE427552}" destId="{767BADA4-4752-4CC9-8C62-4AF9B733EFB8}" srcOrd="0" destOrd="2" presId="urn:microsoft.com/office/officeart/2005/8/layout/hList1"/>
    <dgm:cxn modelId="{C7F2B053-EDA7-4049-8108-7F32CE398332}" type="presOf" srcId="{502F0C5D-2AEE-486B-A412-542AB9D62274}" destId="{7CD5F3FC-E2B7-4405-839F-6C15A9D97148}" srcOrd="0" destOrd="0" presId="urn:microsoft.com/office/officeart/2005/8/layout/hList1"/>
    <dgm:cxn modelId="{563D1D07-AC7B-43A4-A635-009C5E7E5AE9}" type="presOf" srcId="{97A0D1F0-878A-4B32-94F8-D3720A870B0E}" destId="{C598743C-FB60-4F11-85C2-7EE145811591}" srcOrd="0" destOrd="2" presId="urn:microsoft.com/office/officeart/2005/8/layout/hList1"/>
    <dgm:cxn modelId="{53101D36-BB59-4AB2-99D2-D6A07F22BE76}" type="presParOf" srcId="{E2B235BA-9AE1-4D62-AAE5-82D1196E2663}" destId="{A303BF8F-02F9-41EC-8B54-C47ACDF3D667}" srcOrd="0" destOrd="0" presId="urn:microsoft.com/office/officeart/2005/8/layout/hList1"/>
    <dgm:cxn modelId="{1118D5BA-B496-4FA5-BE52-59A67CD16900}" type="presParOf" srcId="{A303BF8F-02F9-41EC-8B54-C47ACDF3D667}" destId="{44A53BDD-57D4-4875-AA2F-2C23B883F87C}" srcOrd="0" destOrd="0" presId="urn:microsoft.com/office/officeart/2005/8/layout/hList1"/>
    <dgm:cxn modelId="{695D93CE-0853-4841-BE8E-1C2C9AE55466}" type="presParOf" srcId="{A303BF8F-02F9-41EC-8B54-C47ACDF3D667}" destId="{C598743C-FB60-4F11-85C2-7EE145811591}" srcOrd="1" destOrd="0" presId="urn:microsoft.com/office/officeart/2005/8/layout/hList1"/>
    <dgm:cxn modelId="{5C94C2A9-6CAA-4868-8A35-0577BA4FC877}" type="presParOf" srcId="{E2B235BA-9AE1-4D62-AAE5-82D1196E2663}" destId="{B3E503A2-C822-4351-8E45-DF38B3564433}" srcOrd="1" destOrd="0" presId="urn:microsoft.com/office/officeart/2005/8/layout/hList1"/>
    <dgm:cxn modelId="{A5D3C783-BD1B-43F1-83A1-9B15BB3BFA7D}" type="presParOf" srcId="{E2B235BA-9AE1-4D62-AAE5-82D1196E2663}" destId="{F864ED2E-DA3E-4D4A-A65B-9A6C49AD5C6E}" srcOrd="2" destOrd="0" presId="urn:microsoft.com/office/officeart/2005/8/layout/hList1"/>
    <dgm:cxn modelId="{E4085728-4A4A-4D2F-86A3-F17523E13ABF}" type="presParOf" srcId="{F864ED2E-DA3E-4D4A-A65B-9A6C49AD5C6E}" destId="{7CD5F3FC-E2B7-4405-839F-6C15A9D97148}" srcOrd="0" destOrd="0" presId="urn:microsoft.com/office/officeart/2005/8/layout/hList1"/>
    <dgm:cxn modelId="{3D5CDA0D-F9AD-44CF-9DE2-65E015FEC51F}" type="presParOf" srcId="{F864ED2E-DA3E-4D4A-A65B-9A6C49AD5C6E}" destId="{767BADA4-4752-4CC9-8C62-4AF9B733EFB8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43" Type="http://schemas.openxmlformats.org/officeDocument/2006/relationships/image" Target="../media/image242.svg"/><Relationship Id="rId340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339" Type="http://schemas.openxmlformats.org/officeDocument/2006/relationships/image" Target="../media/image338.svg"/><Relationship Id="rId165" Type="http://schemas.openxmlformats.org/officeDocument/2006/relationships/image" Target="../media/image164.svg"/><Relationship Id="rId24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7102" y="2479965"/>
            <a:ext cx="9890716" cy="428744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Простое предложение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Главные члены предложения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000" dirty="0" smtClean="0">
              <a:latin typeface="Arial"/>
              <a:cs typeface="Arial"/>
            </a:endParaRPr>
          </a:p>
          <a:p>
            <a:pPr marL="38996">
              <a:spcBef>
                <a:spcPts val="233"/>
              </a:spcBef>
            </a:pP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2" y="2644430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5722" y="4558146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1592" y="4449543"/>
            <a:ext cx="2008638" cy="1864168"/>
          </a:xfrm>
          <a:prstGeom prst="rect">
            <a:avLst/>
          </a:prstGeom>
          <a:noFill/>
        </p:spPr>
      </p:pic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332510"/>
            <a:ext cx="3932237" cy="637308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Проверьте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95744" y="900545"/>
            <a:ext cx="9337965" cy="5638800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Существует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много направлений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количественное словосочетание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Учёные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прилагательное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работают.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Они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местоимение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используют.</a:t>
            </a:r>
          </a:p>
          <a:p>
            <a:pPr>
              <a:lnSpc>
                <a:spcPct val="150000"/>
              </a:lnSpc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Учёный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прилагательное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формулирует гипотезу,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что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местоимение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произойдёт.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местоимение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проводит.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местоимение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анализирует и делает .</a:t>
            </a:r>
          </a:p>
          <a:p>
            <a:pPr>
              <a:lnSpc>
                <a:spcPct val="150000"/>
              </a:lnSpc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Учёны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прилагательное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не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останавливается.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местоимение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строит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проверяет. Заключается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суть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существительное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6203" y="3574474"/>
            <a:ext cx="1560363" cy="3068782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099E41D-19C0-4F05-AD49-E25E8EE5D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43"/>
              </a:ext>
            </a:extLst>
          </a:blip>
          <a:stretch>
            <a:fillRect/>
          </a:stretch>
        </p:blipFill>
        <p:spPr>
          <a:xfrm>
            <a:off x="8631846" y="304800"/>
            <a:ext cx="934661" cy="9346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56B413-A20C-4941-B054-EBF50B9B2960}"/>
              </a:ext>
            </a:extLst>
          </p:cNvPr>
          <p:cNvPicPr>
            <a:picLocks noChangeAspect="1"/>
          </p:cNvPicPr>
          <p:nvPr/>
        </p:nvPicPr>
        <p:blipFill>
          <a:blip r:embed="rId24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39"/>
              </a:ext>
            </a:extLst>
          </a:blip>
          <a:stretch>
            <a:fillRect/>
          </a:stretch>
        </p:blipFill>
        <p:spPr>
          <a:xfrm>
            <a:off x="10139279" y="1743425"/>
            <a:ext cx="1567812" cy="15678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08263C-1220-41DC-A49F-EAA830E2D0CB}"/>
              </a:ext>
            </a:extLst>
          </p:cNvPr>
          <p:cNvPicPr>
            <a:picLocks noChangeAspect="1"/>
          </p:cNvPicPr>
          <p:nvPr/>
        </p:nvPicPr>
        <p:blipFill>
          <a:blip r:embed="rId34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5"/>
              </a:ext>
            </a:extLst>
          </a:blip>
          <a:stretch>
            <a:fillRect/>
          </a:stretch>
        </p:blipFill>
        <p:spPr>
          <a:xfrm>
            <a:off x="10058811" y="298725"/>
            <a:ext cx="1551297" cy="155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399" y="1274618"/>
            <a:ext cx="9234055" cy="536170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Спишите текст в том порядке, какой соответствует научному подходу. Подчеркните главные члены предложения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 каком законе физики идёт речь.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проверки этого простого предположения я подбросил мяч вверх.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Вот одна простейшая гипотеза: если я подброшу мяч, он поднимется до определённой высоты, а потом упадёт на землю.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Вывод: на мяч действовала сила, направленная       к земле.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 эксперимента: мяч упал на землю. </a:t>
            </a:r>
          </a:p>
          <a:p>
            <a:endParaRPr lang="ru-RU" dirty="0"/>
          </a:p>
        </p:txBody>
      </p:sp>
      <p:pic>
        <p:nvPicPr>
          <p:cNvPr id="33796" name="Picture 4" descr="СРОЧНО ПОЖАЛУЙСТА!!!! Мальчик подбросил мяч вверх. Траектория его движения  показана на - Школьные Знания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9684" y="2008910"/>
            <a:ext cx="2315344" cy="399010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txBody>
          <a:bodyPr/>
          <a:lstStyle/>
          <a:p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399" y="1274618"/>
            <a:ext cx="9234055" cy="536170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Спишите текст в том порядке, какой соответствует научному подходу. Подчеркните главные члены предложения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 каком законе физики идёт речь.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проверки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простого предположения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я подбросил мяч вверх.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Вот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одна простейшая гипотеза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если я подброшу мяч, он поднимется до определённой высоты, а потом упадёт на землю.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Вывод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на мяч действовала сила, направленная       к земле.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Результат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эксперимента: мяч упал на землю. </a:t>
            </a:r>
          </a:p>
          <a:p>
            <a:endParaRPr lang="ru-RU" dirty="0"/>
          </a:p>
        </p:txBody>
      </p:sp>
      <p:pic>
        <p:nvPicPr>
          <p:cNvPr id="33796" name="Picture 4" descr="СРОЧНО ПОЖАЛУЙСТА!!!! Мальчик подбросил мяч вверх. Траектория его движения  показана на - Школьные Знания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9684" y="2008910"/>
            <a:ext cx="2315344" cy="399010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Выгнутая влево стрелка 4"/>
          <p:cNvSpPr/>
          <p:nvPr/>
        </p:nvSpPr>
        <p:spPr>
          <a:xfrm>
            <a:off x="290946" y="5181600"/>
            <a:ext cx="443345" cy="12746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flipV="1">
            <a:off x="207818" y="2563091"/>
            <a:ext cx="471055" cy="1607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189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2509" y="1260764"/>
            <a:ext cx="9836727" cy="447501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Вот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одна простейшая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гипотеза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 если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подброшу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мяч,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поднимется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до определённой высоты, а потом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упадёт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на землю. Для проверки этого простого предположения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подбросил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мяч вверх.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Результат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эксперимента: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мяч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упал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на землю.</a:t>
            </a:r>
          </a:p>
          <a:p>
            <a:pPr>
              <a:lnSpc>
                <a:spcPct val="150000"/>
              </a:lnSpc>
            </a:pP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Вывод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: на мяч </a:t>
            </a:r>
            <a:r>
              <a:rPr lang="ru-RU" sz="3200" u="dbl" dirty="0" smtClean="0">
                <a:latin typeface="Arial" pitchFamily="34" charset="0"/>
                <a:cs typeface="Arial" pitchFamily="34" charset="0"/>
              </a:rPr>
              <a:t>действовала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u="sng" dirty="0" smtClean="0">
                <a:latin typeface="Arial" pitchFamily="34" charset="0"/>
                <a:cs typeface="Arial" pitchFamily="34" charset="0"/>
              </a:rPr>
              <a:t>сила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направленная к земле.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45042" t="32955" r="43565" b="28598"/>
          <a:stretch>
            <a:fillRect/>
          </a:stretch>
        </p:blipFill>
        <p:spPr bwMode="auto">
          <a:xfrm>
            <a:off x="10222198" y="2521529"/>
            <a:ext cx="1761984" cy="334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Галилей, Галилео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24811" y="173363"/>
            <a:ext cx="1506971" cy="201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1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183" y="1233055"/>
            <a:ext cx="10086108" cy="49439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Укажите главные члены предложения. Чем выражено подлежащее?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Наша главная задача – учиться.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Контрольная работа – это проверка знаний.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Три – нечётное число.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Наше завтра будет лучше, чем вчера.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Жить – Родине служить.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Окружающие  наблюдали за ходом эксперимента.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 Наконец пришло и послезавтра.</a:t>
            </a:r>
          </a:p>
          <a:p>
            <a:endParaRPr lang="ru-RU" dirty="0"/>
          </a:p>
        </p:txBody>
      </p:sp>
      <p:pic>
        <p:nvPicPr>
          <p:cNvPr id="2050" name="Picture 2" descr="D:\клипарт\школьники\деловые\wx10MWF9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4899" y="2198177"/>
            <a:ext cx="1176337" cy="346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233055"/>
            <a:ext cx="10508674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1. Наша главная </a:t>
            </a: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задача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(сущ.) – </a:t>
            </a:r>
            <a:r>
              <a:rPr lang="ru-RU" sz="3000" u="dbl" dirty="0" smtClean="0">
                <a:latin typeface="Arial" pitchFamily="34" charset="0"/>
                <a:cs typeface="Arial" pitchFamily="34" charset="0"/>
              </a:rPr>
              <a:t>учиться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2. Контрольная </a:t>
            </a: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работа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(сущ.) – это </a:t>
            </a:r>
            <a:r>
              <a:rPr lang="ru-RU" sz="3000" u="dbl" dirty="0" smtClean="0">
                <a:latin typeface="Arial" pitchFamily="34" charset="0"/>
                <a:cs typeface="Arial" pitchFamily="34" charset="0"/>
              </a:rPr>
              <a:t>проверка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знаний. </a:t>
            </a:r>
          </a:p>
          <a:p>
            <a:pPr>
              <a:lnSpc>
                <a:spcPct val="150000"/>
              </a:lnSpc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Три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(числит.) – нечётное </a:t>
            </a:r>
            <a:r>
              <a:rPr lang="ru-RU" sz="3000" u="dbl" dirty="0" smtClean="0">
                <a:latin typeface="Arial" pitchFamily="34" charset="0"/>
                <a:cs typeface="Arial" pitchFamily="34" charset="0"/>
              </a:rPr>
              <a:t>число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4. Наше </a:t>
            </a: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завтра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(наречие) </a:t>
            </a:r>
            <a:r>
              <a:rPr lang="ru-RU" sz="3000" u="dbl" dirty="0" smtClean="0">
                <a:latin typeface="Arial" pitchFamily="34" charset="0"/>
                <a:cs typeface="Arial" pitchFamily="34" charset="0"/>
              </a:rPr>
              <a:t>будет лучше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чем вчера. </a:t>
            </a:r>
          </a:p>
          <a:p>
            <a:pPr>
              <a:lnSpc>
                <a:spcPct val="150000"/>
              </a:lnSpc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Жить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(н.ф.) – Родине </a:t>
            </a:r>
            <a:r>
              <a:rPr lang="ru-RU" sz="3000" u="dbl" dirty="0" smtClean="0">
                <a:latin typeface="Arial" pitchFamily="34" charset="0"/>
                <a:cs typeface="Arial" pitchFamily="34" charset="0"/>
              </a:rPr>
              <a:t>служить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Окружающие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прич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ru-RU" sz="3000" u="dbl" dirty="0" smtClean="0">
                <a:latin typeface="Arial" pitchFamily="34" charset="0"/>
                <a:cs typeface="Arial" pitchFamily="34" charset="0"/>
              </a:rPr>
              <a:t>наблюдали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за ходом эксперимента. </a:t>
            </a:r>
          </a:p>
          <a:p>
            <a:pPr>
              <a:lnSpc>
                <a:spcPct val="150000"/>
              </a:lnSpc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7. Наконец </a:t>
            </a:r>
            <a:r>
              <a:rPr lang="ru-RU" sz="3000" u="dbl" dirty="0" smtClean="0">
                <a:latin typeface="Arial" pitchFamily="34" charset="0"/>
                <a:cs typeface="Arial" pitchFamily="34" charset="0"/>
              </a:rPr>
              <a:t>пришло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послезавтра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(наречие).</a:t>
            </a:r>
          </a:p>
          <a:p>
            <a:endParaRPr lang="ru-RU" dirty="0"/>
          </a:p>
        </p:txBody>
      </p:sp>
      <p:pic>
        <p:nvPicPr>
          <p:cNvPr id="3074" name="Picture 2" descr="D:\клипарт\школьники\деловые\71lctcAMd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3520" y="3153423"/>
            <a:ext cx="1042843" cy="3365140"/>
          </a:xfrm>
          <a:prstGeom prst="rect">
            <a:avLst/>
          </a:prstGeom>
          <a:noFill/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FDC42C7A-C172-4713-96F1-16288F6C3BBA}"/>
              </a:ext>
            </a:extLst>
          </p:cNvPr>
          <p:cNvGrpSpPr/>
          <p:nvPr/>
        </p:nvGrpSpPr>
        <p:grpSpPr>
          <a:xfrm>
            <a:off x="9270525" y="309923"/>
            <a:ext cx="1813111" cy="1518877"/>
            <a:chOff x="7643465" y="1330780"/>
            <a:chExt cx="2350271" cy="2107241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xmlns="" id="{9EE4B08C-1599-4E5B-8705-1A18C725EB55}"/>
                </a:ext>
              </a:extLst>
            </p:cNvPr>
            <p:cNvGrpSpPr/>
            <p:nvPr/>
          </p:nvGrpSpPr>
          <p:grpSpPr>
            <a:xfrm rot="14189974" flipH="1">
              <a:off x="7820792" y="2761880"/>
              <a:ext cx="449298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3" name="Rectangle 51">
                <a:extLst>
                  <a:ext uri="{FF2B5EF4-FFF2-40B4-BE49-F238E27FC236}">
                    <a16:creationId xmlns:a16="http://schemas.microsoft.com/office/drawing/2014/main" xmlns="" id="{34ED81A0-919F-4F3B-ACF7-863EB8640A62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52">
                <a:extLst>
                  <a:ext uri="{FF2B5EF4-FFF2-40B4-BE49-F238E27FC236}">
                    <a16:creationId xmlns:a16="http://schemas.microsoft.com/office/drawing/2014/main" xmlns="" id="{19C7A608-404F-4247-A717-BC3DA14E81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xmlns="" id="{E0606860-96D1-4FA3-8C9E-5E58208153DF}"/>
                </a:ext>
              </a:extLst>
            </p:cNvPr>
            <p:cNvGrpSpPr/>
            <p:nvPr/>
          </p:nvGrpSpPr>
          <p:grpSpPr>
            <a:xfrm>
              <a:off x="8590080" y="1330780"/>
              <a:ext cx="449298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1" name="Rectangle 49">
                <a:extLst>
                  <a:ext uri="{FF2B5EF4-FFF2-40B4-BE49-F238E27FC236}">
                    <a16:creationId xmlns:a16="http://schemas.microsoft.com/office/drawing/2014/main" xmlns="" id="{59333CF2-B9FD-43D2-ADCF-EBEEAFBF9227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50">
                <a:extLst>
                  <a:ext uri="{FF2B5EF4-FFF2-40B4-BE49-F238E27FC236}">
                    <a16:creationId xmlns:a16="http://schemas.microsoft.com/office/drawing/2014/main" xmlns="" id="{A44D198D-CF3F-4667-81A9-6CF06527EEB4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Freeform: Shape 39">
              <a:extLst>
                <a:ext uri="{FF2B5EF4-FFF2-40B4-BE49-F238E27FC236}">
                  <a16:creationId xmlns:a16="http://schemas.microsoft.com/office/drawing/2014/main" xmlns="" id="{018409AD-B632-4184-9415-97672E6B84D4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0">
              <a:extLst>
                <a:ext uri="{FF2B5EF4-FFF2-40B4-BE49-F238E27FC236}">
                  <a16:creationId xmlns:a16="http://schemas.microsoft.com/office/drawing/2014/main" xmlns="" id="{2DC6C5C7-FD8E-4657-B83D-3358AD5554EB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xmlns="" id="{7A70A538-129B-4ED3-A934-1FE28BF3F9AA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42">
              <a:extLst>
                <a:ext uri="{FF2B5EF4-FFF2-40B4-BE49-F238E27FC236}">
                  <a16:creationId xmlns:a16="http://schemas.microsoft.com/office/drawing/2014/main" xmlns="" id="{40AA3664-86DC-4B2C-8841-39D5A55C01F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3">
              <a:extLst>
                <a:ext uri="{FF2B5EF4-FFF2-40B4-BE49-F238E27FC236}">
                  <a16:creationId xmlns:a16="http://schemas.microsoft.com/office/drawing/2014/main" xmlns="" id="{B9B73F17-82DC-4669-A727-2ACE59024C00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44">
              <a:extLst>
                <a:ext uri="{FF2B5EF4-FFF2-40B4-BE49-F238E27FC236}">
                  <a16:creationId xmlns:a16="http://schemas.microsoft.com/office/drawing/2014/main" xmlns="" id="{826B68C1-FF95-46FF-B3FA-C7D76D8A7D3A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xmlns="" id="{2489C600-E79B-45E2-BCF4-AC2841D85BF2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6">
              <a:extLst>
                <a:ext uri="{FF2B5EF4-FFF2-40B4-BE49-F238E27FC236}">
                  <a16:creationId xmlns:a16="http://schemas.microsoft.com/office/drawing/2014/main" xmlns="" id="{3501E7D4-8CBD-4468-AA3A-62402737D515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7">
              <a:extLst>
                <a:ext uri="{FF2B5EF4-FFF2-40B4-BE49-F238E27FC236}">
                  <a16:creationId xmlns:a16="http://schemas.microsoft.com/office/drawing/2014/main" xmlns="" id="{CDE1835A-2488-4F5A-9367-050813E8E6F2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8">
              <a:extLst>
                <a:ext uri="{FF2B5EF4-FFF2-40B4-BE49-F238E27FC236}">
                  <a16:creationId xmlns:a16="http://schemas.microsoft.com/office/drawing/2014/main" xmlns="" id="{54B0E21D-013B-477B-AA9E-43A61D78EC97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84">
              <a:extLst>
                <a:ext uri="{FF2B5EF4-FFF2-40B4-BE49-F238E27FC236}">
                  <a16:creationId xmlns:a16="http://schemas.microsoft.com/office/drawing/2014/main" xmlns="" id="{AC719FF2-D343-42C8-9F0E-220045228BC1}"/>
                </a:ext>
              </a:extLst>
            </p:cNvPr>
            <p:cNvGrpSpPr/>
            <p:nvPr/>
          </p:nvGrpSpPr>
          <p:grpSpPr>
            <a:xfrm rot="7661305" flipH="1">
              <a:off x="9367121" y="2811394"/>
              <a:ext cx="449298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19" name="Rectangle 85">
                <a:extLst>
                  <a:ext uri="{FF2B5EF4-FFF2-40B4-BE49-F238E27FC236}">
                    <a16:creationId xmlns:a16="http://schemas.microsoft.com/office/drawing/2014/main" xmlns="" id="{AB3EA22A-9E39-4863-BA23-B078A2E9D885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86">
                <a:extLst>
                  <a:ext uri="{FF2B5EF4-FFF2-40B4-BE49-F238E27FC236}">
                    <a16:creationId xmlns:a16="http://schemas.microsoft.com/office/drawing/2014/main" xmlns="" id="{3FDA6363-02B5-430D-A331-C84C8A705289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5" name="Group 16">
            <a:extLst>
              <a:ext uri="{FF2B5EF4-FFF2-40B4-BE49-F238E27FC236}">
                <a16:creationId xmlns:a16="http://schemas.microsoft.com/office/drawing/2014/main" xmlns="" id="{5F7CF40A-439E-476B-9309-CE28AF1CBBA5}"/>
              </a:ext>
            </a:extLst>
          </p:cNvPr>
          <p:cNvGrpSpPr/>
          <p:nvPr/>
        </p:nvGrpSpPr>
        <p:grpSpPr>
          <a:xfrm>
            <a:off x="7589344" y="256008"/>
            <a:ext cx="1388402" cy="1281848"/>
            <a:chOff x="4288042" y="2256809"/>
            <a:chExt cx="2952665" cy="3000359"/>
          </a:xfrm>
          <a:solidFill>
            <a:schemeClr val="accent1">
              <a:lumMod val="75000"/>
            </a:schemeClr>
          </a:solidFill>
        </p:grpSpPr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xmlns="" id="{37F03033-276E-4C09-8559-711B339290C7}"/>
                </a:ext>
              </a:extLst>
            </p:cNvPr>
            <p:cNvSpPr/>
            <p:nvPr/>
          </p:nvSpPr>
          <p:spPr>
            <a:xfrm>
              <a:off x="4392101" y="2382547"/>
              <a:ext cx="1560880" cy="1777670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xmlns="" id="{ED9B06E3-2EB6-4FD9-8B57-604A9CD1BCB5}"/>
                </a:ext>
              </a:extLst>
            </p:cNvPr>
            <p:cNvSpPr/>
            <p:nvPr/>
          </p:nvSpPr>
          <p:spPr>
            <a:xfrm>
              <a:off x="4868287" y="2290747"/>
              <a:ext cx="607009" cy="607009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xmlns="" id="{073EE373-F12D-48FF-B01E-3153E6DDAF59}"/>
                </a:ext>
              </a:extLst>
            </p:cNvPr>
            <p:cNvSpPr/>
            <p:nvPr/>
          </p:nvSpPr>
          <p:spPr>
            <a:xfrm>
              <a:off x="5445695" y="3297396"/>
              <a:ext cx="607009" cy="607009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xmlns="" id="{CB196E5C-7D69-404C-93EF-70B9BE927FC5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xmlns="" id="{044A53EC-E1D8-4737-90A1-5ABD72F4AE06}"/>
                </a:ext>
              </a:extLst>
            </p:cNvPr>
            <p:cNvSpPr/>
            <p:nvPr/>
          </p:nvSpPr>
          <p:spPr>
            <a:xfrm>
              <a:off x="4288042" y="3301732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xmlns="" id="{6AFCC0E2-76BB-44CE-B75E-AD0E56DE2F83}"/>
                </a:ext>
              </a:extLst>
            </p:cNvPr>
            <p:cNvSpPr/>
            <p:nvPr/>
          </p:nvSpPr>
          <p:spPr>
            <a:xfrm>
              <a:off x="4288042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xmlns="" id="{2C9163D7-F9DA-4DA1-B9AA-263530E4E0A4}"/>
                </a:ext>
              </a:extLst>
            </p:cNvPr>
            <p:cNvSpPr/>
            <p:nvPr/>
          </p:nvSpPr>
          <p:spPr>
            <a:xfrm>
              <a:off x="5554090" y="2382547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10449 w 1560880"/>
                <a:gd name="connsiteY5" fmla="*/ 1444304 h 1734311"/>
                <a:gd name="connsiteX6" fmla="*/ 789601 w 1560880"/>
                <a:gd name="connsiteY6" fmla="*/ 1622071 h 1734311"/>
                <a:gd name="connsiteX7" fmla="*/ 468754 w 1560880"/>
                <a:gd name="connsiteY7" fmla="*/ 1435632 h 1734311"/>
                <a:gd name="connsiteX8" fmla="*/ 147906 w 1560880"/>
                <a:gd name="connsiteY8" fmla="*/ 1249194 h 1734311"/>
                <a:gd name="connsiteX9" fmla="*/ 147906 w 1560880"/>
                <a:gd name="connsiteY9" fmla="*/ 880653 h 1734311"/>
                <a:gd name="connsiteX10" fmla="*/ 147906 w 1560880"/>
                <a:gd name="connsiteY10" fmla="*/ 512112 h 1734311"/>
                <a:gd name="connsiteX11" fmla="*/ 468754 w 1560880"/>
                <a:gd name="connsiteY11" fmla="*/ 325673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22071"/>
                  </a:lnTo>
                  <a:lnTo>
                    <a:pt x="468754" y="1435632"/>
                  </a:lnTo>
                  <a:lnTo>
                    <a:pt x="147906" y="1249194"/>
                  </a:lnTo>
                  <a:lnTo>
                    <a:pt x="147906" y="880653"/>
                  </a:lnTo>
                  <a:lnTo>
                    <a:pt x="147906" y="512112"/>
                  </a:lnTo>
                  <a:lnTo>
                    <a:pt x="468754" y="325673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xmlns="" id="{74640A6D-F4E6-4450-8DA1-4BEB3DB3E5AD}"/>
                </a:ext>
              </a:extLst>
            </p:cNvPr>
            <p:cNvSpPr/>
            <p:nvPr/>
          </p:nvSpPr>
          <p:spPr>
            <a:xfrm>
              <a:off x="6057040" y="225680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xmlns="" id="{1E93FA92-7165-408F-A0AC-DE06229C145D}"/>
                </a:ext>
              </a:extLst>
            </p:cNvPr>
            <p:cNvSpPr/>
            <p:nvPr/>
          </p:nvSpPr>
          <p:spPr>
            <a:xfrm>
              <a:off x="6612019" y="262101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xmlns="" id="{48244042-B5F7-43FB-8C20-EA37D234C24C}"/>
                </a:ext>
              </a:extLst>
            </p:cNvPr>
            <p:cNvSpPr/>
            <p:nvPr/>
          </p:nvSpPr>
          <p:spPr>
            <a:xfrm>
              <a:off x="6633698" y="326271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xmlns="" id="{442316EC-73AC-4062-9FBB-9F7025FB5F2A}"/>
                </a:ext>
              </a:extLst>
            </p:cNvPr>
            <p:cNvSpPr/>
            <p:nvPr/>
          </p:nvSpPr>
          <p:spPr>
            <a:xfrm>
              <a:off x="5606119" y="3297396"/>
              <a:ext cx="433578" cy="607009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xmlns="" id="{7E612E86-3AFD-4D48-9D4F-933BDCFB447A}"/>
                </a:ext>
              </a:extLst>
            </p:cNvPr>
            <p:cNvSpPr/>
            <p:nvPr/>
          </p:nvSpPr>
          <p:spPr>
            <a:xfrm>
              <a:off x="5437023" y="261234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xmlns="" id="{5E974F47-FD7B-4B79-9EB2-DB629DF7A8A4}"/>
                </a:ext>
              </a:extLst>
            </p:cNvPr>
            <p:cNvSpPr/>
            <p:nvPr/>
          </p:nvSpPr>
          <p:spPr>
            <a:xfrm>
              <a:off x="4973095" y="3392783"/>
              <a:ext cx="1560880" cy="1734312"/>
            </a:xfrm>
            <a:custGeom>
              <a:avLst/>
              <a:gdLst>
                <a:gd name="connsiteX0" fmla="*/ 789601 w 1560880"/>
                <a:gd name="connsiteY0" fmla="*/ 147906 h 1734311"/>
                <a:gd name="connsiteX1" fmla="*/ 1110449 w 1560880"/>
                <a:gd name="connsiteY1" fmla="*/ 334345 h 1734311"/>
                <a:gd name="connsiteX2" fmla="*/ 1431297 w 1560880"/>
                <a:gd name="connsiteY2" fmla="*/ 520783 h 1734311"/>
                <a:gd name="connsiteX3" fmla="*/ 1431297 w 1560880"/>
                <a:gd name="connsiteY3" fmla="*/ 889324 h 1734311"/>
                <a:gd name="connsiteX4" fmla="*/ 1431297 w 1560880"/>
                <a:gd name="connsiteY4" fmla="*/ 1257866 h 1734311"/>
                <a:gd name="connsiteX5" fmla="*/ 1106113 w 1560880"/>
                <a:gd name="connsiteY5" fmla="*/ 1439968 h 1734311"/>
                <a:gd name="connsiteX6" fmla="*/ 785266 w 1560880"/>
                <a:gd name="connsiteY6" fmla="*/ 1626407 h 1734311"/>
                <a:gd name="connsiteX7" fmla="*/ 468754 w 1560880"/>
                <a:gd name="connsiteY7" fmla="*/ 1439968 h 1734311"/>
                <a:gd name="connsiteX8" fmla="*/ 147906 w 1560880"/>
                <a:gd name="connsiteY8" fmla="*/ 1253530 h 1734311"/>
                <a:gd name="connsiteX9" fmla="*/ 147906 w 1560880"/>
                <a:gd name="connsiteY9" fmla="*/ 884989 h 1734311"/>
                <a:gd name="connsiteX10" fmla="*/ 147906 w 1560880"/>
                <a:gd name="connsiteY10" fmla="*/ 516447 h 1734311"/>
                <a:gd name="connsiteX11" fmla="*/ 468754 w 1560880"/>
                <a:gd name="connsiteY11" fmla="*/ 330009 h 1734311"/>
                <a:gd name="connsiteX12" fmla="*/ 789601 w 1560880"/>
                <a:gd name="connsiteY12" fmla="*/ 147906 h 1734311"/>
                <a:gd name="connsiteX13" fmla="*/ 789601 w 1560880"/>
                <a:gd name="connsiteY13" fmla="*/ 147906 h 1734311"/>
                <a:gd name="connsiteX14" fmla="*/ 789601 w 1560880"/>
                <a:gd name="connsiteY14" fmla="*/ 277979 h 1734311"/>
                <a:gd name="connsiteX15" fmla="*/ 264972 w 1560880"/>
                <a:gd name="connsiteY15" fmla="*/ 581484 h 1734311"/>
                <a:gd name="connsiteX16" fmla="*/ 264972 w 1560880"/>
                <a:gd name="connsiteY16" fmla="*/ 1188493 h 1734311"/>
                <a:gd name="connsiteX17" fmla="*/ 789601 w 1560880"/>
                <a:gd name="connsiteY17" fmla="*/ 1491998 h 1734311"/>
                <a:gd name="connsiteX18" fmla="*/ 1314231 w 1560880"/>
                <a:gd name="connsiteY18" fmla="*/ 1188493 h 1734311"/>
                <a:gd name="connsiteX19" fmla="*/ 1314231 w 1560880"/>
                <a:gd name="connsiteY19" fmla="*/ 581484 h 1734311"/>
                <a:gd name="connsiteX20" fmla="*/ 789601 w 1560880"/>
                <a:gd name="connsiteY20" fmla="*/ 277979 h 173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34311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06113" y="1439968"/>
                  </a:lnTo>
                  <a:lnTo>
                    <a:pt x="785266" y="1626407"/>
                  </a:lnTo>
                  <a:lnTo>
                    <a:pt x="468754" y="1439968"/>
                  </a:lnTo>
                  <a:lnTo>
                    <a:pt x="147906" y="1253530"/>
                  </a:lnTo>
                  <a:lnTo>
                    <a:pt x="147906" y="884989"/>
                  </a:lnTo>
                  <a:lnTo>
                    <a:pt x="147906" y="516447"/>
                  </a:lnTo>
                  <a:lnTo>
                    <a:pt x="468754" y="330009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xmlns="" id="{577D23DB-F971-4216-B9BB-8B84508D73B1}"/>
                </a:ext>
              </a:extLst>
            </p:cNvPr>
            <p:cNvSpPr/>
            <p:nvPr/>
          </p:nvSpPr>
          <p:spPr>
            <a:xfrm>
              <a:off x="5450031" y="4650159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xmlns="" id="{AAC54602-AA9C-4548-9A22-277B08F12EBF}"/>
                </a:ext>
              </a:extLst>
            </p:cNvPr>
            <p:cNvSpPr/>
            <p:nvPr/>
          </p:nvSpPr>
          <p:spPr>
            <a:xfrm>
              <a:off x="5437023" y="3280053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xmlns="" id="{47F11256-94A1-4B1A-BA98-0C1E6DA13A4B}"/>
                </a:ext>
              </a:extLst>
            </p:cNvPr>
            <p:cNvSpPr/>
            <p:nvPr/>
          </p:nvSpPr>
          <p:spPr>
            <a:xfrm>
              <a:off x="6026689" y="3626915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xmlns="" id="{BA292E1C-B740-4397-A8C5-3F04100817A6}"/>
                </a:ext>
              </a:extLst>
            </p:cNvPr>
            <p:cNvSpPr/>
            <p:nvPr/>
          </p:nvSpPr>
          <p:spPr>
            <a:xfrm>
              <a:off x="6013682" y="4320640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xmlns="" id="{9A1C94DB-DE22-4506-AC8A-6117D9DA8D78}"/>
                </a:ext>
              </a:extLst>
            </p:cNvPr>
            <p:cNvSpPr/>
            <p:nvPr/>
          </p:nvSpPr>
          <p:spPr>
            <a:xfrm>
              <a:off x="4869036" y="4298961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1614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xmlns="" id="{9F417C42-E2E8-4585-BF52-090E37BFAAFC}"/>
                </a:ext>
              </a:extLst>
            </p:cNvPr>
            <p:cNvSpPr/>
            <p:nvPr/>
          </p:nvSpPr>
          <p:spPr>
            <a:xfrm>
              <a:off x="4860365" y="361390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Freeform: Shape 11">
            <a:extLst>
              <a:ext uri="{FF2B5EF4-FFF2-40B4-BE49-F238E27FC236}">
                <a16:creationId xmlns:a16="http://schemas.microsoft.com/office/drawing/2014/main" xmlns="" id="{71E9CDCB-BDD4-4CB0-A4D7-3435188C976D}"/>
              </a:ext>
            </a:extLst>
          </p:cNvPr>
          <p:cNvSpPr/>
          <p:nvPr/>
        </p:nvSpPr>
        <p:spPr>
          <a:xfrm rot="2654637" flipH="1">
            <a:off x="9850031" y="1474814"/>
            <a:ext cx="804497" cy="3819486"/>
          </a:xfrm>
          <a:custGeom>
            <a:avLst/>
            <a:gdLst>
              <a:gd name="connsiteX0" fmla="*/ 621506 w 981075"/>
              <a:gd name="connsiteY0" fmla="*/ 3748564 h 4248150"/>
              <a:gd name="connsiteX1" fmla="*/ 610076 w 981075"/>
              <a:gd name="connsiteY1" fmla="*/ 3739039 h 4248150"/>
              <a:gd name="connsiteX2" fmla="*/ 598646 w 981075"/>
              <a:gd name="connsiteY2" fmla="*/ 3729514 h 4248150"/>
              <a:gd name="connsiteX3" fmla="*/ 559594 w 981075"/>
              <a:gd name="connsiteY3" fmla="*/ 3697129 h 4248150"/>
              <a:gd name="connsiteX4" fmla="*/ 489109 w 981075"/>
              <a:gd name="connsiteY4" fmla="*/ 3638074 h 4248150"/>
              <a:gd name="connsiteX5" fmla="*/ 477679 w 981075"/>
              <a:gd name="connsiteY5" fmla="*/ 3628549 h 4248150"/>
              <a:gd name="connsiteX6" fmla="*/ 466249 w 981075"/>
              <a:gd name="connsiteY6" fmla="*/ 3619024 h 4248150"/>
              <a:gd name="connsiteX7" fmla="*/ 313849 w 981075"/>
              <a:gd name="connsiteY7" fmla="*/ 3479959 h 4248150"/>
              <a:gd name="connsiteX8" fmla="*/ 658654 w 981075"/>
              <a:gd name="connsiteY8" fmla="*/ 3479959 h 4248150"/>
              <a:gd name="connsiteX9" fmla="*/ 512921 w 981075"/>
              <a:gd name="connsiteY9" fmla="*/ 3619024 h 4248150"/>
              <a:gd name="connsiteX10" fmla="*/ 582454 w 981075"/>
              <a:gd name="connsiteY10" fmla="*/ 3676174 h 4248150"/>
              <a:gd name="connsiteX11" fmla="*/ 622459 w 981075"/>
              <a:gd name="connsiteY11" fmla="*/ 3709511 h 4248150"/>
              <a:gd name="connsiteX12" fmla="*/ 950119 w 981075"/>
              <a:gd name="connsiteY12" fmla="*/ 3202781 h 4248150"/>
              <a:gd name="connsiteX13" fmla="*/ 625316 w 981075"/>
              <a:gd name="connsiteY13" fmla="*/ 2696051 h 4248150"/>
              <a:gd name="connsiteX14" fmla="*/ 531971 w 981075"/>
              <a:gd name="connsiteY14" fmla="*/ 2772251 h 4248150"/>
              <a:gd name="connsiteX15" fmla="*/ 514826 w 981075"/>
              <a:gd name="connsiteY15" fmla="*/ 2785586 h 4248150"/>
              <a:gd name="connsiteX16" fmla="*/ 668179 w 981075"/>
              <a:gd name="connsiteY16" fmla="*/ 2940844 h 4248150"/>
              <a:gd name="connsiteX17" fmla="*/ 288131 w 981075"/>
              <a:gd name="connsiteY17" fmla="*/ 2940844 h 4248150"/>
              <a:gd name="connsiteX18" fmla="*/ 466249 w 981075"/>
              <a:gd name="connsiteY18" fmla="*/ 2783681 h 4248150"/>
              <a:gd name="connsiteX19" fmla="*/ 477679 w 981075"/>
              <a:gd name="connsiteY19" fmla="*/ 2774156 h 4248150"/>
              <a:gd name="connsiteX20" fmla="*/ 490061 w 981075"/>
              <a:gd name="connsiteY20" fmla="*/ 2764631 h 4248150"/>
              <a:gd name="connsiteX21" fmla="*/ 508159 w 981075"/>
              <a:gd name="connsiteY21" fmla="*/ 2750344 h 4248150"/>
              <a:gd name="connsiteX22" fmla="*/ 601504 w 981075"/>
              <a:gd name="connsiteY22" fmla="*/ 2675096 h 4248150"/>
              <a:gd name="connsiteX23" fmla="*/ 612934 w 981075"/>
              <a:gd name="connsiteY23" fmla="*/ 2665571 h 4248150"/>
              <a:gd name="connsiteX24" fmla="*/ 624364 w 981075"/>
              <a:gd name="connsiteY24" fmla="*/ 2656046 h 4248150"/>
              <a:gd name="connsiteX25" fmla="*/ 914876 w 981075"/>
              <a:gd name="connsiteY25" fmla="*/ 2303621 h 4248150"/>
              <a:gd name="connsiteX26" fmla="*/ 913924 w 981075"/>
              <a:gd name="connsiteY26" fmla="*/ 2303621 h 4248150"/>
              <a:gd name="connsiteX27" fmla="*/ 947261 w 981075"/>
              <a:gd name="connsiteY27" fmla="*/ 2136934 h 4248150"/>
              <a:gd name="connsiteX28" fmla="*/ 926306 w 981075"/>
              <a:gd name="connsiteY28" fmla="*/ 1998821 h 4248150"/>
              <a:gd name="connsiteX29" fmla="*/ 927259 w 981075"/>
              <a:gd name="connsiteY29" fmla="*/ 1998821 h 4248150"/>
              <a:gd name="connsiteX30" fmla="*/ 669131 w 981075"/>
              <a:gd name="connsiteY30" fmla="*/ 1666399 h 4248150"/>
              <a:gd name="connsiteX31" fmla="*/ 657701 w 981075"/>
              <a:gd name="connsiteY31" fmla="*/ 1656874 h 4248150"/>
              <a:gd name="connsiteX32" fmla="*/ 646271 w 981075"/>
              <a:gd name="connsiteY32" fmla="*/ 1647349 h 4248150"/>
              <a:gd name="connsiteX33" fmla="*/ 583406 w 981075"/>
              <a:gd name="connsiteY33" fmla="*/ 1596866 h 4248150"/>
              <a:gd name="connsiteX34" fmla="*/ 534829 w 981075"/>
              <a:gd name="connsiteY34" fmla="*/ 1557814 h 4248150"/>
              <a:gd name="connsiteX35" fmla="*/ 523399 w 981075"/>
              <a:gd name="connsiteY35" fmla="*/ 1548289 h 4248150"/>
              <a:gd name="connsiteX36" fmla="*/ 511969 w 981075"/>
              <a:gd name="connsiteY36" fmla="*/ 1538764 h 4248150"/>
              <a:gd name="connsiteX37" fmla="*/ 356711 w 981075"/>
              <a:gd name="connsiteY37" fmla="*/ 1390174 h 4248150"/>
              <a:gd name="connsiteX38" fmla="*/ 708184 w 981075"/>
              <a:gd name="connsiteY38" fmla="*/ 1390174 h 4248150"/>
              <a:gd name="connsiteX39" fmla="*/ 558641 w 981075"/>
              <a:gd name="connsiteY39" fmla="*/ 1538764 h 4248150"/>
              <a:gd name="connsiteX40" fmla="*/ 605314 w 981075"/>
              <a:gd name="connsiteY40" fmla="*/ 1575911 h 4248150"/>
              <a:gd name="connsiteX41" fmla="*/ 670084 w 981075"/>
              <a:gd name="connsiteY41" fmla="*/ 1628299 h 4248150"/>
              <a:gd name="connsiteX42" fmla="*/ 962501 w 981075"/>
              <a:gd name="connsiteY42" fmla="*/ 1119664 h 4248150"/>
              <a:gd name="connsiteX43" fmla="*/ 636746 w 981075"/>
              <a:gd name="connsiteY43" fmla="*/ 585311 h 4248150"/>
              <a:gd name="connsiteX44" fmla="*/ 579596 w 981075"/>
              <a:gd name="connsiteY44" fmla="*/ 651034 h 4248150"/>
              <a:gd name="connsiteX45" fmla="*/ 543401 w 981075"/>
              <a:gd name="connsiteY45" fmla="*/ 691991 h 4248150"/>
              <a:gd name="connsiteX46" fmla="*/ 715804 w 981075"/>
              <a:gd name="connsiteY46" fmla="*/ 880586 h 4248150"/>
              <a:gd name="connsiteX47" fmla="*/ 350044 w 981075"/>
              <a:gd name="connsiteY47" fmla="*/ 880586 h 4248150"/>
              <a:gd name="connsiteX48" fmla="*/ 500539 w 981075"/>
              <a:gd name="connsiteY48" fmla="*/ 693896 h 4248150"/>
              <a:gd name="connsiteX49" fmla="*/ 510064 w 981075"/>
              <a:gd name="connsiteY49" fmla="*/ 682466 h 4248150"/>
              <a:gd name="connsiteX50" fmla="*/ 519589 w 981075"/>
              <a:gd name="connsiteY50" fmla="*/ 671036 h 4248150"/>
              <a:gd name="connsiteX51" fmla="*/ 552926 w 981075"/>
              <a:gd name="connsiteY51" fmla="*/ 633889 h 4248150"/>
              <a:gd name="connsiteX52" fmla="*/ 612934 w 981075"/>
              <a:gd name="connsiteY52" fmla="*/ 565309 h 4248150"/>
              <a:gd name="connsiteX53" fmla="*/ 622459 w 981075"/>
              <a:gd name="connsiteY53" fmla="*/ 553879 h 4248150"/>
              <a:gd name="connsiteX54" fmla="*/ 631984 w 981075"/>
              <a:gd name="connsiteY54" fmla="*/ 542449 h 4248150"/>
              <a:gd name="connsiteX55" fmla="*/ 823436 w 981075"/>
              <a:gd name="connsiteY55" fmla="*/ 295751 h 4248150"/>
              <a:gd name="connsiteX56" fmla="*/ 911066 w 981075"/>
              <a:gd name="connsiteY56" fmla="*/ 7144 h 4248150"/>
              <a:gd name="connsiteX57" fmla="*/ 769144 w 981075"/>
              <a:gd name="connsiteY57" fmla="*/ 7144 h 4248150"/>
              <a:gd name="connsiteX58" fmla="*/ 696754 w 981075"/>
              <a:gd name="connsiteY58" fmla="*/ 224314 h 4248150"/>
              <a:gd name="connsiteX59" fmla="*/ 531019 w 981075"/>
              <a:gd name="connsiteY59" fmla="*/ 439579 h 4248150"/>
              <a:gd name="connsiteX60" fmla="*/ 521494 w 981075"/>
              <a:gd name="connsiteY60" fmla="*/ 451009 h 4248150"/>
              <a:gd name="connsiteX61" fmla="*/ 511969 w 981075"/>
              <a:gd name="connsiteY61" fmla="*/ 462439 h 4248150"/>
              <a:gd name="connsiteX62" fmla="*/ 437674 w 981075"/>
              <a:gd name="connsiteY62" fmla="*/ 547211 h 4248150"/>
              <a:gd name="connsiteX63" fmla="*/ 418624 w 981075"/>
              <a:gd name="connsiteY63" fmla="*/ 568166 h 4248150"/>
              <a:gd name="connsiteX64" fmla="*/ 409099 w 981075"/>
              <a:gd name="connsiteY64" fmla="*/ 579596 h 4248150"/>
              <a:gd name="connsiteX65" fmla="*/ 399574 w 981075"/>
              <a:gd name="connsiteY65" fmla="*/ 591026 h 4248150"/>
              <a:gd name="connsiteX66" fmla="*/ 102394 w 981075"/>
              <a:gd name="connsiteY66" fmla="*/ 1115854 h 4248150"/>
              <a:gd name="connsiteX67" fmla="*/ 399574 w 981075"/>
              <a:gd name="connsiteY67" fmla="*/ 1623536 h 4248150"/>
              <a:gd name="connsiteX68" fmla="*/ 411004 w 981075"/>
              <a:gd name="connsiteY68" fmla="*/ 1633061 h 4248150"/>
              <a:gd name="connsiteX69" fmla="*/ 422434 w 981075"/>
              <a:gd name="connsiteY69" fmla="*/ 1642586 h 4248150"/>
              <a:gd name="connsiteX70" fmla="*/ 485299 w 981075"/>
              <a:gd name="connsiteY70" fmla="*/ 1693069 h 4248150"/>
              <a:gd name="connsiteX71" fmla="*/ 534829 w 981075"/>
              <a:gd name="connsiteY71" fmla="*/ 1733074 h 4248150"/>
              <a:gd name="connsiteX72" fmla="*/ 547211 w 981075"/>
              <a:gd name="connsiteY72" fmla="*/ 1742599 h 4248150"/>
              <a:gd name="connsiteX73" fmla="*/ 558641 w 981075"/>
              <a:gd name="connsiteY73" fmla="*/ 1752124 h 4248150"/>
              <a:gd name="connsiteX74" fmla="*/ 707231 w 981075"/>
              <a:gd name="connsiteY74" fmla="*/ 1894046 h 4248150"/>
              <a:gd name="connsiteX75" fmla="*/ 338614 w 981075"/>
              <a:gd name="connsiteY75" fmla="*/ 1894046 h 4248150"/>
              <a:gd name="connsiteX76" fmla="*/ 509111 w 981075"/>
              <a:gd name="connsiteY76" fmla="*/ 1751171 h 4248150"/>
              <a:gd name="connsiteX77" fmla="*/ 462439 w 981075"/>
              <a:gd name="connsiteY77" fmla="*/ 1714024 h 4248150"/>
              <a:gd name="connsiteX78" fmla="*/ 396716 w 981075"/>
              <a:gd name="connsiteY78" fmla="*/ 1660684 h 4248150"/>
              <a:gd name="connsiteX79" fmla="*/ 81439 w 981075"/>
              <a:gd name="connsiteY79" fmla="*/ 2095024 h 4248150"/>
              <a:gd name="connsiteX80" fmla="*/ 368141 w 981075"/>
              <a:gd name="connsiteY80" fmla="*/ 2641759 h 4248150"/>
              <a:gd name="connsiteX81" fmla="*/ 388144 w 981075"/>
              <a:gd name="connsiteY81" fmla="*/ 2625566 h 4248150"/>
              <a:gd name="connsiteX82" fmla="*/ 479584 w 981075"/>
              <a:gd name="connsiteY82" fmla="*/ 2552224 h 4248150"/>
              <a:gd name="connsiteX83" fmla="*/ 350996 w 981075"/>
              <a:gd name="connsiteY83" fmla="*/ 2404586 h 4248150"/>
              <a:gd name="connsiteX84" fmla="*/ 680561 w 981075"/>
              <a:gd name="connsiteY84" fmla="*/ 2404586 h 4248150"/>
              <a:gd name="connsiteX85" fmla="*/ 524351 w 981075"/>
              <a:gd name="connsiteY85" fmla="*/ 2554129 h 4248150"/>
              <a:gd name="connsiteX86" fmla="*/ 512921 w 981075"/>
              <a:gd name="connsiteY86" fmla="*/ 2563654 h 4248150"/>
              <a:gd name="connsiteX87" fmla="*/ 501491 w 981075"/>
              <a:gd name="connsiteY87" fmla="*/ 2573179 h 4248150"/>
              <a:gd name="connsiteX88" fmla="*/ 410051 w 981075"/>
              <a:gd name="connsiteY88" fmla="*/ 2646521 h 4248150"/>
              <a:gd name="connsiteX89" fmla="*/ 390049 w 981075"/>
              <a:gd name="connsiteY89" fmla="*/ 2662714 h 4248150"/>
              <a:gd name="connsiteX90" fmla="*/ 378619 w 981075"/>
              <a:gd name="connsiteY90" fmla="*/ 2672239 h 4248150"/>
              <a:gd name="connsiteX91" fmla="*/ 367189 w 981075"/>
              <a:gd name="connsiteY91" fmla="*/ 2681764 h 4248150"/>
              <a:gd name="connsiteX92" fmla="*/ 7144 w 981075"/>
              <a:gd name="connsiteY92" fmla="*/ 3192304 h 4248150"/>
              <a:gd name="connsiteX93" fmla="*/ 355759 w 981075"/>
              <a:gd name="connsiteY93" fmla="*/ 3710464 h 4248150"/>
              <a:gd name="connsiteX94" fmla="*/ 367189 w 981075"/>
              <a:gd name="connsiteY94" fmla="*/ 3719989 h 4248150"/>
              <a:gd name="connsiteX95" fmla="*/ 378619 w 981075"/>
              <a:gd name="connsiteY95" fmla="*/ 3729514 h 4248150"/>
              <a:gd name="connsiteX96" fmla="*/ 456724 w 981075"/>
              <a:gd name="connsiteY96" fmla="*/ 3794284 h 4248150"/>
              <a:gd name="connsiteX97" fmla="*/ 488156 w 981075"/>
              <a:gd name="connsiteY97" fmla="*/ 3820001 h 4248150"/>
              <a:gd name="connsiteX98" fmla="*/ 499586 w 981075"/>
              <a:gd name="connsiteY98" fmla="*/ 3829526 h 4248150"/>
              <a:gd name="connsiteX99" fmla="*/ 511016 w 981075"/>
              <a:gd name="connsiteY99" fmla="*/ 3839051 h 4248150"/>
              <a:gd name="connsiteX100" fmla="*/ 830104 w 981075"/>
              <a:gd name="connsiteY100" fmla="*/ 4247674 h 4248150"/>
              <a:gd name="connsiteX101" fmla="*/ 979646 w 981075"/>
              <a:gd name="connsiteY101" fmla="*/ 4247674 h 4248150"/>
              <a:gd name="connsiteX102" fmla="*/ 621506 w 981075"/>
              <a:gd name="connsiteY102" fmla="*/ 3748564 h 4248150"/>
              <a:gd name="connsiteX103" fmla="*/ 252889 w 981075"/>
              <a:gd name="connsiteY103" fmla="*/ 1080611 h 4248150"/>
              <a:gd name="connsiteX104" fmla="*/ 285274 w 981075"/>
              <a:gd name="connsiteY104" fmla="*/ 985361 h 4248150"/>
              <a:gd name="connsiteX105" fmla="*/ 307181 w 981075"/>
              <a:gd name="connsiteY105" fmla="*/ 944404 h 4248150"/>
              <a:gd name="connsiteX106" fmla="*/ 759619 w 981075"/>
              <a:gd name="connsiteY106" fmla="*/ 944404 h 4248150"/>
              <a:gd name="connsiteX107" fmla="*/ 780574 w 981075"/>
              <a:gd name="connsiteY107" fmla="*/ 985361 h 4248150"/>
              <a:gd name="connsiteX108" fmla="*/ 810101 w 981075"/>
              <a:gd name="connsiteY108" fmla="*/ 1080611 h 4248150"/>
              <a:gd name="connsiteX109" fmla="*/ 812006 w 981075"/>
              <a:gd name="connsiteY109" fmla="*/ 1099661 h 4248150"/>
              <a:gd name="connsiteX110" fmla="*/ 250031 w 981075"/>
              <a:gd name="connsiteY110" fmla="*/ 1099661 h 4248150"/>
              <a:gd name="connsiteX111" fmla="*/ 252889 w 981075"/>
              <a:gd name="connsiteY111" fmla="*/ 1080611 h 4248150"/>
              <a:gd name="connsiteX112" fmla="*/ 306229 w 981075"/>
              <a:gd name="connsiteY112" fmla="*/ 1319689 h 4248150"/>
              <a:gd name="connsiteX113" fmla="*/ 273844 w 981075"/>
              <a:gd name="connsiteY113" fmla="*/ 1253014 h 4248150"/>
              <a:gd name="connsiteX114" fmla="*/ 252889 w 981075"/>
              <a:gd name="connsiteY114" fmla="*/ 1167289 h 4248150"/>
              <a:gd name="connsiteX115" fmla="*/ 809149 w 981075"/>
              <a:gd name="connsiteY115" fmla="*/ 1167289 h 4248150"/>
              <a:gd name="connsiteX116" fmla="*/ 787241 w 981075"/>
              <a:gd name="connsiteY116" fmla="*/ 1253014 h 4248150"/>
              <a:gd name="connsiteX117" fmla="*/ 754856 w 981075"/>
              <a:gd name="connsiteY117" fmla="*/ 1319689 h 4248150"/>
              <a:gd name="connsiteX118" fmla="*/ 753904 w 981075"/>
              <a:gd name="connsiteY118" fmla="*/ 1321594 h 4248150"/>
              <a:gd name="connsiteX119" fmla="*/ 308134 w 981075"/>
              <a:gd name="connsiteY119" fmla="*/ 1321594 h 4248150"/>
              <a:gd name="connsiteX120" fmla="*/ 306229 w 981075"/>
              <a:gd name="connsiteY120" fmla="*/ 1319689 h 4248150"/>
              <a:gd name="connsiteX121" fmla="*/ 230981 w 981075"/>
              <a:gd name="connsiteY121" fmla="*/ 2097881 h 4248150"/>
              <a:gd name="connsiteX122" fmla="*/ 230981 w 981075"/>
              <a:gd name="connsiteY122" fmla="*/ 2097881 h 4248150"/>
              <a:gd name="connsiteX123" fmla="*/ 255746 w 981075"/>
              <a:gd name="connsiteY123" fmla="*/ 2002631 h 4248150"/>
              <a:gd name="connsiteX124" fmla="*/ 279559 w 981075"/>
              <a:gd name="connsiteY124" fmla="*/ 1963579 h 4248150"/>
              <a:gd name="connsiteX125" fmla="*/ 751999 w 981075"/>
              <a:gd name="connsiteY125" fmla="*/ 1963579 h 4248150"/>
              <a:gd name="connsiteX126" fmla="*/ 769144 w 981075"/>
              <a:gd name="connsiteY126" fmla="*/ 1997869 h 4248150"/>
              <a:gd name="connsiteX127" fmla="*/ 769144 w 981075"/>
              <a:gd name="connsiteY127" fmla="*/ 1997869 h 4248150"/>
              <a:gd name="connsiteX128" fmla="*/ 771049 w 981075"/>
              <a:gd name="connsiteY128" fmla="*/ 2002631 h 4248150"/>
              <a:gd name="connsiteX129" fmla="*/ 796766 w 981075"/>
              <a:gd name="connsiteY129" fmla="*/ 2097881 h 4248150"/>
              <a:gd name="connsiteX130" fmla="*/ 798671 w 981075"/>
              <a:gd name="connsiteY130" fmla="*/ 2118836 h 4248150"/>
              <a:gd name="connsiteX131" fmla="*/ 551974 w 981075"/>
              <a:gd name="connsiteY131" fmla="*/ 2118836 h 4248150"/>
              <a:gd name="connsiteX132" fmla="*/ 551021 w 981075"/>
              <a:gd name="connsiteY132" fmla="*/ 2118836 h 4248150"/>
              <a:gd name="connsiteX133" fmla="*/ 231934 w 981075"/>
              <a:gd name="connsiteY133" fmla="*/ 2118836 h 4248150"/>
              <a:gd name="connsiteX134" fmla="*/ 230981 w 981075"/>
              <a:gd name="connsiteY134" fmla="*/ 2097881 h 4248150"/>
              <a:gd name="connsiteX135" fmla="*/ 305276 w 981075"/>
              <a:gd name="connsiteY135" fmla="*/ 2340769 h 4248150"/>
              <a:gd name="connsiteX136" fmla="*/ 296704 w 981075"/>
              <a:gd name="connsiteY136" fmla="*/ 2327434 h 4248150"/>
              <a:gd name="connsiteX137" fmla="*/ 264319 w 981075"/>
              <a:gd name="connsiteY137" fmla="*/ 2260759 h 4248150"/>
              <a:gd name="connsiteX138" fmla="*/ 240506 w 981075"/>
              <a:gd name="connsiteY138" fmla="*/ 2186464 h 4248150"/>
              <a:gd name="connsiteX139" fmla="*/ 551021 w 981075"/>
              <a:gd name="connsiteY139" fmla="*/ 2186464 h 4248150"/>
              <a:gd name="connsiteX140" fmla="*/ 551974 w 981075"/>
              <a:gd name="connsiteY140" fmla="*/ 2186464 h 4248150"/>
              <a:gd name="connsiteX141" fmla="*/ 794861 w 981075"/>
              <a:gd name="connsiteY141" fmla="*/ 2186464 h 4248150"/>
              <a:gd name="connsiteX142" fmla="*/ 773906 w 981075"/>
              <a:gd name="connsiteY142" fmla="*/ 2260759 h 4248150"/>
              <a:gd name="connsiteX143" fmla="*/ 753904 w 981075"/>
              <a:gd name="connsiteY143" fmla="*/ 2303621 h 4248150"/>
              <a:gd name="connsiteX144" fmla="*/ 754856 w 981075"/>
              <a:gd name="connsiteY144" fmla="*/ 2303621 h 4248150"/>
              <a:gd name="connsiteX145" fmla="*/ 740569 w 981075"/>
              <a:gd name="connsiteY145" fmla="*/ 2328386 h 4248150"/>
              <a:gd name="connsiteX146" fmla="*/ 731996 w 981075"/>
              <a:gd name="connsiteY146" fmla="*/ 2341721 h 4248150"/>
              <a:gd name="connsiteX147" fmla="*/ 305276 w 981075"/>
              <a:gd name="connsiteY147" fmla="*/ 2341721 h 4248150"/>
              <a:gd name="connsiteX148" fmla="*/ 158591 w 981075"/>
              <a:gd name="connsiteY148" fmla="*/ 3162776 h 4248150"/>
              <a:gd name="connsiteX149" fmla="*/ 190976 w 981075"/>
              <a:gd name="connsiteY149" fmla="*/ 3067526 h 4248150"/>
              <a:gd name="connsiteX150" fmla="*/ 227171 w 981075"/>
              <a:gd name="connsiteY150" fmla="*/ 3011329 h 4248150"/>
              <a:gd name="connsiteX151" fmla="*/ 723424 w 981075"/>
              <a:gd name="connsiteY151" fmla="*/ 3011329 h 4248150"/>
              <a:gd name="connsiteX152" fmla="*/ 759619 w 981075"/>
              <a:gd name="connsiteY152" fmla="*/ 3067526 h 4248150"/>
              <a:gd name="connsiteX153" fmla="*/ 795814 w 981075"/>
              <a:gd name="connsiteY153" fmla="*/ 3162776 h 4248150"/>
              <a:gd name="connsiteX154" fmla="*/ 797719 w 981075"/>
              <a:gd name="connsiteY154" fmla="*/ 3174206 h 4248150"/>
              <a:gd name="connsiteX155" fmla="*/ 157639 w 981075"/>
              <a:gd name="connsiteY155" fmla="*/ 3174206 h 4248150"/>
              <a:gd name="connsiteX156" fmla="*/ 158591 w 981075"/>
              <a:gd name="connsiteY156" fmla="*/ 3162776 h 4248150"/>
              <a:gd name="connsiteX157" fmla="*/ 236696 w 981075"/>
              <a:gd name="connsiteY157" fmla="*/ 3391376 h 4248150"/>
              <a:gd name="connsiteX158" fmla="*/ 193834 w 981075"/>
              <a:gd name="connsiteY158" fmla="*/ 3324701 h 4248150"/>
              <a:gd name="connsiteX159" fmla="*/ 163354 w 981075"/>
              <a:gd name="connsiteY159" fmla="*/ 3244691 h 4248150"/>
              <a:gd name="connsiteX160" fmla="*/ 796766 w 981075"/>
              <a:gd name="connsiteY160" fmla="*/ 3244691 h 4248150"/>
              <a:gd name="connsiteX161" fmla="*/ 770096 w 981075"/>
              <a:gd name="connsiteY161" fmla="*/ 3324701 h 4248150"/>
              <a:gd name="connsiteX162" fmla="*/ 730091 w 981075"/>
              <a:gd name="connsiteY162" fmla="*/ 3391376 h 4248150"/>
              <a:gd name="connsiteX163" fmla="*/ 717709 w 981075"/>
              <a:gd name="connsiteY163" fmla="*/ 3408521 h 4248150"/>
              <a:gd name="connsiteX164" fmla="*/ 250984 w 981075"/>
              <a:gd name="connsiteY164" fmla="*/ 3408521 h 4248150"/>
              <a:gd name="connsiteX165" fmla="*/ 236696 w 981075"/>
              <a:gd name="connsiteY165" fmla="*/ 3391376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981075" h="4248150">
                <a:moveTo>
                  <a:pt x="621506" y="3748564"/>
                </a:moveTo>
                <a:cubicBezTo>
                  <a:pt x="617696" y="3745706"/>
                  <a:pt x="613886" y="3741896"/>
                  <a:pt x="610076" y="3739039"/>
                </a:cubicBezTo>
                <a:cubicBezTo>
                  <a:pt x="606266" y="3736181"/>
                  <a:pt x="602456" y="3732371"/>
                  <a:pt x="598646" y="3729514"/>
                </a:cubicBezTo>
                <a:cubicBezTo>
                  <a:pt x="585311" y="3719036"/>
                  <a:pt x="572929" y="3707606"/>
                  <a:pt x="559594" y="3697129"/>
                </a:cubicBezTo>
                <a:cubicBezTo>
                  <a:pt x="535781" y="3678079"/>
                  <a:pt x="511969" y="3658076"/>
                  <a:pt x="489109" y="3638074"/>
                </a:cubicBezTo>
                <a:cubicBezTo>
                  <a:pt x="485299" y="3635216"/>
                  <a:pt x="481489" y="3631406"/>
                  <a:pt x="477679" y="3628549"/>
                </a:cubicBezTo>
                <a:cubicBezTo>
                  <a:pt x="473869" y="3625691"/>
                  <a:pt x="470059" y="3621881"/>
                  <a:pt x="466249" y="3619024"/>
                </a:cubicBezTo>
                <a:cubicBezTo>
                  <a:pt x="411956" y="3573304"/>
                  <a:pt x="359569" y="3526631"/>
                  <a:pt x="313849" y="3479959"/>
                </a:cubicBezTo>
                <a:lnTo>
                  <a:pt x="658654" y="3479959"/>
                </a:lnTo>
                <a:cubicBezTo>
                  <a:pt x="614839" y="3526631"/>
                  <a:pt x="565309" y="3573304"/>
                  <a:pt x="512921" y="3619024"/>
                </a:cubicBezTo>
                <a:cubicBezTo>
                  <a:pt x="535781" y="3638074"/>
                  <a:pt x="559594" y="3657124"/>
                  <a:pt x="582454" y="3676174"/>
                </a:cubicBezTo>
                <a:cubicBezTo>
                  <a:pt x="595789" y="3687604"/>
                  <a:pt x="609124" y="3698081"/>
                  <a:pt x="622459" y="3709511"/>
                </a:cubicBezTo>
                <a:cubicBezTo>
                  <a:pt x="796766" y="3557111"/>
                  <a:pt x="950119" y="3395186"/>
                  <a:pt x="950119" y="3202781"/>
                </a:cubicBezTo>
                <a:cubicBezTo>
                  <a:pt x="950119" y="3012281"/>
                  <a:pt x="794861" y="2857976"/>
                  <a:pt x="625316" y="2696051"/>
                </a:cubicBezTo>
                <a:cubicBezTo>
                  <a:pt x="593884" y="2721769"/>
                  <a:pt x="562451" y="2747486"/>
                  <a:pt x="531971" y="2772251"/>
                </a:cubicBezTo>
                <a:cubicBezTo>
                  <a:pt x="526256" y="2777014"/>
                  <a:pt x="520541" y="2781776"/>
                  <a:pt x="514826" y="2785586"/>
                </a:cubicBezTo>
                <a:cubicBezTo>
                  <a:pt x="570071" y="2837974"/>
                  <a:pt x="623411" y="2889409"/>
                  <a:pt x="668179" y="2940844"/>
                </a:cubicBezTo>
                <a:lnTo>
                  <a:pt x="288131" y="2940844"/>
                </a:lnTo>
                <a:cubicBezTo>
                  <a:pt x="339566" y="2888456"/>
                  <a:pt x="401479" y="2837021"/>
                  <a:pt x="466249" y="2783681"/>
                </a:cubicBezTo>
                <a:cubicBezTo>
                  <a:pt x="470059" y="2780824"/>
                  <a:pt x="473869" y="2777014"/>
                  <a:pt x="477679" y="2774156"/>
                </a:cubicBezTo>
                <a:cubicBezTo>
                  <a:pt x="481489" y="2771299"/>
                  <a:pt x="485299" y="2767489"/>
                  <a:pt x="490061" y="2764631"/>
                </a:cubicBezTo>
                <a:cubicBezTo>
                  <a:pt x="495776" y="2759869"/>
                  <a:pt x="501491" y="2755106"/>
                  <a:pt x="508159" y="2750344"/>
                </a:cubicBezTo>
                <a:cubicBezTo>
                  <a:pt x="538639" y="2725579"/>
                  <a:pt x="570071" y="2700814"/>
                  <a:pt x="601504" y="2675096"/>
                </a:cubicBezTo>
                <a:cubicBezTo>
                  <a:pt x="605314" y="2672239"/>
                  <a:pt x="609124" y="2668429"/>
                  <a:pt x="612934" y="2665571"/>
                </a:cubicBezTo>
                <a:cubicBezTo>
                  <a:pt x="616744" y="2662714"/>
                  <a:pt x="620554" y="2658904"/>
                  <a:pt x="624364" y="2656046"/>
                </a:cubicBezTo>
                <a:cubicBezTo>
                  <a:pt x="746284" y="2553176"/>
                  <a:pt x="860584" y="2438876"/>
                  <a:pt x="914876" y="2303621"/>
                </a:cubicBezTo>
                <a:lnTo>
                  <a:pt x="913924" y="2303621"/>
                </a:lnTo>
                <a:cubicBezTo>
                  <a:pt x="934879" y="2251234"/>
                  <a:pt x="947261" y="2195989"/>
                  <a:pt x="947261" y="2136934"/>
                </a:cubicBezTo>
                <a:cubicBezTo>
                  <a:pt x="947261" y="2087404"/>
                  <a:pt x="939641" y="2041684"/>
                  <a:pt x="926306" y="1998821"/>
                </a:cubicBezTo>
                <a:lnTo>
                  <a:pt x="927259" y="1998821"/>
                </a:lnTo>
                <a:cubicBezTo>
                  <a:pt x="884396" y="1863566"/>
                  <a:pt x="781526" y="1760696"/>
                  <a:pt x="669131" y="1666399"/>
                </a:cubicBezTo>
                <a:cubicBezTo>
                  <a:pt x="665321" y="1663541"/>
                  <a:pt x="661511" y="1659731"/>
                  <a:pt x="657701" y="1656874"/>
                </a:cubicBezTo>
                <a:cubicBezTo>
                  <a:pt x="653891" y="1654016"/>
                  <a:pt x="650081" y="1650206"/>
                  <a:pt x="646271" y="1647349"/>
                </a:cubicBezTo>
                <a:cubicBezTo>
                  <a:pt x="625316" y="1630204"/>
                  <a:pt x="604361" y="1614011"/>
                  <a:pt x="583406" y="1596866"/>
                </a:cubicBezTo>
                <a:cubicBezTo>
                  <a:pt x="567214" y="1583531"/>
                  <a:pt x="551021" y="1570196"/>
                  <a:pt x="534829" y="1557814"/>
                </a:cubicBezTo>
                <a:cubicBezTo>
                  <a:pt x="531019" y="1554956"/>
                  <a:pt x="527209" y="1551146"/>
                  <a:pt x="523399" y="1548289"/>
                </a:cubicBezTo>
                <a:cubicBezTo>
                  <a:pt x="519589" y="1545431"/>
                  <a:pt x="515779" y="1541621"/>
                  <a:pt x="511969" y="1538764"/>
                </a:cubicBezTo>
                <a:cubicBezTo>
                  <a:pt x="454819" y="1491139"/>
                  <a:pt x="400526" y="1442561"/>
                  <a:pt x="356711" y="1390174"/>
                </a:cubicBezTo>
                <a:lnTo>
                  <a:pt x="708184" y="1390174"/>
                </a:lnTo>
                <a:cubicBezTo>
                  <a:pt x="666274" y="1442561"/>
                  <a:pt x="613886" y="1492091"/>
                  <a:pt x="558641" y="1538764"/>
                </a:cubicBezTo>
                <a:cubicBezTo>
                  <a:pt x="573881" y="1551146"/>
                  <a:pt x="590074" y="1563529"/>
                  <a:pt x="605314" y="1575911"/>
                </a:cubicBezTo>
                <a:cubicBezTo>
                  <a:pt x="627221" y="1593056"/>
                  <a:pt x="648176" y="1610201"/>
                  <a:pt x="670084" y="1628299"/>
                </a:cubicBezTo>
                <a:cubicBezTo>
                  <a:pt x="826294" y="1495901"/>
                  <a:pt x="962501" y="1339691"/>
                  <a:pt x="962501" y="1119664"/>
                </a:cubicBezTo>
                <a:cubicBezTo>
                  <a:pt x="962501" y="919639"/>
                  <a:pt x="811054" y="753904"/>
                  <a:pt x="636746" y="585311"/>
                </a:cubicBezTo>
                <a:cubicBezTo>
                  <a:pt x="617696" y="607219"/>
                  <a:pt x="598646" y="629126"/>
                  <a:pt x="579596" y="651034"/>
                </a:cubicBezTo>
                <a:cubicBezTo>
                  <a:pt x="567214" y="664369"/>
                  <a:pt x="555784" y="678656"/>
                  <a:pt x="543401" y="691991"/>
                </a:cubicBezTo>
                <a:cubicBezTo>
                  <a:pt x="608171" y="755809"/>
                  <a:pt x="668179" y="817721"/>
                  <a:pt x="715804" y="880586"/>
                </a:cubicBezTo>
                <a:lnTo>
                  <a:pt x="350044" y="880586"/>
                </a:lnTo>
                <a:cubicBezTo>
                  <a:pt x="392906" y="820579"/>
                  <a:pt x="444341" y="757714"/>
                  <a:pt x="500539" y="693896"/>
                </a:cubicBezTo>
                <a:cubicBezTo>
                  <a:pt x="503396" y="690086"/>
                  <a:pt x="507206" y="686276"/>
                  <a:pt x="510064" y="682466"/>
                </a:cubicBezTo>
                <a:cubicBezTo>
                  <a:pt x="512921" y="678656"/>
                  <a:pt x="516731" y="674846"/>
                  <a:pt x="519589" y="671036"/>
                </a:cubicBezTo>
                <a:cubicBezTo>
                  <a:pt x="530066" y="658654"/>
                  <a:pt x="541496" y="646271"/>
                  <a:pt x="552926" y="633889"/>
                </a:cubicBezTo>
                <a:cubicBezTo>
                  <a:pt x="572929" y="611029"/>
                  <a:pt x="592931" y="588169"/>
                  <a:pt x="612934" y="565309"/>
                </a:cubicBezTo>
                <a:cubicBezTo>
                  <a:pt x="615791" y="561499"/>
                  <a:pt x="619601" y="557689"/>
                  <a:pt x="622459" y="553879"/>
                </a:cubicBezTo>
                <a:cubicBezTo>
                  <a:pt x="625316" y="550069"/>
                  <a:pt x="629126" y="546259"/>
                  <a:pt x="631984" y="542449"/>
                </a:cubicBezTo>
                <a:cubicBezTo>
                  <a:pt x="700564" y="463391"/>
                  <a:pt x="773906" y="384334"/>
                  <a:pt x="823436" y="295751"/>
                </a:cubicBezTo>
                <a:cubicBezTo>
                  <a:pt x="879634" y="191929"/>
                  <a:pt x="905351" y="96679"/>
                  <a:pt x="911066" y="7144"/>
                </a:cubicBezTo>
                <a:lnTo>
                  <a:pt x="769144" y="7144"/>
                </a:lnTo>
                <a:cubicBezTo>
                  <a:pt x="762476" y="83344"/>
                  <a:pt x="738664" y="159544"/>
                  <a:pt x="696754" y="224314"/>
                </a:cubicBezTo>
                <a:cubicBezTo>
                  <a:pt x="649129" y="297656"/>
                  <a:pt x="591026" y="369094"/>
                  <a:pt x="531019" y="439579"/>
                </a:cubicBezTo>
                <a:cubicBezTo>
                  <a:pt x="528161" y="443389"/>
                  <a:pt x="524351" y="447199"/>
                  <a:pt x="521494" y="451009"/>
                </a:cubicBezTo>
                <a:cubicBezTo>
                  <a:pt x="518636" y="454819"/>
                  <a:pt x="514826" y="458629"/>
                  <a:pt x="511969" y="462439"/>
                </a:cubicBezTo>
                <a:cubicBezTo>
                  <a:pt x="487204" y="491014"/>
                  <a:pt x="462439" y="519589"/>
                  <a:pt x="437674" y="547211"/>
                </a:cubicBezTo>
                <a:cubicBezTo>
                  <a:pt x="431006" y="554831"/>
                  <a:pt x="425291" y="561499"/>
                  <a:pt x="418624" y="568166"/>
                </a:cubicBezTo>
                <a:cubicBezTo>
                  <a:pt x="414814" y="571976"/>
                  <a:pt x="411956" y="575786"/>
                  <a:pt x="409099" y="579596"/>
                </a:cubicBezTo>
                <a:cubicBezTo>
                  <a:pt x="405289" y="583406"/>
                  <a:pt x="402431" y="587216"/>
                  <a:pt x="399574" y="591026"/>
                </a:cubicBezTo>
                <a:cubicBezTo>
                  <a:pt x="242411" y="772001"/>
                  <a:pt x="102394" y="943451"/>
                  <a:pt x="102394" y="1115854"/>
                </a:cubicBezTo>
                <a:cubicBezTo>
                  <a:pt x="102394" y="1344454"/>
                  <a:pt x="247174" y="1495901"/>
                  <a:pt x="399574" y="1623536"/>
                </a:cubicBezTo>
                <a:cubicBezTo>
                  <a:pt x="403384" y="1626394"/>
                  <a:pt x="407194" y="1630204"/>
                  <a:pt x="411004" y="1633061"/>
                </a:cubicBezTo>
                <a:cubicBezTo>
                  <a:pt x="414814" y="1635919"/>
                  <a:pt x="418624" y="1639729"/>
                  <a:pt x="422434" y="1642586"/>
                </a:cubicBezTo>
                <a:cubicBezTo>
                  <a:pt x="443389" y="1659731"/>
                  <a:pt x="464344" y="1676876"/>
                  <a:pt x="485299" y="1693069"/>
                </a:cubicBezTo>
                <a:cubicBezTo>
                  <a:pt x="502444" y="1706404"/>
                  <a:pt x="518636" y="1719739"/>
                  <a:pt x="534829" y="1733074"/>
                </a:cubicBezTo>
                <a:cubicBezTo>
                  <a:pt x="538639" y="1735931"/>
                  <a:pt x="542449" y="1739741"/>
                  <a:pt x="547211" y="1742599"/>
                </a:cubicBezTo>
                <a:cubicBezTo>
                  <a:pt x="551021" y="1745456"/>
                  <a:pt x="554831" y="1749266"/>
                  <a:pt x="558641" y="1752124"/>
                </a:cubicBezTo>
                <a:cubicBezTo>
                  <a:pt x="614839" y="1798796"/>
                  <a:pt x="666274" y="1845469"/>
                  <a:pt x="707231" y="1894046"/>
                </a:cubicBezTo>
                <a:lnTo>
                  <a:pt x="338614" y="1894046"/>
                </a:lnTo>
                <a:cubicBezTo>
                  <a:pt x="386239" y="1847374"/>
                  <a:pt x="445294" y="1800701"/>
                  <a:pt x="509111" y="1751171"/>
                </a:cubicBezTo>
                <a:cubicBezTo>
                  <a:pt x="493871" y="1738789"/>
                  <a:pt x="478631" y="1726406"/>
                  <a:pt x="462439" y="1714024"/>
                </a:cubicBezTo>
                <a:cubicBezTo>
                  <a:pt x="440531" y="1696879"/>
                  <a:pt x="418624" y="1678781"/>
                  <a:pt x="396716" y="1660684"/>
                </a:cubicBezTo>
                <a:cubicBezTo>
                  <a:pt x="230029" y="1790224"/>
                  <a:pt x="81439" y="1915954"/>
                  <a:pt x="81439" y="2095024"/>
                </a:cubicBezTo>
                <a:cubicBezTo>
                  <a:pt x="81439" y="2312194"/>
                  <a:pt x="216694" y="2487454"/>
                  <a:pt x="368141" y="2641759"/>
                </a:cubicBezTo>
                <a:cubicBezTo>
                  <a:pt x="374809" y="2636044"/>
                  <a:pt x="381476" y="2631281"/>
                  <a:pt x="388144" y="2625566"/>
                </a:cubicBezTo>
                <a:cubicBezTo>
                  <a:pt x="418624" y="2600801"/>
                  <a:pt x="449104" y="2576989"/>
                  <a:pt x="479584" y="2552224"/>
                </a:cubicBezTo>
                <a:cubicBezTo>
                  <a:pt x="432911" y="2504599"/>
                  <a:pt x="388144" y="2455069"/>
                  <a:pt x="350996" y="2404586"/>
                </a:cubicBezTo>
                <a:lnTo>
                  <a:pt x="680561" y="2404586"/>
                </a:lnTo>
                <a:cubicBezTo>
                  <a:pt x="635794" y="2456021"/>
                  <a:pt x="581501" y="2505551"/>
                  <a:pt x="524351" y="2554129"/>
                </a:cubicBezTo>
                <a:cubicBezTo>
                  <a:pt x="520541" y="2556986"/>
                  <a:pt x="516731" y="2560796"/>
                  <a:pt x="512921" y="2563654"/>
                </a:cubicBezTo>
                <a:cubicBezTo>
                  <a:pt x="509111" y="2566511"/>
                  <a:pt x="505301" y="2570321"/>
                  <a:pt x="501491" y="2573179"/>
                </a:cubicBezTo>
                <a:cubicBezTo>
                  <a:pt x="471964" y="2597944"/>
                  <a:pt x="440531" y="2622709"/>
                  <a:pt x="410051" y="2646521"/>
                </a:cubicBezTo>
                <a:cubicBezTo>
                  <a:pt x="403384" y="2652236"/>
                  <a:pt x="396716" y="2656999"/>
                  <a:pt x="390049" y="2662714"/>
                </a:cubicBezTo>
                <a:cubicBezTo>
                  <a:pt x="386239" y="2665571"/>
                  <a:pt x="382429" y="2669381"/>
                  <a:pt x="378619" y="2672239"/>
                </a:cubicBezTo>
                <a:cubicBezTo>
                  <a:pt x="374809" y="2675096"/>
                  <a:pt x="370999" y="2678906"/>
                  <a:pt x="367189" y="2681764"/>
                </a:cubicBezTo>
                <a:cubicBezTo>
                  <a:pt x="182404" y="2832259"/>
                  <a:pt x="7144" y="2988469"/>
                  <a:pt x="7144" y="3192304"/>
                </a:cubicBezTo>
                <a:cubicBezTo>
                  <a:pt x="7144" y="3388519"/>
                  <a:pt x="170974" y="3553301"/>
                  <a:pt x="355759" y="3710464"/>
                </a:cubicBezTo>
                <a:cubicBezTo>
                  <a:pt x="359569" y="3713321"/>
                  <a:pt x="363379" y="3717131"/>
                  <a:pt x="367189" y="3719989"/>
                </a:cubicBezTo>
                <a:cubicBezTo>
                  <a:pt x="370999" y="3722846"/>
                  <a:pt x="374809" y="3726656"/>
                  <a:pt x="378619" y="3729514"/>
                </a:cubicBezTo>
                <a:cubicBezTo>
                  <a:pt x="404336" y="3751421"/>
                  <a:pt x="431006" y="3773329"/>
                  <a:pt x="456724" y="3794284"/>
                </a:cubicBezTo>
                <a:cubicBezTo>
                  <a:pt x="467201" y="3802856"/>
                  <a:pt x="477679" y="3811429"/>
                  <a:pt x="488156" y="3820001"/>
                </a:cubicBezTo>
                <a:cubicBezTo>
                  <a:pt x="491966" y="3822859"/>
                  <a:pt x="495776" y="3826669"/>
                  <a:pt x="499586" y="3829526"/>
                </a:cubicBezTo>
                <a:cubicBezTo>
                  <a:pt x="503396" y="3832384"/>
                  <a:pt x="507206" y="3836194"/>
                  <a:pt x="511016" y="3839051"/>
                </a:cubicBezTo>
                <a:cubicBezTo>
                  <a:pt x="675799" y="3976211"/>
                  <a:pt x="830104" y="4116229"/>
                  <a:pt x="830104" y="4247674"/>
                </a:cubicBezTo>
                <a:lnTo>
                  <a:pt x="979646" y="4247674"/>
                </a:lnTo>
                <a:cubicBezTo>
                  <a:pt x="980599" y="4064794"/>
                  <a:pt x="807244" y="3903821"/>
                  <a:pt x="621506" y="3748564"/>
                </a:cubicBezTo>
                <a:close/>
                <a:moveTo>
                  <a:pt x="252889" y="1080611"/>
                </a:moveTo>
                <a:cubicBezTo>
                  <a:pt x="257651" y="1050131"/>
                  <a:pt x="269081" y="1017746"/>
                  <a:pt x="285274" y="985361"/>
                </a:cubicBezTo>
                <a:cubicBezTo>
                  <a:pt x="291941" y="972026"/>
                  <a:pt x="299561" y="958691"/>
                  <a:pt x="307181" y="944404"/>
                </a:cubicBezTo>
                <a:lnTo>
                  <a:pt x="759619" y="944404"/>
                </a:lnTo>
                <a:cubicBezTo>
                  <a:pt x="767239" y="957739"/>
                  <a:pt x="774859" y="971074"/>
                  <a:pt x="780574" y="985361"/>
                </a:cubicBezTo>
                <a:cubicBezTo>
                  <a:pt x="794861" y="1016794"/>
                  <a:pt x="805339" y="1049179"/>
                  <a:pt x="810101" y="1080611"/>
                </a:cubicBezTo>
                <a:cubicBezTo>
                  <a:pt x="811054" y="1087279"/>
                  <a:pt x="812006" y="1092994"/>
                  <a:pt x="812006" y="1099661"/>
                </a:cubicBezTo>
                <a:lnTo>
                  <a:pt x="250031" y="1099661"/>
                </a:lnTo>
                <a:cubicBezTo>
                  <a:pt x="250984" y="1093946"/>
                  <a:pt x="251936" y="1087279"/>
                  <a:pt x="252889" y="1080611"/>
                </a:cubicBezTo>
                <a:close/>
                <a:moveTo>
                  <a:pt x="306229" y="1319689"/>
                </a:moveTo>
                <a:cubicBezTo>
                  <a:pt x="293846" y="1298734"/>
                  <a:pt x="282416" y="1275874"/>
                  <a:pt x="273844" y="1253014"/>
                </a:cubicBezTo>
                <a:cubicBezTo>
                  <a:pt x="263366" y="1225391"/>
                  <a:pt x="256699" y="1196816"/>
                  <a:pt x="252889" y="1167289"/>
                </a:cubicBezTo>
                <a:lnTo>
                  <a:pt x="809149" y="1167289"/>
                </a:lnTo>
                <a:cubicBezTo>
                  <a:pt x="805339" y="1196816"/>
                  <a:pt x="797719" y="1226344"/>
                  <a:pt x="787241" y="1253014"/>
                </a:cubicBezTo>
                <a:cubicBezTo>
                  <a:pt x="778669" y="1275874"/>
                  <a:pt x="767239" y="1298734"/>
                  <a:pt x="754856" y="1319689"/>
                </a:cubicBezTo>
                <a:cubicBezTo>
                  <a:pt x="754856" y="1320641"/>
                  <a:pt x="753904" y="1320641"/>
                  <a:pt x="753904" y="1321594"/>
                </a:cubicBezTo>
                <a:lnTo>
                  <a:pt x="308134" y="1321594"/>
                </a:lnTo>
                <a:cubicBezTo>
                  <a:pt x="307181" y="1320641"/>
                  <a:pt x="307181" y="1320641"/>
                  <a:pt x="306229" y="1319689"/>
                </a:cubicBezTo>
                <a:close/>
                <a:moveTo>
                  <a:pt x="230981" y="2097881"/>
                </a:moveTo>
                <a:cubicBezTo>
                  <a:pt x="230981" y="2097881"/>
                  <a:pt x="230981" y="2097881"/>
                  <a:pt x="230981" y="2097881"/>
                </a:cubicBezTo>
                <a:cubicBezTo>
                  <a:pt x="230981" y="2064544"/>
                  <a:pt x="240506" y="2033111"/>
                  <a:pt x="255746" y="2002631"/>
                </a:cubicBezTo>
                <a:cubicBezTo>
                  <a:pt x="262414" y="1989296"/>
                  <a:pt x="270986" y="1976914"/>
                  <a:pt x="279559" y="1963579"/>
                </a:cubicBezTo>
                <a:lnTo>
                  <a:pt x="751999" y="1963579"/>
                </a:lnTo>
                <a:cubicBezTo>
                  <a:pt x="758666" y="1975009"/>
                  <a:pt x="764381" y="1986439"/>
                  <a:pt x="769144" y="1997869"/>
                </a:cubicBezTo>
                <a:lnTo>
                  <a:pt x="769144" y="1997869"/>
                </a:lnTo>
                <a:cubicBezTo>
                  <a:pt x="770096" y="1999774"/>
                  <a:pt x="771049" y="2000726"/>
                  <a:pt x="771049" y="2002631"/>
                </a:cubicBezTo>
                <a:cubicBezTo>
                  <a:pt x="784384" y="2032159"/>
                  <a:pt x="792956" y="2064544"/>
                  <a:pt x="796766" y="2097881"/>
                </a:cubicBezTo>
                <a:cubicBezTo>
                  <a:pt x="797719" y="2104549"/>
                  <a:pt x="797719" y="2111216"/>
                  <a:pt x="798671" y="2118836"/>
                </a:cubicBezTo>
                <a:lnTo>
                  <a:pt x="551974" y="2118836"/>
                </a:lnTo>
                <a:lnTo>
                  <a:pt x="551021" y="2118836"/>
                </a:lnTo>
                <a:lnTo>
                  <a:pt x="231934" y="2118836"/>
                </a:lnTo>
                <a:cubicBezTo>
                  <a:pt x="230981" y="2112169"/>
                  <a:pt x="230981" y="2104549"/>
                  <a:pt x="230981" y="2097881"/>
                </a:cubicBezTo>
                <a:close/>
                <a:moveTo>
                  <a:pt x="305276" y="2340769"/>
                </a:moveTo>
                <a:cubicBezTo>
                  <a:pt x="302419" y="2336006"/>
                  <a:pt x="299561" y="2331244"/>
                  <a:pt x="296704" y="2327434"/>
                </a:cubicBezTo>
                <a:cubicBezTo>
                  <a:pt x="284321" y="2305526"/>
                  <a:pt x="272891" y="2283619"/>
                  <a:pt x="264319" y="2260759"/>
                </a:cubicBezTo>
                <a:cubicBezTo>
                  <a:pt x="254794" y="2235994"/>
                  <a:pt x="246221" y="2211229"/>
                  <a:pt x="240506" y="2186464"/>
                </a:cubicBezTo>
                <a:lnTo>
                  <a:pt x="551021" y="2186464"/>
                </a:lnTo>
                <a:lnTo>
                  <a:pt x="551974" y="2186464"/>
                </a:lnTo>
                <a:lnTo>
                  <a:pt x="794861" y="2186464"/>
                </a:lnTo>
                <a:cubicBezTo>
                  <a:pt x="791051" y="2212181"/>
                  <a:pt x="783431" y="2236946"/>
                  <a:pt x="773906" y="2260759"/>
                </a:cubicBezTo>
                <a:cubicBezTo>
                  <a:pt x="768191" y="2275046"/>
                  <a:pt x="761524" y="2289334"/>
                  <a:pt x="753904" y="2303621"/>
                </a:cubicBezTo>
                <a:lnTo>
                  <a:pt x="754856" y="2303621"/>
                </a:lnTo>
                <a:cubicBezTo>
                  <a:pt x="750094" y="2312194"/>
                  <a:pt x="745331" y="2319814"/>
                  <a:pt x="740569" y="2328386"/>
                </a:cubicBezTo>
                <a:cubicBezTo>
                  <a:pt x="737711" y="2333149"/>
                  <a:pt x="734854" y="2337911"/>
                  <a:pt x="731996" y="2341721"/>
                </a:cubicBezTo>
                <a:lnTo>
                  <a:pt x="305276" y="2341721"/>
                </a:lnTo>
                <a:close/>
                <a:moveTo>
                  <a:pt x="158591" y="3162776"/>
                </a:moveTo>
                <a:cubicBezTo>
                  <a:pt x="163354" y="3130391"/>
                  <a:pt x="173831" y="3098006"/>
                  <a:pt x="190976" y="3067526"/>
                </a:cubicBezTo>
                <a:cubicBezTo>
                  <a:pt x="201454" y="3048476"/>
                  <a:pt x="213836" y="3029426"/>
                  <a:pt x="227171" y="3011329"/>
                </a:cubicBezTo>
                <a:lnTo>
                  <a:pt x="723424" y="3011329"/>
                </a:lnTo>
                <a:cubicBezTo>
                  <a:pt x="736759" y="3030379"/>
                  <a:pt x="749141" y="3048476"/>
                  <a:pt x="759619" y="3067526"/>
                </a:cubicBezTo>
                <a:cubicBezTo>
                  <a:pt x="776764" y="3098959"/>
                  <a:pt x="789146" y="3131344"/>
                  <a:pt x="795814" y="3162776"/>
                </a:cubicBezTo>
                <a:cubicBezTo>
                  <a:pt x="796766" y="3166586"/>
                  <a:pt x="796766" y="3170396"/>
                  <a:pt x="797719" y="3174206"/>
                </a:cubicBezTo>
                <a:lnTo>
                  <a:pt x="157639" y="3174206"/>
                </a:lnTo>
                <a:cubicBezTo>
                  <a:pt x="157639" y="3170396"/>
                  <a:pt x="157639" y="3166586"/>
                  <a:pt x="158591" y="3162776"/>
                </a:cubicBezTo>
                <a:close/>
                <a:moveTo>
                  <a:pt x="236696" y="3391376"/>
                </a:moveTo>
                <a:cubicBezTo>
                  <a:pt x="220504" y="3369469"/>
                  <a:pt x="205264" y="3346609"/>
                  <a:pt x="193834" y="3324701"/>
                </a:cubicBezTo>
                <a:cubicBezTo>
                  <a:pt x="179546" y="3298031"/>
                  <a:pt x="169069" y="3271361"/>
                  <a:pt x="163354" y="3244691"/>
                </a:cubicBezTo>
                <a:lnTo>
                  <a:pt x="796766" y="3244691"/>
                </a:lnTo>
                <a:cubicBezTo>
                  <a:pt x="792004" y="3271361"/>
                  <a:pt x="782479" y="3298031"/>
                  <a:pt x="770096" y="3324701"/>
                </a:cubicBezTo>
                <a:cubicBezTo>
                  <a:pt x="759619" y="3347561"/>
                  <a:pt x="746284" y="3369469"/>
                  <a:pt x="730091" y="3391376"/>
                </a:cubicBezTo>
                <a:cubicBezTo>
                  <a:pt x="726281" y="3397091"/>
                  <a:pt x="721519" y="3402806"/>
                  <a:pt x="717709" y="3408521"/>
                </a:cubicBezTo>
                <a:lnTo>
                  <a:pt x="250984" y="3408521"/>
                </a:lnTo>
                <a:cubicBezTo>
                  <a:pt x="245269" y="3402806"/>
                  <a:pt x="240506" y="3397091"/>
                  <a:pt x="236696" y="3391376"/>
                </a:cubicBezTo>
                <a:close/>
              </a:path>
            </a:pathLst>
          </a:custGeom>
          <a:solidFill>
            <a:srgbClr val="002060">
              <a:alpha val="66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4604581" y="277258"/>
            <a:ext cx="854111" cy="817249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95944"/>
            <a:ext cx="3932237" cy="7707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280" y="1180407"/>
            <a:ext cx="8996938" cy="5277393"/>
          </a:xfr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Профессор и лаборант следил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за работой приборов.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2. Мастер с помощником наладил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оборудование.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3. Академик прошёл с аспирантами в аудиторию.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4. Мария и Пьер Кюри открыл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радиоактивные элементы.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 5. Мы с ребятами изучал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действие препарата     на лабораторных животных.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6. Учитель провёл с ребятами интересный опыт.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7. По этим местам когда-то бродил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мы с моим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спутником. </a:t>
            </a:r>
          </a:p>
          <a:p>
            <a:endParaRPr lang="ru-RU" sz="3200" dirty="0"/>
          </a:p>
        </p:txBody>
      </p:sp>
      <p:pic>
        <p:nvPicPr>
          <p:cNvPr id="34818" name="Picture 2" descr="Первая женщина-лауреат Нобелевской премии Мари Кюри: жизнь, полная лишений  и личных драм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083856" y="185048"/>
            <a:ext cx="2858761" cy="2544297"/>
          </a:xfrm>
          <a:prstGeom prst="rect">
            <a:avLst/>
          </a:prstGeom>
          <a:noFill/>
        </p:spPr>
      </p:pic>
      <p:pic>
        <p:nvPicPr>
          <p:cNvPr id="34820" name="Picture 4" descr="Радиоактивная могила Марии Кю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932" y="2867891"/>
            <a:ext cx="2655850" cy="29279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6735380" y="426024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95944"/>
            <a:ext cx="3932237" cy="63532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817418"/>
            <a:ext cx="11172103" cy="5292437"/>
          </a:xfr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Профессор и лаборант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следил</a:t>
            </a:r>
            <a:r>
              <a:rPr lang="ru-RU" sz="2800" b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множ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число) за работой приборов.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Мастер с помощником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наладил</a:t>
            </a:r>
            <a:r>
              <a:rPr lang="ru-RU" sz="2800" b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множ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число) оборудование.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 3.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Академик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прошёл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(ед. число) с аспирантами в аудиторию.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Мария и Пьер Кюри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множ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число)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открыл</a:t>
            </a:r>
            <a:r>
              <a:rPr lang="ru-RU" sz="2800" b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радиоактивные элементы.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 5.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Мы с ребятами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множ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число)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изучал</a:t>
            </a:r>
            <a:r>
              <a:rPr lang="ru-RU" sz="2800" b="1" u="db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действие препарата на лабораторных животных. 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Учитель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провёл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(ед. число) с ребятами интересный опыт.</a:t>
            </a:r>
          </a:p>
          <a:p>
            <a:pPr marL="514350" indent="-514350"/>
            <a:r>
              <a:rPr lang="ru-RU" sz="2800" dirty="0" smtClean="0">
                <a:latin typeface="Arial" pitchFamily="34" charset="0"/>
                <a:cs typeface="Arial" pitchFamily="34" charset="0"/>
              </a:rPr>
              <a:t>7. По этим местам когда-то </a:t>
            </a:r>
            <a:r>
              <a:rPr lang="ru-RU" sz="2800" u="dbl" dirty="0" smtClean="0">
                <a:latin typeface="Arial" pitchFamily="34" charset="0"/>
                <a:cs typeface="Arial" pitchFamily="34" charset="0"/>
              </a:rPr>
              <a:t>бродили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множ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число)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мы 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моим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 спутником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 мы узнали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5">
            <a:extLst>
              <a:ext uri="{FF2B5EF4-FFF2-40B4-BE49-F238E27FC236}">
                <a16:creationId xmlns="" xmlns:a16="http://schemas.microsoft.com/office/drawing/2014/main" id="{63897F53-996A-4DDF-86FF-E48D4A7B6BC8}"/>
              </a:ext>
            </a:extLst>
          </p:cNvPr>
          <p:cNvGrpSpPr/>
          <p:nvPr/>
        </p:nvGrpSpPr>
        <p:grpSpPr>
          <a:xfrm>
            <a:off x="5742378" y="1703567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1" name="Trapezoid 19">
                <a:extLst>
                  <a:ext uri="{FF2B5EF4-FFF2-40B4-BE49-F238E27FC236}">
                    <a16:creationId xmlns="" xmlns:a16="http://schemas.microsoft.com/office/drawing/2014/main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Isosceles Triangle 20">
                <a:extLst>
                  <a:ext uri="{FF2B5EF4-FFF2-40B4-BE49-F238E27FC236}">
                    <a16:creationId xmlns="" xmlns:a16="http://schemas.microsoft.com/office/drawing/2014/main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9" name="Round Same Side Corner Rectangle 3">
                <a:extLst>
                  <a:ext uri="{FF2B5EF4-FFF2-40B4-BE49-F238E27FC236}">
                    <a16:creationId xmlns="" xmlns:a16="http://schemas.microsoft.com/office/drawing/2014/main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8">
                <a:extLst>
                  <a:ext uri="{FF2B5EF4-FFF2-40B4-BE49-F238E27FC236}">
                    <a16:creationId xmlns="" xmlns:a16="http://schemas.microsoft.com/office/drawing/2014/main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1"/>
              <a:ext cx="756214" cy="2363989"/>
              <a:chOff x="3503484" y="2773890"/>
              <a:chExt cx="640195" cy="2001310"/>
            </a:xfrm>
          </p:grpSpPr>
          <p:sp>
            <p:nvSpPr>
              <p:cNvPr id="17" name="Round Same Side Corner Rectangle 8">
                <a:extLst>
                  <a:ext uri="{FF2B5EF4-FFF2-40B4-BE49-F238E27FC236}">
                    <a16:creationId xmlns="" xmlns:a16="http://schemas.microsoft.com/office/drawing/2014/main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6">
                <a:extLst>
                  <a:ext uri="{FF2B5EF4-FFF2-40B4-BE49-F238E27FC236}">
                    <a16:creationId xmlns="" xmlns:a16="http://schemas.microsoft.com/office/drawing/2014/main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5" name="Round Same Side Corner Rectangle 9">
                <a:extLst>
                  <a:ext uri="{FF2B5EF4-FFF2-40B4-BE49-F238E27FC236}">
                    <a16:creationId xmlns="" xmlns:a16="http://schemas.microsoft.com/office/drawing/2014/main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="" xmlns:a16="http://schemas.microsoft.com/office/drawing/2014/main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3" name="Round Same Side Corner Rectangle 10">
                <a:extLst>
                  <a:ext uri="{FF2B5EF4-FFF2-40B4-BE49-F238E27FC236}">
                    <a16:creationId xmlns="" xmlns:a16="http://schemas.microsoft.com/office/drawing/2014/main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2">
                <a:extLst>
                  <a:ext uri="{FF2B5EF4-FFF2-40B4-BE49-F238E27FC236}">
                    <a16:creationId xmlns="" xmlns:a16="http://schemas.microsoft.com/office/drawing/2014/main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1" name="Round Same Side Corner Rectangle 11">
                <a:extLst>
                  <a:ext uri="{FF2B5EF4-FFF2-40B4-BE49-F238E27FC236}">
                    <a16:creationId xmlns="" xmlns:a16="http://schemas.microsoft.com/office/drawing/2014/main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0">
                <a:extLst>
                  <a:ext uri="{FF2B5EF4-FFF2-40B4-BE49-F238E27FC236}">
                    <a16:creationId xmlns="" xmlns:a16="http://schemas.microsoft.com/office/drawing/2014/main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080656" y="1801090"/>
            <a:ext cx="4793672" cy="52322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236" y="2867890"/>
            <a:ext cx="5638800" cy="52322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Какими бывают  предложения?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053" y="4059381"/>
            <a:ext cx="5015347" cy="954107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грамматическая основа предложения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841671" y="1413162"/>
            <a:ext cx="3338946" cy="1815882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Какими  способами выражается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подлежащее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7897089" y="3574471"/>
            <a:ext cx="3505202" cy="1384995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согласовать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подлежащее </a:t>
            </a:r>
          </a:p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и сказуемое?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31">
            <a:extLst>
              <a:ext uri="{FF2B5EF4-FFF2-40B4-BE49-F238E27FC236}">
                <a16:creationId xmlns="" xmlns:a16="http://schemas.microsoft.com/office/drawing/2014/main" id="{8D78E8A6-1A75-4C0E-A675-2045C887A6FB}"/>
              </a:ext>
            </a:extLst>
          </p:cNvPr>
          <p:cNvGrpSpPr/>
          <p:nvPr/>
        </p:nvGrpSpPr>
        <p:grpSpPr>
          <a:xfrm>
            <a:off x="944009" y="290945"/>
            <a:ext cx="1023337" cy="1277032"/>
            <a:chOff x="1105009" y="665240"/>
            <a:chExt cx="3688534" cy="5244116"/>
          </a:xfrm>
        </p:grpSpPr>
        <p:sp>
          <p:nvSpPr>
            <p:cNvPr id="30" name="Freeform: Shape 32">
              <a:extLst>
                <a:ext uri="{FF2B5EF4-FFF2-40B4-BE49-F238E27FC236}">
                  <a16:creationId xmlns="" xmlns:a16="http://schemas.microsoft.com/office/drawing/2014/main" id="{5735C2A6-D07F-48A6-BA5E-5AD58FA1C639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1" name="Freeform: Shape 33">
              <a:extLst>
                <a:ext uri="{FF2B5EF4-FFF2-40B4-BE49-F238E27FC236}">
                  <a16:creationId xmlns="" xmlns:a16="http://schemas.microsoft.com/office/drawing/2014/main" id="{0002E128-9CA1-4DF3-8BD5-89A48D6C29F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07" y="1307938"/>
            <a:ext cx="6567055" cy="5293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22657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самостоятельной работы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5108" y="1548533"/>
            <a:ext cx="4994566" cy="2871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Учёный с ассистентом … .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Экспериментатор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помощником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 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3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Профессор со студентом … .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Физик с лаборантом … .</a:t>
            </a:r>
          </a:p>
          <a:p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7280562" y="1564551"/>
            <a:ext cx="4301838" cy="261952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Придумайте предложения 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этими подлежащими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Употребите глагол в форме множественного числа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клипарт\школьники\0_3a856_7b07bf20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3229482"/>
            <a:ext cx="2571173" cy="3262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 мы узнаем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그룹 5">
            <a:extLst>
              <a:ext uri="{FF2B5EF4-FFF2-40B4-BE49-F238E27FC236}">
                <a16:creationId xmlns="" xmlns:a16="http://schemas.microsoft.com/office/drawing/2014/main" id="{63897F53-996A-4DDF-86FF-E48D4A7B6BC8}"/>
              </a:ext>
            </a:extLst>
          </p:cNvPr>
          <p:cNvGrpSpPr/>
          <p:nvPr/>
        </p:nvGrpSpPr>
        <p:grpSpPr>
          <a:xfrm>
            <a:off x="5742378" y="1703567"/>
            <a:ext cx="2156062" cy="4206297"/>
            <a:chOff x="3539504" y="1812927"/>
            <a:chExt cx="2156062" cy="4206297"/>
          </a:xfrm>
        </p:grpSpPr>
        <p:grpSp>
          <p:nvGrpSpPr>
            <p:cNvPr id="5" name="Group 3">
              <a:extLst>
                <a:ext uri="{FF2B5EF4-FFF2-40B4-BE49-F238E27FC236}">
                  <a16:creationId xmlns="" xmlns:a16="http://schemas.microsoft.com/office/drawing/2014/main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1" name="Trapezoid 19">
                <a:extLst>
                  <a:ext uri="{FF2B5EF4-FFF2-40B4-BE49-F238E27FC236}">
                    <a16:creationId xmlns="" xmlns:a16="http://schemas.microsoft.com/office/drawing/2014/main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Isosceles Triangle 20">
                <a:extLst>
                  <a:ext uri="{FF2B5EF4-FFF2-40B4-BE49-F238E27FC236}">
                    <a16:creationId xmlns="" xmlns:a16="http://schemas.microsoft.com/office/drawing/2014/main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4">
              <a:extLst>
                <a:ext uri="{FF2B5EF4-FFF2-40B4-BE49-F238E27FC236}">
                  <a16:creationId xmlns="" xmlns:a16="http://schemas.microsoft.com/office/drawing/2014/main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9" name="Round Same Side Corner Rectangle 3">
                <a:extLst>
                  <a:ext uri="{FF2B5EF4-FFF2-40B4-BE49-F238E27FC236}">
                    <a16:creationId xmlns="" xmlns:a16="http://schemas.microsoft.com/office/drawing/2014/main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Oval 18">
                <a:extLst>
                  <a:ext uri="{FF2B5EF4-FFF2-40B4-BE49-F238E27FC236}">
                    <a16:creationId xmlns="" xmlns:a16="http://schemas.microsoft.com/office/drawing/2014/main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5">
              <a:extLst>
                <a:ext uri="{FF2B5EF4-FFF2-40B4-BE49-F238E27FC236}">
                  <a16:creationId xmlns="" xmlns:a16="http://schemas.microsoft.com/office/drawing/2014/main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1"/>
              <a:ext cx="756214" cy="2363989"/>
              <a:chOff x="3503484" y="2773890"/>
              <a:chExt cx="640195" cy="2001310"/>
            </a:xfrm>
          </p:grpSpPr>
          <p:sp>
            <p:nvSpPr>
              <p:cNvPr id="17" name="Round Same Side Corner Rectangle 8">
                <a:extLst>
                  <a:ext uri="{FF2B5EF4-FFF2-40B4-BE49-F238E27FC236}">
                    <a16:creationId xmlns="" xmlns:a16="http://schemas.microsoft.com/office/drawing/2014/main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6">
                <a:extLst>
                  <a:ext uri="{FF2B5EF4-FFF2-40B4-BE49-F238E27FC236}">
                    <a16:creationId xmlns="" xmlns:a16="http://schemas.microsoft.com/office/drawing/2014/main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6">
              <a:extLst>
                <a:ext uri="{FF2B5EF4-FFF2-40B4-BE49-F238E27FC236}">
                  <a16:creationId xmlns="" xmlns:a16="http://schemas.microsoft.com/office/drawing/2014/main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5" name="Round Same Side Corner Rectangle 9">
                <a:extLst>
                  <a:ext uri="{FF2B5EF4-FFF2-40B4-BE49-F238E27FC236}">
                    <a16:creationId xmlns="" xmlns:a16="http://schemas.microsoft.com/office/drawing/2014/main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="" xmlns:a16="http://schemas.microsoft.com/office/drawing/2014/main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" name="Group 7">
              <a:extLst>
                <a:ext uri="{FF2B5EF4-FFF2-40B4-BE49-F238E27FC236}">
                  <a16:creationId xmlns="" xmlns:a16="http://schemas.microsoft.com/office/drawing/2014/main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3" name="Round Same Side Corner Rectangle 10">
                <a:extLst>
                  <a:ext uri="{FF2B5EF4-FFF2-40B4-BE49-F238E27FC236}">
                    <a16:creationId xmlns="" xmlns:a16="http://schemas.microsoft.com/office/drawing/2014/main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2">
                <a:extLst>
                  <a:ext uri="{FF2B5EF4-FFF2-40B4-BE49-F238E27FC236}">
                    <a16:creationId xmlns="" xmlns:a16="http://schemas.microsoft.com/office/drawing/2014/main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0" name="Group 8">
              <a:extLst>
                <a:ext uri="{FF2B5EF4-FFF2-40B4-BE49-F238E27FC236}">
                  <a16:creationId xmlns="" xmlns:a16="http://schemas.microsoft.com/office/drawing/2014/main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1" name="Round Same Side Corner Rectangle 11">
                <a:extLst>
                  <a:ext uri="{FF2B5EF4-FFF2-40B4-BE49-F238E27FC236}">
                    <a16:creationId xmlns="" xmlns:a16="http://schemas.microsoft.com/office/drawing/2014/main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0">
                <a:extLst>
                  <a:ext uri="{FF2B5EF4-FFF2-40B4-BE49-F238E27FC236}">
                    <a16:creationId xmlns="" xmlns:a16="http://schemas.microsoft.com/office/drawing/2014/main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080656" y="1801090"/>
            <a:ext cx="4793672" cy="52322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236" y="2867890"/>
            <a:ext cx="5638800" cy="523220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Какими бывают  предложения?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053" y="4059381"/>
            <a:ext cx="5015347" cy="954107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грамматическая основа предложения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841671" y="1413162"/>
            <a:ext cx="3338946" cy="1815882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Какими  способами выражается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подлежащее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7897089" y="3574471"/>
            <a:ext cx="3505202" cy="1384995"/>
          </a:xfrm>
          <a:prstGeom prst="homePlat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согласовать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подлежащее </a:t>
            </a:r>
          </a:p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и сказуемое?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31">
            <a:extLst>
              <a:ext uri="{FF2B5EF4-FFF2-40B4-BE49-F238E27FC236}">
                <a16:creationId xmlns="" xmlns:a16="http://schemas.microsoft.com/office/drawing/2014/main" id="{8D78E8A6-1A75-4C0E-A675-2045C887A6FB}"/>
              </a:ext>
            </a:extLst>
          </p:cNvPr>
          <p:cNvGrpSpPr/>
          <p:nvPr/>
        </p:nvGrpSpPr>
        <p:grpSpPr>
          <a:xfrm>
            <a:off x="750046" y="263237"/>
            <a:ext cx="1023337" cy="1277032"/>
            <a:chOff x="1105009" y="665240"/>
            <a:chExt cx="3688534" cy="5244116"/>
          </a:xfrm>
        </p:grpSpPr>
        <p:sp>
          <p:nvSpPr>
            <p:cNvPr id="30" name="Freeform: Shape 32">
              <a:extLst>
                <a:ext uri="{FF2B5EF4-FFF2-40B4-BE49-F238E27FC236}">
                  <a16:creationId xmlns="" xmlns:a16="http://schemas.microsoft.com/office/drawing/2014/main" id="{5735C2A6-D07F-48A6-BA5E-5AD58FA1C639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1" name="Freeform: Shape 33">
              <a:extLst>
                <a:ext uri="{FF2B5EF4-FFF2-40B4-BE49-F238E27FC236}">
                  <a16:creationId xmlns="" xmlns:a16="http://schemas.microsoft.com/office/drawing/2014/main" id="{0002E128-9CA1-4DF3-8BD5-89A48D6C29F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 l="31093" t="72348" r="13217" b="13258"/>
          <a:stretch>
            <a:fillRect/>
          </a:stretch>
        </p:blipFill>
        <p:spPr bwMode="auto">
          <a:xfrm>
            <a:off x="2078181" y="4627418"/>
            <a:ext cx="8390011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0" t="35606" r="10555" b="19077"/>
          <a:stretch>
            <a:fillRect/>
          </a:stretch>
        </p:blipFill>
        <p:spPr bwMode="auto">
          <a:xfrm>
            <a:off x="3255818" y="706582"/>
            <a:ext cx="4961143" cy="42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D:\клипарт\школьники\деловые\4CLXd6nqX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4313" y="3161176"/>
            <a:ext cx="1332923" cy="1694842"/>
          </a:xfrm>
          <a:prstGeom prst="rect">
            <a:avLst/>
          </a:prstGeom>
          <a:noFill/>
        </p:spPr>
      </p:pic>
      <p:pic>
        <p:nvPicPr>
          <p:cNvPr id="39941" name="Picture 5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5" cstate="print"/>
          <a:srcRect l="51136"/>
          <a:stretch>
            <a:fillRect/>
          </a:stretch>
        </p:blipFill>
        <p:spPr bwMode="auto">
          <a:xfrm flipH="1">
            <a:off x="2133600" y="3102552"/>
            <a:ext cx="1191491" cy="173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Словарная работа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440873"/>
            <a:ext cx="6851073" cy="473609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Эксперимент = опыт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ilmiy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tajriba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Гипотеза = предположение 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Вывод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xulosa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natija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Оборудование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asbob-uskuna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jixoz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Использовать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foydalanmoq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Следить = наблюдать -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kuzatmoq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аладить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to’grilamoq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Формулировать -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ifoda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qilmoq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Graphic 299">
            <a:extLst>
              <a:ext uri="{FF2B5EF4-FFF2-40B4-BE49-F238E27FC236}">
                <a16:creationId xmlns:a16="http://schemas.microsoft.com/office/drawing/2014/main" xmlns="" id="{82CEB01D-E691-4BEE-9215-29AF87913197}"/>
              </a:ext>
            </a:extLst>
          </p:cNvPr>
          <p:cNvGrpSpPr/>
          <p:nvPr/>
        </p:nvGrpSpPr>
        <p:grpSpPr>
          <a:xfrm>
            <a:off x="7855526" y="609601"/>
            <a:ext cx="3934691" cy="4235700"/>
            <a:chOff x="5671581" y="2568773"/>
            <a:chExt cx="3185568" cy="3050872"/>
          </a:xfrm>
        </p:grpSpPr>
        <p:sp>
          <p:nvSpPr>
            <p:cNvPr id="6" name="Freeform: Shape 3">
              <a:extLst>
                <a:ext uri="{FF2B5EF4-FFF2-40B4-BE49-F238E27FC236}">
                  <a16:creationId xmlns:a16="http://schemas.microsoft.com/office/drawing/2014/main" xmlns="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">
              <a:extLst>
                <a:ext uri="{FF2B5EF4-FFF2-40B4-BE49-F238E27FC236}">
                  <a16:creationId xmlns:a16="http://schemas.microsoft.com/office/drawing/2014/main" xmlns="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xmlns="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xmlns="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xmlns="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xmlns="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xmlns="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xmlns="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xmlns="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xmlns="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xmlns="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xmlns="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xmlns="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xmlns="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xmlns="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xmlns="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xmlns="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xmlns="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xmlns="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xmlns="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xmlns="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xmlns="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2">
              <a:extLst>
                <a:ext uri="{FF2B5EF4-FFF2-40B4-BE49-F238E27FC236}">
                  <a16:creationId xmlns:a16="http://schemas.microsoft.com/office/drawing/2014/main" xmlns="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Предложение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731520" y="1394550"/>
          <a:ext cx="8830491" cy="295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3954" y="5029201"/>
            <a:ext cx="112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Ученый</a:t>
            </a:r>
            <a:r>
              <a:rPr lang="ru-RU" sz="3200" dirty="0" smtClean="0"/>
              <a:t> </a:t>
            </a:r>
            <a:r>
              <a:rPr lang="ru-RU" sz="3200" b="1" u="dbl" dirty="0" smtClean="0"/>
              <a:t>сформулировал</a:t>
            </a:r>
            <a:r>
              <a:rPr lang="ru-RU" sz="3200" dirty="0" smtClean="0"/>
              <a:t> </a:t>
            </a:r>
            <a:r>
              <a:rPr lang="ru-RU" sz="3200" u="dash" dirty="0" smtClean="0"/>
              <a:t>гипотезу</a:t>
            </a:r>
            <a:r>
              <a:rPr lang="ru-RU" sz="3200" dirty="0" smtClean="0"/>
              <a:t> </a:t>
            </a:r>
            <a:r>
              <a:rPr lang="ru-RU" sz="3200" u="wavy" dirty="0" smtClean="0"/>
              <a:t>о бесконечности Вселенной</a:t>
            </a:r>
            <a:r>
              <a:rPr lang="ru-RU" sz="3200" dirty="0" smtClean="0"/>
              <a:t>. </a:t>
            </a:r>
          </a:p>
        </p:txBody>
      </p:sp>
      <p:pic>
        <p:nvPicPr>
          <p:cNvPr id="1026" name="Picture 2" descr="D:\клипарт\космос\0_55cb4_44c2dd3f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68294" y="2324099"/>
            <a:ext cx="2166505" cy="2642079"/>
          </a:xfrm>
          <a:prstGeom prst="rect">
            <a:avLst/>
          </a:prstGeom>
          <a:noFill/>
        </p:spPr>
      </p:pic>
      <p:pic>
        <p:nvPicPr>
          <p:cNvPr id="1027" name="Picture 3" descr="D:\клипарт\космос\0_5475e_ab63ea0a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65904" y="249382"/>
            <a:ext cx="1841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3964"/>
            <a:ext cx="11388436" cy="110836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Виды предложений по цели высказывания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58535" y="1178428"/>
          <a:ext cx="11338560" cy="386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09190" y="1743890"/>
            <a:ext cx="3547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повествовательное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4532" y="4339044"/>
            <a:ext cx="2843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побудительное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7057" y="3098616"/>
            <a:ext cx="3032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вопросительное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2377" y="1781173"/>
            <a:ext cx="2160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сообщение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2302" y="4377552"/>
            <a:ext cx="237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побуждение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6544" y="3047727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вопрос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videouroki.net/videouroki/conspekty/rus5k/05-vidy-predlozhenij-po-celi-vyskazyvaniya-povestvovatelnye-predlozheniya.files/image002.png"/>
          <p:cNvPicPr>
            <a:picLocks noChangeAspect="1" noChangeArrowheads="1"/>
          </p:cNvPicPr>
          <p:nvPr/>
        </p:nvPicPr>
        <p:blipFill>
          <a:blip r:embed="rId6"/>
          <a:srcRect l="38967" t="52642" r="37612" b="6586"/>
          <a:stretch>
            <a:fillRect/>
          </a:stretch>
        </p:blipFill>
        <p:spPr bwMode="auto">
          <a:xfrm>
            <a:off x="332509" y="2613974"/>
            <a:ext cx="1293223" cy="119973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4" descr="https://videouroki.net/videouroki/conspekty/rus5k/05-vidy-predlozhenij-po-celi-vyskazyvaniya-povestvovatelnye-predlozheniya.files/image002.png"/>
          <p:cNvPicPr>
            <a:picLocks noChangeAspect="1" noChangeArrowheads="1"/>
          </p:cNvPicPr>
          <p:nvPr/>
        </p:nvPicPr>
        <p:blipFill>
          <a:blip r:embed="rId6"/>
          <a:srcRect l="6328" t="52951" r="71944" b="7336"/>
          <a:stretch>
            <a:fillRect/>
          </a:stretch>
        </p:blipFill>
        <p:spPr bwMode="auto">
          <a:xfrm>
            <a:off x="357460" y="1468756"/>
            <a:ext cx="1227908" cy="119601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4" descr="https://videouroki.net/videouroki/conspekty/rus5k/05-vidy-predlozhenij-po-celi-vyskazyvaniya-povestvovatelnye-predlozheniya.files/image002.png"/>
          <p:cNvPicPr>
            <a:picLocks noChangeAspect="1" noChangeArrowheads="1"/>
          </p:cNvPicPr>
          <p:nvPr/>
        </p:nvPicPr>
        <p:blipFill>
          <a:blip r:embed="rId6"/>
          <a:srcRect l="73300" t="52995" r="5536" b="6233"/>
          <a:stretch>
            <a:fillRect/>
          </a:stretch>
        </p:blipFill>
        <p:spPr bwMode="auto">
          <a:xfrm>
            <a:off x="318654" y="3878768"/>
            <a:ext cx="1258389" cy="129194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95611" y="5146099"/>
            <a:ext cx="3879555" cy="1431429"/>
          </a:xfrm>
          <a:prstGeom prst="cube">
            <a:avLst/>
          </a:prstGeom>
          <a:solidFill>
            <a:srgbClr val="FFCC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повествовательное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darak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gap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4693" y="5097620"/>
            <a:ext cx="3709307" cy="1431429"/>
          </a:xfrm>
          <a:prstGeom prst="cube">
            <a:avLst/>
          </a:prstGeom>
          <a:solidFill>
            <a:srgbClr val="FFCC6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вопросительное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so’rok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gap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2505" y="5040037"/>
            <a:ext cx="3502093" cy="1431429"/>
          </a:xfrm>
          <a:prstGeom prst="cube">
            <a:avLst/>
          </a:prstGeom>
          <a:solidFill>
            <a:srgbClr val="FFCC66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побудительное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buyruk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gap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предложений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561702" y="1619793"/>
          <a:ext cx="11142617" cy="322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клипарт\школьники\деловые\sLQ6173p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7761" y="4290416"/>
            <a:ext cx="1899829" cy="2360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Запомните!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2509" y="1136468"/>
            <a:ext cx="5971309" cy="5472149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Простое предложение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состоит из нескольких слов или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слово-сочетаний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Оно может состоять из одного словосочетания или даже из одного слова.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Простое предложение может быть распространённым и нераспространённым, двусоставным и односоставным.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Подлежащее и сказуемое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главные члены двусоставного предложения, его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грамматическая основа.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videouroki.net/videouroki/conspekty/rus5k/08-glavnye-chleny-predlozheniya.files/image00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234" y="1546107"/>
            <a:ext cx="4989501" cy="32879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57341" y="4723548"/>
            <a:ext cx="3060732" cy="1267837"/>
          </a:xfrm>
          <a:prstGeom prst="cube">
            <a:avLst/>
          </a:prstGeom>
          <a:solidFill>
            <a:srgbClr val="FFCC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подлежащеее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ega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13274" y="4709692"/>
            <a:ext cx="2784762" cy="1267837"/>
          </a:xfrm>
          <a:prstGeom prst="cube">
            <a:avLst/>
          </a:prstGeom>
          <a:solidFill>
            <a:srgbClr val="FFCC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сказуемое 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kesim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7781" y="3781438"/>
            <a:ext cx="2881745" cy="1267837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определение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aniqlovchi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7855" y="3726020"/>
            <a:ext cx="2854036" cy="1267837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дополнение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to’ldiruvchi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4473" y="2839329"/>
            <a:ext cx="3643745" cy="1267837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обстоятельство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Подлежащее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3454" y="1537854"/>
          <a:ext cx="11097490" cy="4970320"/>
        </p:xfrm>
        <a:graphic>
          <a:graphicData uri="http://schemas.openxmlformats.org/drawingml/2006/table">
            <a:tbl>
              <a:tblPr/>
              <a:tblGrid>
                <a:gridCol w="4973781"/>
                <a:gridCol w="6123709"/>
              </a:tblGrid>
              <a:tr h="61306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Чем выражено?</a:t>
                      </a:r>
                      <a:endParaRPr lang="ru-RU" sz="2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2261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1) именем существительным или местоимением в Им. падеже;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 столе лежат </a:t>
                      </a:r>
                      <a:r>
                        <a:rPr lang="ru-RU" sz="24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книги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 marL="1793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Мы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готовимся к экзаменам.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480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2) субстантивированным* прилагательным или причастием;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Учащиеся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занимаются в спортзале. </a:t>
                      </a:r>
                    </a:p>
                    <a:p>
                      <a:pPr marL="1793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Учёные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изучают окружающий мир.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64">
                <a:tc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3) именем числительным;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Семеро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одного не ждут.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64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4) глаголом в неопределённой форме;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Ответить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на вопросы было трудно.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064">
                <a:tc>
                  <a:txBody>
                    <a:bodyPr/>
                    <a:lstStyle/>
                    <a:p>
                      <a:pPr marL="825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5) словосочетанием.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55420" algn="l"/>
                        </a:tabLst>
                      </a:pP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Около школы собралось </a:t>
                      </a:r>
                      <a:r>
                        <a:rPr lang="ru-RU" sz="2400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много ребят</a:t>
                      </a:r>
                      <a:r>
                        <a:rPr lang="ru-RU" sz="2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D:\клипарт\падежи\имени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729" y="0"/>
            <a:ext cx="1209652" cy="1514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455" y="1080655"/>
            <a:ext cx="10751127" cy="5458690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Ответьте на вопрос: «В чём заключается научный прогресс?». Выпишите выделенные главные члены предложения, укажите, чем выражены подлежащие.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науке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существует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много направлений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Учёные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работают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лабораториях, на заводах, в офисах, в заповедниках, на космических станциях. В своей работе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используют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научный подход.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Сначала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учёный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формулирует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гипотезу (предположение) о том, что произойдёт в тех или иных условиях. Для проверки своего предположения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проводит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эксперименты (опыты). Затем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анализирует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результаты эксперимента 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делает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выводы.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Настоящий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учёный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никогда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останавливается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полученных результатах.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строит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новые гипотезы 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проверяет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их на опыте. В этом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заключается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суть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научного прогресса. </a:t>
            </a:r>
          </a:p>
        </p:txBody>
      </p:sp>
      <p:sp>
        <p:nvSpPr>
          <p:cNvPr id="5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9593604" y="186147"/>
            <a:ext cx="631051" cy="72825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10905598" y="1589805"/>
            <a:ext cx="870766" cy="983475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11030540" y="3220241"/>
            <a:ext cx="704260" cy="85349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11003930" y="4700113"/>
            <a:ext cx="981456" cy="10621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10851809" y="265677"/>
            <a:ext cx="481209" cy="92581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1113</Words>
  <Application>Microsoft Office PowerPoint</Application>
  <PresentationFormat>Произвольный</PresentationFormat>
  <Paragraphs>162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Русский язык</vt:lpstr>
      <vt:lpstr>Сегодня на уроке мы узнаем</vt:lpstr>
      <vt:lpstr>Словарная работа</vt:lpstr>
      <vt:lpstr>Предложение</vt:lpstr>
      <vt:lpstr>Виды предложений по цели высказывания</vt:lpstr>
      <vt:lpstr>Виды предложений </vt:lpstr>
      <vt:lpstr>Запомните!</vt:lpstr>
      <vt:lpstr>Подлежащее</vt:lpstr>
      <vt:lpstr>Упражнение 1</vt:lpstr>
      <vt:lpstr>Проверьте!</vt:lpstr>
      <vt:lpstr>Упражнение 2</vt:lpstr>
      <vt:lpstr>Упражнение 2</vt:lpstr>
      <vt:lpstr>Проверьте!</vt:lpstr>
      <vt:lpstr>Задание 1 </vt:lpstr>
      <vt:lpstr>Задание 1 </vt:lpstr>
      <vt:lpstr>Задание 2</vt:lpstr>
      <vt:lpstr>Проверьте!</vt:lpstr>
      <vt:lpstr>Сегодня на уроке мы узнали</vt:lpstr>
      <vt:lpstr>Задание для самостоятельной работы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User</cp:lastModifiedBy>
  <cp:revision>89</cp:revision>
  <dcterms:created xsi:type="dcterms:W3CDTF">2018-08-03T11:59:51Z</dcterms:created>
  <dcterms:modified xsi:type="dcterms:W3CDTF">2020-09-21T18:00:21Z</dcterms:modified>
</cp:coreProperties>
</file>