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2" r:id="rId3"/>
    <p:sldId id="287" r:id="rId4"/>
    <p:sldId id="266" r:id="rId5"/>
    <p:sldId id="267" r:id="rId6"/>
    <p:sldId id="268" r:id="rId7"/>
    <p:sldId id="258" r:id="rId8"/>
    <p:sldId id="275" r:id="rId9"/>
    <p:sldId id="274" r:id="rId10"/>
    <p:sldId id="260" r:id="rId11"/>
    <p:sldId id="277" r:id="rId12"/>
    <p:sldId id="278" r:id="rId13"/>
    <p:sldId id="270" r:id="rId14"/>
    <p:sldId id="280" r:id="rId15"/>
    <p:sldId id="279" r:id="rId16"/>
    <p:sldId id="282" r:id="rId17"/>
    <p:sldId id="281" r:id="rId18"/>
    <p:sldId id="285" r:id="rId19"/>
    <p:sldId id="283" r:id="rId20"/>
    <p:sldId id="28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C8D471-38D6-4F46-B8A8-9A0F65C10F25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0CE93E8-293B-4B3F-8CC3-746CEF3F78F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2FD5996A-4D41-4B50-9F18-36A744464D00}" type="parTrans" cxnId="{FC528F2B-1F6C-4E1D-B973-DE65A5A7238E}">
      <dgm:prSet/>
      <dgm:spPr/>
      <dgm:t>
        <a:bodyPr/>
        <a:lstStyle/>
        <a:p>
          <a:endParaRPr lang="ru-RU"/>
        </a:p>
      </dgm:t>
    </dgm:pt>
    <dgm:pt modelId="{DB930776-E1DD-4ED3-A72E-4CCEC17375E7}" type="sibTrans" cxnId="{FC528F2B-1F6C-4E1D-B973-DE65A5A7238E}">
      <dgm:prSet/>
      <dgm:spPr/>
      <dgm:t>
        <a:bodyPr/>
        <a:lstStyle/>
        <a:p>
          <a:endParaRPr lang="ru-RU"/>
        </a:p>
      </dgm:t>
    </dgm:pt>
    <dgm:pt modelId="{EE44649B-E433-4DC4-A4C7-701EB3D3EC93}">
      <dgm:prSet phldrT="[Текст]" custT="1"/>
      <dgm:spPr/>
      <dgm:t>
        <a:bodyPr/>
        <a:lstStyle/>
        <a:p>
          <a:r>
            <a:rPr lang="ru-RU" sz="3200" dirty="0" smtClean="0"/>
            <a:t>слова, связанные между собой по смыслу</a:t>
          </a:r>
          <a:endParaRPr lang="ru-RU" sz="3200" dirty="0"/>
        </a:p>
      </dgm:t>
    </dgm:pt>
    <dgm:pt modelId="{19CF735C-F641-4298-9CB3-8002CD2A1FB9}" type="parTrans" cxnId="{9010EFAE-0681-4CC4-86AA-F027A3663DD1}">
      <dgm:prSet/>
      <dgm:spPr/>
      <dgm:t>
        <a:bodyPr/>
        <a:lstStyle/>
        <a:p>
          <a:endParaRPr lang="ru-RU"/>
        </a:p>
      </dgm:t>
    </dgm:pt>
    <dgm:pt modelId="{1E077812-FEB0-41E9-BB13-DDF18DE910F9}" type="sibTrans" cxnId="{9010EFAE-0681-4CC4-86AA-F027A3663DD1}">
      <dgm:prSet/>
      <dgm:spPr/>
      <dgm:t>
        <a:bodyPr/>
        <a:lstStyle/>
        <a:p>
          <a:endParaRPr lang="ru-RU"/>
        </a:p>
      </dgm:t>
    </dgm:pt>
    <dgm:pt modelId="{68E2CFF5-326F-49E4-8B56-C91CF02C802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3BE35C3-AA8F-4781-AA64-4ED8AB994DD9}" type="parTrans" cxnId="{A055BB5A-D667-4322-86E9-07EF396E3C96}">
      <dgm:prSet/>
      <dgm:spPr/>
      <dgm:t>
        <a:bodyPr/>
        <a:lstStyle/>
        <a:p>
          <a:endParaRPr lang="ru-RU"/>
        </a:p>
      </dgm:t>
    </dgm:pt>
    <dgm:pt modelId="{E6DF2615-2C05-4946-AEC4-E7B4FA3F848C}" type="sibTrans" cxnId="{A055BB5A-D667-4322-86E9-07EF396E3C96}">
      <dgm:prSet/>
      <dgm:spPr/>
      <dgm:t>
        <a:bodyPr/>
        <a:lstStyle/>
        <a:p>
          <a:endParaRPr lang="ru-RU"/>
        </a:p>
      </dgm:t>
    </dgm:pt>
    <dgm:pt modelId="{31116038-311E-4A0B-8842-826670168DD1}">
      <dgm:prSet phldrT="[Текст]" custT="1"/>
      <dgm:spPr/>
      <dgm:t>
        <a:bodyPr/>
        <a:lstStyle/>
        <a:p>
          <a:r>
            <a:rPr lang="ru-RU" sz="3200" dirty="0" smtClean="0"/>
            <a:t>выражает законченную мысль</a:t>
          </a:r>
          <a:endParaRPr lang="ru-RU" sz="3200" dirty="0"/>
        </a:p>
      </dgm:t>
    </dgm:pt>
    <dgm:pt modelId="{7C87FA9E-67C3-419E-ACC7-03215DD83588}" type="parTrans" cxnId="{8B5FBB17-270A-4E6B-B673-1738DC168002}">
      <dgm:prSet/>
      <dgm:spPr/>
      <dgm:t>
        <a:bodyPr/>
        <a:lstStyle/>
        <a:p>
          <a:endParaRPr lang="ru-RU"/>
        </a:p>
      </dgm:t>
    </dgm:pt>
    <dgm:pt modelId="{7A949604-F836-401E-8161-98E26C20EB4F}" type="sibTrans" cxnId="{8B5FBB17-270A-4E6B-B673-1738DC168002}">
      <dgm:prSet/>
      <dgm:spPr/>
      <dgm:t>
        <a:bodyPr/>
        <a:lstStyle/>
        <a:p>
          <a:endParaRPr lang="ru-RU"/>
        </a:p>
      </dgm:t>
    </dgm:pt>
    <dgm:pt modelId="{BDA6A364-14ED-4190-A491-8822CB513BB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438C27E-604C-4FBD-A4E0-E16184440A41}" type="parTrans" cxnId="{415B9A03-85F2-4309-B32E-F288890246E2}">
      <dgm:prSet/>
      <dgm:spPr/>
      <dgm:t>
        <a:bodyPr/>
        <a:lstStyle/>
        <a:p>
          <a:endParaRPr lang="ru-RU"/>
        </a:p>
      </dgm:t>
    </dgm:pt>
    <dgm:pt modelId="{7C762307-EA70-4D6A-80B9-0193D6758CA7}" type="sibTrans" cxnId="{415B9A03-85F2-4309-B32E-F288890246E2}">
      <dgm:prSet/>
      <dgm:spPr/>
      <dgm:t>
        <a:bodyPr/>
        <a:lstStyle/>
        <a:p>
          <a:endParaRPr lang="ru-RU"/>
        </a:p>
      </dgm:t>
    </dgm:pt>
    <dgm:pt modelId="{C8A4BED3-CD38-4F71-876F-642F5D6C8B93}">
      <dgm:prSet phldrT="[Текст]" custT="1"/>
      <dgm:spPr/>
      <dgm:t>
        <a:bodyPr/>
        <a:lstStyle/>
        <a:p>
          <a:r>
            <a:rPr lang="ru-RU" sz="3200" dirty="0" smtClean="0"/>
            <a:t>основная единица синтаксиса</a:t>
          </a:r>
          <a:endParaRPr lang="ru-RU" sz="3200" dirty="0"/>
        </a:p>
      </dgm:t>
    </dgm:pt>
    <dgm:pt modelId="{24E0CFE4-368A-4410-A161-8E7154242B0A}" type="parTrans" cxnId="{15C47D3D-9E85-492B-BA8E-E6EC8CD191AC}">
      <dgm:prSet/>
      <dgm:spPr/>
      <dgm:t>
        <a:bodyPr/>
        <a:lstStyle/>
        <a:p>
          <a:endParaRPr lang="ru-RU"/>
        </a:p>
      </dgm:t>
    </dgm:pt>
    <dgm:pt modelId="{86952BF5-7403-407B-AECC-032EE0959552}" type="sibTrans" cxnId="{15C47D3D-9E85-492B-BA8E-E6EC8CD191AC}">
      <dgm:prSet/>
      <dgm:spPr/>
      <dgm:t>
        <a:bodyPr/>
        <a:lstStyle/>
        <a:p>
          <a:endParaRPr lang="ru-RU"/>
        </a:p>
      </dgm:t>
    </dgm:pt>
    <dgm:pt modelId="{C976B658-6F22-412A-8D46-ECAE4291A287}" type="pres">
      <dgm:prSet presAssocID="{D3C8D471-38D6-4F46-B8A8-9A0F65C10F2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685D18-FF1B-49C6-8AF8-7922EC438CED}" type="pres">
      <dgm:prSet presAssocID="{50CE93E8-293B-4B3F-8CC3-746CEF3F78FE}" presName="composite" presStyleCnt="0"/>
      <dgm:spPr/>
      <dgm:t>
        <a:bodyPr/>
        <a:lstStyle/>
        <a:p>
          <a:endParaRPr lang="ru-RU"/>
        </a:p>
      </dgm:t>
    </dgm:pt>
    <dgm:pt modelId="{73D4A8AB-BA42-4A2D-9BB2-584070A322B5}" type="pres">
      <dgm:prSet presAssocID="{50CE93E8-293B-4B3F-8CC3-746CEF3F78F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6D912-1B3B-4E54-86BD-F082BEE282E1}" type="pres">
      <dgm:prSet presAssocID="{50CE93E8-293B-4B3F-8CC3-746CEF3F78F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915187-2F83-4DFE-A4DC-B0E012DF2D96}" type="pres">
      <dgm:prSet presAssocID="{DB930776-E1DD-4ED3-A72E-4CCEC17375E7}" presName="sp" presStyleCnt="0"/>
      <dgm:spPr/>
      <dgm:t>
        <a:bodyPr/>
        <a:lstStyle/>
        <a:p>
          <a:endParaRPr lang="ru-RU"/>
        </a:p>
      </dgm:t>
    </dgm:pt>
    <dgm:pt modelId="{01EFB8FF-CE4F-4EB1-B4F3-D23E9AA79E64}" type="pres">
      <dgm:prSet presAssocID="{68E2CFF5-326F-49E4-8B56-C91CF02C8024}" presName="composite" presStyleCnt="0"/>
      <dgm:spPr/>
      <dgm:t>
        <a:bodyPr/>
        <a:lstStyle/>
        <a:p>
          <a:endParaRPr lang="ru-RU"/>
        </a:p>
      </dgm:t>
    </dgm:pt>
    <dgm:pt modelId="{02BE81C5-9308-4787-8722-D6D542CB142E}" type="pres">
      <dgm:prSet presAssocID="{68E2CFF5-326F-49E4-8B56-C91CF02C80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35840-91A4-49F8-B0E9-D99C1913A2BC}" type="pres">
      <dgm:prSet presAssocID="{68E2CFF5-326F-49E4-8B56-C91CF02C80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C4234-50F3-4B83-8195-F1D7DE1F916A}" type="pres">
      <dgm:prSet presAssocID="{E6DF2615-2C05-4946-AEC4-E7B4FA3F848C}" presName="sp" presStyleCnt="0"/>
      <dgm:spPr/>
      <dgm:t>
        <a:bodyPr/>
        <a:lstStyle/>
        <a:p>
          <a:endParaRPr lang="ru-RU"/>
        </a:p>
      </dgm:t>
    </dgm:pt>
    <dgm:pt modelId="{ABFB39D7-F376-4242-98BA-4A75EE65921F}" type="pres">
      <dgm:prSet presAssocID="{BDA6A364-14ED-4190-A491-8822CB513BBD}" presName="composite" presStyleCnt="0"/>
      <dgm:spPr/>
      <dgm:t>
        <a:bodyPr/>
        <a:lstStyle/>
        <a:p>
          <a:endParaRPr lang="ru-RU"/>
        </a:p>
      </dgm:t>
    </dgm:pt>
    <dgm:pt modelId="{0B3ABF91-23B6-49B0-A630-6EAE92DBF261}" type="pres">
      <dgm:prSet presAssocID="{BDA6A364-14ED-4190-A491-8822CB513BB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4302F-F79F-41CC-9FA5-E0710AFF8AB3}" type="pres">
      <dgm:prSet presAssocID="{BDA6A364-14ED-4190-A491-8822CB513BB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B3F194-C8FE-4739-9572-81DA7E53E90F}" type="presOf" srcId="{50CE93E8-293B-4B3F-8CC3-746CEF3F78FE}" destId="{73D4A8AB-BA42-4A2D-9BB2-584070A322B5}" srcOrd="0" destOrd="0" presId="urn:microsoft.com/office/officeart/2005/8/layout/chevron2"/>
    <dgm:cxn modelId="{9010EFAE-0681-4CC4-86AA-F027A3663DD1}" srcId="{50CE93E8-293B-4B3F-8CC3-746CEF3F78FE}" destId="{EE44649B-E433-4DC4-A4C7-701EB3D3EC93}" srcOrd="0" destOrd="0" parTransId="{19CF735C-F641-4298-9CB3-8002CD2A1FB9}" sibTransId="{1E077812-FEB0-41E9-BB13-DDF18DE910F9}"/>
    <dgm:cxn modelId="{F01FCF33-5A24-4051-9BEF-6199D98360F4}" type="presOf" srcId="{C8A4BED3-CD38-4F71-876F-642F5D6C8B93}" destId="{0414302F-F79F-41CC-9FA5-E0710AFF8AB3}" srcOrd="0" destOrd="0" presId="urn:microsoft.com/office/officeart/2005/8/layout/chevron2"/>
    <dgm:cxn modelId="{415B9A03-85F2-4309-B32E-F288890246E2}" srcId="{D3C8D471-38D6-4F46-B8A8-9A0F65C10F25}" destId="{BDA6A364-14ED-4190-A491-8822CB513BBD}" srcOrd="2" destOrd="0" parTransId="{9438C27E-604C-4FBD-A4E0-E16184440A41}" sibTransId="{7C762307-EA70-4D6A-80B9-0193D6758CA7}"/>
    <dgm:cxn modelId="{BB31B097-198B-4AB9-B1C0-2CF3543AF0AF}" type="presOf" srcId="{EE44649B-E433-4DC4-A4C7-701EB3D3EC93}" destId="{E836D912-1B3B-4E54-86BD-F082BEE282E1}" srcOrd="0" destOrd="0" presId="urn:microsoft.com/office/officeart/2005/8/layout/chevron2"/>
    <dgm:cxn modelId="{15C47D3D-9E85-492B-BA8E-E6EC8CD191AC}" srcId="{BDA6A364-14ED-4190-A491-8822CB513BBD}" destId="{C8A4BED3-CD38-4F71-876F-642F5D6C8B93}" srcOrd="0" destOrd="0" parTransId="{24E0CFE4-368A-4410-A161-8E7154242B0A}" sibTransId="{86952BF5-7403-407B-AECC-032EE0959552}"/>
    <dgm:cxn modelId="{B21B12DB-0B74-46C2-8D8F-C691D90C6C05}" type="presOf" srcId="{D3C8D471-38D6-4F46-B8A8-9A0F65C10F25}" destId="{C976B658-6F22-412A-8D46-ECAE4291A287}" srcOrd="0" destOrd="0" presId="urn:microsoft.com/office/officeart/2005/8/layout/chevron2"/>
    <dgm:cxn modelId="{A055BB5A-D667-4322-86E9-07EF396E3C96}" srcId="{D3C8D471-38D6-4F46-B8A8-9A0F65C10F25}" destId="{68E2CFF5-326F-49E4-8B56-C91CF02C8024}" srcOrd="1" destOrd="0" parTransId="{63BE35C3-AA8F-4781-AA64-4ED8AB994DD9}" sibTransId="{E6DF2615-2C05-4946-AEC4-E7B4FA3F848C}"/>
    <dgm:cxn modelId="{FC528F2B-1F6C-4E1D-B973-DE65A5A7238E}" srcId="{D3C8D471-38D6-4F46-B8A8-9A0F65C10F25}" destId="{50CE93E8-293B-4B3F-8CC3-746CEF3F78FE}" srcOrd="0" destOrd="0" parTransId="{2FD5996A-4D41-4B50-9F18-36A744464D00}" sibTransId="{DB930776-E1DD-4ED3-A72E-4CCEC17375E7}"/>
    <dgm:cxn modelId="{ECD7AEF5-48F9-4D53-9773-EFE2274F49D3}" type="presOf" srcId="{68E2CFF5-326F-49E4-8B56-C91CF02C8024}" destId="{02BE81C5-9308-4787-8722-D6D542CB142E}" srcOrd="0" destOrd="0" presId="urn:microsoft.com/office/officeart/2005/8/layout/chevron2"/>
    <dgm:cxn modelId="{0964B631-6190-407E-B760-53B5A5C96520}" type="presOf" srcId="{31116038-311E-4A0B-8842-826670168DD1}" destId="{12D35840-91A4-49F8-B0E9-D99C1913A2BC}" srcOrd="0" destOrd="0" presId="urn:microsoft.com/office/officeart/2005/8/layout/chevron2"/>
    <dgm:cxn modelId="{8B5FBB17-270A-4E6B-B673-1738DC168002}" srcId="{68E2CFF5-326F-49E4-8B56-C91CF02C8024}" destId="{31116038-311E-4A0B-8842-826670168DD1}" srcOrd="0" destOrd="0" parTransId="{7C87FA9E-67C3-419E-ACC7-03215DD83588}" sibTransId="{7A949604-F836-401E-8161-98E26C20EB4F}"/>
    <dgm:cxn modelId="{ED84FFAF-5524-43AC-A418-3E7A3614ECBD}" type="presOf" srcId="{BDA6A364-14ED-4190-A491-8822CB513BBD}" destId="{0B3ABF91-23B6-49B0-A630-6EAE92DBF261}" srcOrd="0" destOrd="0" presId="urn:microsoft.com/office/officeart/2005/8/layout/chevron2"/>
    <dgm:cxn modelId="{3FF35C87-96ED-41D3-BFE5-0E34D1566853}" type="presParOf" srcId="{C976B658-6F22-412A-8D46-ECAE4291A287}" destId="{AF685D18-FF1B-49C6-8AF8-7922EC438CED}" srcOrd="0" destOrd="0" presId="urn:microsoft.com/office/officeart/2005/8/layout/chevron2"/>
    <dgm:cxn modelId="{A5B5A709-6E9E-4137-89C1-41DF6F1A81AF}" type="presParOf" srcId="{AF685D18-FF1B-49C6-8AF8-7922EC438CED}" destId="{73D4A8AB-BA42-4A2D-9BB2-584070A322B5}" srcOrd="0" destOrd="0" presId="urn:microsoft.com/office/officeart/2005/8/layout/chevron2"/>
    <dgm:cxn modelId="{BC5219A5-45D6-4B6F-91F1-4701AC563BC9}" type="presParOf" srcId="{AF685D18-FF1B-49C6-8AF8-7922EC438CED}" destId="{E836D912-1B3B-4E54-86BD-F082BEE282E1}" srcOrd="1" destOrd="0" presId="urn:microsoft.com/office/officeart/2005/8/layout/chevron2"/>
    <dgm:cxn modelId="{6CB18497-717A-47CC-A51E-5912C4CC088A}" type="presParOf" srcId="{C976B658-6F22-412A-8D46-ECAE4291A287}" destId="{38915187-2F83-4DFE-A4DC-B0E012DF2D96}" srcOrd="1" destOrd="0" presId="urn:microsoft.com/office/officeart/2005/8/layout/chevron2"/>
    <dgm:cxn modelId="{3C63B53C-E279-4B1F-A5BD-455B3D4D1FC2}" type="presParOf" srcId="{C976B658-6F22-412A-8D46-ECAE4291A287}" destId="{01EFB8FF-CE4F-4EB1-B4F3-D23E9AA79E64}" srcOrd="2" destOrd="0" presId="urn:microsoft.com/office/officeart/2005/8/layout/chevron2"/>
    <dgm:cxn modelId="{04CB6AEB-9BC3-4429-94E1-6C731DF54476}" type="presParOf" srcId="{01EFB8FF-CE4F-4EB1-B4F3-D23E9AA79E64}" destId="{02BE81C5-9308-4787-8722-D6D542CB142E}" srcOrd="0" destOrd="0" presId="urn:microsoft.com/office/officeart/2005/8/layout/chevron2"/>
    <dgm:cxn modelId="{CD8A464A-C8C2-4B06-8B86-10961B2109DA}" type="presParOf" srcId="{01EFB8FF-CE4F-4EB1-B4F3-D23E9AA79E64}" destId="{12D35840-91A4-49F8-B0E9-D99C1913A2BC}" srcOrd="1" destOrd="0" presId="urn:microsoft.com/office/officeart/2005/8/layout/chevron2"/>
    <dgm:cxn modelId="{71D48B9F-D53A-4C83-903E-0F00386CEC0D}" type="presParOf" srcId="{C976B658-6F22-412A-8D46-ECAE4291A287}" destId="{145C4234-50F3-4B83-8195-F1D7DE1F916A}" srcOrd="3" destOrd="0" presId="urn:microsoft.com/office/officeart/2005/8/layout/chevron2"/>
    <dgm:cxn modelId="{62E571FE-32C0-4FCC-A82E-EC93F199C1E1}" type="presParOf" srcId="{C976B658-6F22-412A-8D46-ECAE4291A287}" destId="{ABFB39D7-F376-4242-98BA-4A75EE65921F}" srcOrd="4" destOrd="0" presId="urn:microsoft.com/office/officeart/2005/8/layout/chevron2"/>
    <dgm:cxn modelId="{B0C31915-FA3A-44D9-BB80-8319A8D20A4D}" type="presParOf" srcId="{ABFB39D7-F376-4242-98BA-4A75EE65921F}" destId="{0B3ABF91-23B6-49B0-A630-6EAE92DBF261}" srcOrd="0" destOrd="0" presId="urn:microsoft.com/office/officeart/2005/8/layout/chevron2"/>
    <dgm:cxn modelId="{D26D0FA7-0270-4141-B203-2C4D5DDDB489}" type="presParOf" srcId="{ABFB39D7-F376-4242-98BA-4A75EE65921F}" destId="{0414302F-F79F-41CC-9FA5-E0710AFF8AB3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D80C0A-311C-4AE3-9E5E-F59B6825FDEB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E2A7DAD-F7B9-4C54-95C0-B9AA91AE6AC0}">
      <dgm:prSet phldrT="[Текст]" custT="1"/>
      <dgm:spPr/>
      <dgm:t>
        <a:bodyPr/>
        <a:lstStyle/>
        <a:p>
          <a:r>
            <a:rPr lang="ru-RU" sz="2800" dirty="0" smtClean="0"/>
            <a:t>Я пришёл рассказать об эксперименте.</a:t>
          </a:r>
          <a:endParaRPr lang="ru-RU" sz="2800" dirty="0"/>
        </a:p>
      </dgm:t>
    </dgm:pt>
    <dgm:pt modelId="{169E6996-DF8F-4ECA-9DE6-BD74630AA0EF}" type="parTrans" cxnId="{76F23539-7B0A-4974-8729-E5E0AEE24111}">
      <dgm:prSet/>
      <dgm:spPr/>
      <dgm:t>
        <a:bodyPr/>
        <a:lstStyle/>
        <a:p>
          <a:endParaRPr lang="ru-RU"/>
        </a:p>
      </dgm:t>
    </dgm:pt>
    <dgm:pt modelId="{A81E87DE-35F5-47CA-8B87-7EB7B8BA8C48}" type="sibTrans" cxnId="{76F23539-7B0A-4974-8729-E5E0AEE24111}">
      <dgm:prSet/>
      <dgm:spPr/>
      <dgm:t>
        <a:bodyPr/>
        <a:lstStyle/>
        <a:p>
          <a:endParaRPr lang="ru-RU"/>
        </a:p>
      </dgm:t>
    </dgm:pt>
    <dgm:pt modelId="{04F584EF-C9C9-46C4-BC63-65347F887191}">
      <dgm:prSet phldrT="[Текст]" custT="1"/>
      <dgm:spPr/>
      <dgm:t>
        <a:bodyPr/>
        <a:lstStyle/>
        <a:p>
          <a:r>
            <a:rPr lang="ru-RU" sz="2800" dirty="0" smtClean="0"/>
            <a:t>Ты придёшь рассказать о лаборатории?</a:t>
          </a:r>
          <a:endParaRPr lang="ru-RU" sz="2800" dirty="0"/>
        </a:p>
      </dgm:t>
    </dgm:pt>
    <dgm:pt modelId="{455DE0AA-3195-4E1D-BFC8-D9D123E99EA2}" type="parTrans" cxnId="{6992C9DD-EFF1-421E-AB37-39C54B48B1A9}">
      <dgm:prSet/>
      <dgm:spPr/>
      <dgm:t>
        <a:bodyPr/>
        <a:lstStyle/>
        <a:p>
          <a:endParaRPr lang="ru-RU"/>
        </a:p>
      </dgm:t>
    </dgm:pt>
    <dgm:pt modelId="{5CF2C28A-67F3-4F0F-A17D-B3A136AA3076}" type="sibTrans" cxnId="{6992C9DD-EFF1-421E-AB37-39C54B48B1A9}">
      <dgm:prSet/>
      <dgm:spPr/>
      <dgm:t>
        <a:bodyPr/>
        <a:lstStyle/>
        <a:p>
          <a:endParaRPr lang="ru-RU"/>
        </a:p>
      </dgm:t>
    </dgm:pt>
    <dgm:pt modelId="{7F59B7D0-181C-4830-849C-E24DFE3D9E5A}">
      <dgm:prSet phldrT="[Текст]"/>
      <dgm:spPr/>
      <dgm:t>
        <a:bodyPr/>
        <a:lstStyle/>
        <a:p>
          <a:r>
            <a:rPr lang="ru-RU" dirty="0" smtClean="0"/>
            <a:t>Приходи ко мне рассказать об университете.</a:t>
          </a:r>
          <a:endParaRPr lang="ru-RU" dirty="0"/>
        </a:p>
      </dgm:t>
    </dgm:pt>
    <dgm:pt modelId="{6AC50B93-68D5-4D33-AE90-7ADB862344E6}" type="parTrans" cxnId="{F698C2FF-58B5-44E2-B7B5-CE00F79D1F7B}">
      <dgm:prSet/>
      <dgm:spPr/>
      <dgm:t>
        <a:bodyPr/>
        <a:lstStyle/>
        <a:p>
          <a:endParaRPr lang="ru-RU"/>
        </a:p>
      </dgm:t>
    </dgm:pt>
    <dgm:pt modelId="{0F4BA2CB-45C6-465E-8498-3998A5F1236C}" type="sibTrans" cxnId="{F698C2FF-58B5-44E2-B7B5-CE00F79D1F7B}">
      <dgm:prSet/>
      <dgm:spPr/>
      <dgm:t>
        <a:bodyPr/>
        <a:lstStyle/>
        <a:p>
          <a:endParaRPr lang="ru-RU"/>
        </a:p>
      </dgm:t>
    </dgm:pt>
    <dgm:pt modelId="{EB89D2F2-C004-4EEE-B080-4930473A395E}" type="pres">
      <dgm:prSet presAssocID="{38D80C0A-311C-4AE3-9E5E-F59B6825FD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46E0C3-C18E-472B-8F3A-4AC5EB89F8AC}" type="pres">
      <dgm:prSet presAssocID="{FE2A7DAD-F7B9-4C54-95C0-B9AA91AE6AC0}" presName="parentLin" presStyleCnt="0"/>
      <dgm:spPr/>
    </dgm:pt>
    <dgm:pt modelId="{A088E738-0215-4FA1-812B-BD75A0741BF1}" type="pres">
      <dgm:prSet presAssocID="{FE2A7DAD-F7B9-4C54-95C0-B9AA91AE6AC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D163836-0E2E-450C-A2BA-FA449E9BCF8E}" type="pres">
      <dgm:prSet presAssocID="{FE2A7DAD-F7B9-4C54-95C0-B9AA91AE6AC0}" presName="parentText" presStyleLbl="node1" presStyleIdx="0" presStyleCnt="3" custScaleX="53917" custLinFactX="27255" custLinFactNeighborX="100000" custLinFactNeighborY="457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ACD50-A6A1-4D14-8C01-B7438B9D3E02}" type="pres">
      <dgm:prSet presAssocID="{FE2A7DAD-F7B9-4C54-95C0-B9AA91AE6AC0}" presName="negativeSpace" presStyleCnt="0"/>
      <dgm:spPr/>
    </dgm:pt>
    <dgm:pt modelId="{388765AB-6C93-4CF5-9863-540D234F3AFD}" type="pres">
      <dgm:prSet presAssocID="{FE2A7DAD-F7B9-4C54-95C0-B9AA91AE6AC0}" presName="childText" presStyleLbl="conFgAcc1" presStyleIdx="0" presStyleCnt="3">
        <dgm:presLayoutVars>
          <dgm:bulletEnabled val="1"/>
        </dgm:presLayoutVars>
      </dgm:prSet>
      <dgm:spPr/>
    </dgm:pt>
    <dgm:pt modelId="{D5913064-BA12-46D2-921F-59A5A6B0C60E}" type="pres">
      <dgm:prSet presAssocID="{A81E87DE-35F5-47CA-8B87-7EB7B8BA8C48}" presName="spaceBetweenRectangles" presStyleCnt="0"/>
      <dgm:spPr/>
    </dgm:pt>
    <dgm:pt modelId="{79D8DD7B-86BD-4891-9712-C947A5F9A093}" type="pres">
      <dgm:prSet presAssocID="{04F584EF-C9C9-46C4-BC63-65347F887191}" presName="parentLin" presStyleCnt="0"/>
      <dgm:spPr/>
    </dgm:pt>
    <dgm:pt modelId="{660B5AE5-B932-40EA-91C8-3363DFA8E379}" type="pres">
      <dgm:prSet presAssocID="{04F584EF-C9C9-46C4-BC63-65347F88719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9E101E3-30E3-45A3-8A67-98629E2B4C4A}" type="pres">
      <dgm:prSet presAssocID="{04F584EF-C9C9-46C4-BC63-65347F887191}" presName="parentText" presStyleLbl="node1" presStyleIdx="1" presStyleCnt="3" custScaleX="54378" custLinFactX="30547" custLinFactNeighborX="100000" custLinFactNeighborY="503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F8999-0176-49CC-8A17-2D3E516E01CA}" type="pres">
      <dgm:prSet presAssocID="{04F584EF-C9C9-46C4-BC63-65347F887191}" presName="negativeSpace" presStyleCnt="0"/>
      <dgm:spPr/>
    </dgm:pt>
    <dgm:pt modelId="{51398645-3D7C-48FF-A079-85EFAAB7D8B1}" type="pres">
      <dgm:prSet presAssocID="{04F584EF-C9C9-46C4-BC63-65347F887191}" presName="childText" presStyleLbl="conFgAcc1" presStyleIdx="1" presStyleCnt="3" custLinFactNeighborX="-346" custLinFactNeighborY="25024">
        <dgm:presLayoutVars>
          <dgm:bulletEnabled val="1"/>
        </dgm:presLayoutVars>
      </dgm:prSet>
      <dgm:spPr/>
    </dgm:pt>
    <dgm:pt modelId="{03AEDECD-FC24-4EE1-9D30-F0C5483CA7E3}" type="pres">
      <dgm:prSet presAssocID="{5CF2C28A-67F3-4F0F-A17D-B3A136AA3076}" presName="spaceBetweenRectangles" presStyleCnt="0"/>
      <dgm:spPr/>
    </dgm:pt>
    <dgm:pt modelId="{48BDE46F-A3BC-4B96-BC1F-25C1002CA276}" type="pres">
      <dgm:prSet presAssocID="{7F59B7D0-181C-4830-849C-E24DFE3D9E5A}" presName="parentLin" presStyleCnt="0"/>
      <dgm:spPr/>
    </dgm:pt>
    <dgm:pt modelId="{03AE724A-5567-4421-B6C8-3A4DBFB29ABB}" type="pres">
      <dgm:prSet presAssocID="{7F59B7D0-181C-4830-849C-E24DFE3D9E5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D4EA502-3B17-4169-9279-7D4A88E6EDF0}" type="pres">
      <dgm:prSet presAssocID="{7F59B7D0-181C-4830-849C-E24DFE3D9E5A}" presName="parentText" presStyleLbl="node1" presStyleIdx="2" presStyleCnt="3" custScaleX="60233" custLinFactX="32192" custLinFactNeighborX="100000" custLinFactNeighborY="411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56DD8-F98C-42B4-AF98-2BCE86E168BF}" type="pres">
      <dgm:prSet presAssocID="{7F59B7D0-181C-4830-849C-E24DFE3D9E5A}" presName="negativeSpace" presStyleCnt="0"/>
      <dgm:spPr/>
    </dgm:pt>
    <dgm:pt modelId="{E5828F52-35C2-4D9E-9583-6F49E096E78B}" type="pres">
      <dgm:prSet presAssocID="{7F59B7D0-181C-4830-849C-E24DFE3D9E5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4EE89D9-6E37-42EA-829D-9950B48F4C23}" type="presOf" srcId="{FE2A7DAD-F7B9-4C54-95C0-B9AA91AE6AC0}" destId="{FD163836-0E2E-450C-A2BA-FA449E9BCF8E}" srcOrd="1" destOrd="0" presId="urn:microsoft.com/office/officeart/2005/8/layout/list1"/>
    <dgm:cxn modelId="{82CEC09C-2B26-4E8C-88F2-386B4D666006}" type="presOf" srcId="{7F59B7D0-181C-4830-849C-E24DFE3D9E5A}" destId="{1D4EA502-3B17-4169-9279-7D4A88E6EDF0}" srcOrd="1" destOrd="0" presId="urn:microsoft.com/office/officeart/2005/8/layout/list1"/>
    <dgm:cxn modelId="{6992C9DD-EFF1-421E-AB37-39C54B48B1A9}" srcId="{38D80C0A-311C-4AE3-9E5E-F59B6825FDEB}" destId="{04F584EF-C9C9-46C4-BC63-65347F887191}" srcOrd="1" destOrd="0" parTransId="{455DE0AA-3195-4E1D-BFC8-D9D123E99EA2}" sibTransId="{5CF2C28A-67F3-4F0F-A17D-B3A136AA3076}"/>
    <dgm:cxn modelId="{50CA76B6-AB7A-4410-9554-BABF66E91ADC}" type="presOf" srcId="{04F584EF-C9C9-46C4-BC63-65347F887191}" destId="{09E101E3-30E3-45A3-8A67-98629E2B4C4A}" srcOrd="1" destOrd="0" presId="urn:microsoft.com/office/officeart/2005/8/layout/list1"/>
    <dgm:cxn modelId="{76F23539-7B0A-4974-8729-E5E0AEE24111}" srcId="{38D80C0A-311C-4AE3-9E5E-F59B6825FDEB}" destId="{FE2A7DAD-F7B9-4C54-95C0-B9AA91AE6AC0}" srcOrd="0" destOrd="0" parTransId="{169E6996-DF8F-4ECA-9DE6-BD74630AA0EF}" sibTransId="{A81E87DE-35F5-47CA-8B87-7EB7B8BA8C48}"/>
    <dgm:cxn modelId="{F698C2FF-58B5-44E2-B7B5-CE00F79D1F7B}" srcId="{38D80C0A-311C-4AE3-9E5E-F59B6825FDEB}" destId="{7F59B7D0-181C-4830-849C-E24DFE3D9E5A}" srcOrd="2" destOrd="0" parTransId="{6AC50B93-68D5-4D33-AE90-7ADB862344E6}" sibTransId="{0F4BA2CB-45C6-465E-8498-3998A5F1236C}"/>
    <dgm:cxn modelId="{C2A04115-9122-4996-A154-CDA5D511BA46}" type="presOf" srcId="{FE2A7DAD-F7B9-4C54-95C0-B9AA91AE6AC0}" destId="{A088E738-0215-4FA1-812B-BD75A0741BF1}" srcOrd="0" destOrd="0" presId="urn:microsoft.com/office/officeart/2005/8/layout/list1"/>
    <dgm:cxn modelId="{651B7988-F6A3-4341-961E-95F59295ED8C}" type="presOf" srcId="{7F59B7D0-181C-4830-849C-E24DFE3D9E5A}" destId="{03AE724A-5567-4421-B6C8-3A4DBFB29ABB}" srcOrd="0" destOrd="0" presId="urn:microsoft.com/office/officeart/2005/8/layout/list1"/>
    <dgm:cxn modelId="{E0404262-FAC0-404C-AF3B-7AC145DE2854}" type="presOf" srcId="{38D80C0A-311C-4AE3-9E5E-F59B6825FDEB}" destId="{EB89D2F2-C004-4EEE-B080-4930473A395E}" srcOrd="0" destOrd="0" presId="urn:microsoft.com/office/officeart/2005/8/layout/list1"/>
    <dgm:cxn modelId="{2E720B2C-8302-46FD-9BF3-8FD58E1146C0}" type="presOf" srcId="{04F584EF-C9C9-46C4-BC63-65347F887191}" destId="{660B5AE5-B932-40EA-91C8-3363DFA8E379}" srcOrd="0" destOrd="0" presId="urn:microsoft.com/office/officeart/2005/8/layout/list1"/>
    <dgm:cxn modelId="{53CEBFFE-23ED-47E8-969B-8D7D77F88923}" type="presParOf" srcId="{EB89D2F2-C004-4EEE-B080-4930473A395E}" destId="{4D46E0C3-C18E-472B-8F3A-4AC5EB89F8AC}" srcOrd="0" destOrd="0" presId="urn:microsoft.com/office/officeart/2005/8/layout/list1"/>
    <dgm:cxn modelId="{9372B8F6-E8E8-4B03-924C-AFE87B6E29BC}" type="presParOf" srcId="{4D46E0C3-C18E-472B-8F3A-4AC5EB89F8AC}" destId="{A088E738-0215-4FA1-812B-BD75A0741BF1}" srcOrd="0" destOrd="0" presId="urn:microsoft.com/office/officeart/2005/8/layout/list1"/>
    <dgm:cxn modelId="{E988D208-C85A-4C6D-A642-74D3A32145E1}" type="presParOf" srcId="{4D46E0C3-C18E-472B-8F3A-4AC5EB89F8AC}" destId="{FD163836-0E2E-450C-A2BA-FA449E9BCF8E}" srcOrd="1" destOrd="0" presId="urn:microsoft.com/office/officeart/2005/8/layout/list1"/>
    <dgm:cxn modelId="{CC7BCC35-63CF-42C8-952F-8840D058C831}" type="presParOf" srcId="{EB89D2F2-C004-4EEE-B080-4930473A395E}" destId="{940ACD50-A6A1-4D14-8C01-B7438B9D3E02}" srcOrd="1" destOrd="0" presId="urn:microsoft.com/office/officeart/2005/8/layout/list1"/>
    <dgm:cxn modelId="{E4D17A55-52DE-4149-9A6B-4447AB023377}" type="presParOf" srcId="{EB89D2F2-C004-4EEE-B080-4930473A395E}" destId="{388765AB-6C93-4CF5-9863-540D234F3AFD}" srcOrd="2" destOrd="0" presId="urn:microsoft.com/office/officeart/2005/8/layout/list1"/>
    <dgm:cxn modelId="{D75026E1-9D21-4950-A5AD-4AF133E8E34C}" type="presParOf" srcId="{EB89D2F2-C004-4EEE-B080-4930473A395E}" destId="{D5913064-BA12-46D2-921F-59A5A6B0C60E}" srcOrd="3" destOrd="0" presId="urn:microsoft.com/office/officeart/2005/8/layout/list1"/>
    <dgm:cxn modelId="{85E45FBC-AAEB-4595-A649-458081DBB69E}" type="presParOf" srcId="{EB89D2F2-C004-4EEE-B080-4930473A395E}" destId="{79D8DD7B-86BD-4891-9712-C947A5F9A093}" srcOrd="4" destOrd="0" presId="urn:microsoft.com/office/officeart/2005/8/layout/list1"/>
    <dgm:cxn modelId="{78045061-C4AC-42C8-9D94-A144DE11ED9B}" type="presParOf" srcId="{79D8DD7B-86BD-4891-9712-C947A5F9A093}" destId="{660B5AE5-B932-40EA-91C8-3363DFA8E379}" srcOrd="0" destOrd="0" presId="urn:microsoft.com/office/officeart/2005/8/layout/list1"/>
    <dgm:cxn modelId="{53B612E5-EC5D-443A-8251-A6EB3E035E1A}" type="presParOf" srcId="{79D8DD7B-86BD-4891-9712-C947A5F9A093}" destId="{09E101E3-30E3-45A3-8A67-98629E2B4C4A}" srcOrd="1" destOrd="0" presId="urn:microsoft.com/office/officeart/2005/8/layout/list1"/>
    <dgm:cxn modelId="{DD176336-24C1-47E7-81D1-C9D0E7608C6E}" type="presParOf" srcId="{EB89D2F2-C004-4EEE-B080-4930473A395E}" destId="{D74F8999-0176-49CC-8A17-2D3E516E01CA}" srcOrd="5" destOrd="0" presId="urn:microsoft.com/office/officeart/2005/8/layout/list1"/>
    <dgm:cxn modelId="{18C569D9-312C-496F-B85E-274B4E67485F}" type="presParOf" srcId="{EB89D2F2-C004-4EEE-B080-4930473A395E}" destId="{51398645-3D7C-48FF-A079-85EFAAB7D8B1}" srcOrd="6" destOrd="0" presId="urn:microsoft.com/office/officeart/2005/8/layout/list1"/>
    <dgm:cxn modelId="{588B315A-99BA-4D6F-A4AE-418C8085CD10}" type="presParOf" srcId="{EB89D2F2-C004-4EEE-B080-4930473A395E}" destId="{03AEDECD-FC24-4EE1-9D30-F0C5483CA7E3}" srcOrd="7" destOrd="0" presId="urn:microsoft.com/office/officeart/2005/8/layout/list1"/>
    <dgm:cxn modelId="{8A2747ED-EA03-4FE3-90E8-55BF85C40F55}" type="presParOf" srcId="{EB89D2F2-C004-4EEE-B080-4930473A395E}" destId="{48BDE46F-A3BC-4B96-BC1F-25C1002CA276}" srcOrd="8" destOrd="0" presId="urn:microsoft.com/office/officeart/2005/8/layout/list1"/>
    <dgm:cxn modelId="{1006BC0D-90B4-4474-A9A8-CE6D77BD9061}" type="presParOf" srcId="{48BDE46F-A3BC-4B96-BC1F-25C1002CA276}" destId="{03AE724A-5567-4421-B6C8-3A4DBFB29ABB}" srcOrd="0" destOrd="0" presId="urn:microsoft.com/office/officeart/2005/8/layout/list1"/>
    <dgm:cxn modelId="{1550E538-847A-4610-B584-F9A258C350AA}" type="presParOf" srcId="{48BDE46F-A3BC-4B96-BC1F-25C1002CA276}" destId="{1D4EA502-3B17-4169-9279-7D4A88E6EDF0}" srcOrd="1" destOrd="0" presId="urn:microsoft.com/office/officeart/2005/8/layout/list1"/>
    <dgm:cxn modelId="{4092B73A-650E-41F6-BE92-B2DB5737A722}" type="presParOf" srcId="{EB89D2F2-C004-4EEE-B080-4930473A395E}" destId="{FE856DD8-F98C-42B4-AF98-2BCE86E168BF}" srcOrd="9" destOrd="0" presId="urn:microsoft.com/office/officeart/2005/8/layout/list1"/>
    <dgm:cxn modelId="{73FF9B6E-A560-48F9-A8A0-DF596C292F24}" type="presParOf" srcId="{EB89D2F2-C004-4EEE-B080-4930473A395E}" destId="{E5828F52-35C2-4D9E-9583-6F49E096E78B}" srcOrd="10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42821B-284A-4FCF-962F-9A85171DE6C4}" type="doc">
      <dgm:prSet loTypeId="urn:microsoft.com/office/officeart/2005/8/layout/h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BAB915E-4807-452D-9FDC-66F59C908E4C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простое 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2944776-3F54-43B7-8A9F-9D8ED5777A56}" type="parTrans" cxnId="{8D8B8B52-20EF-4E17-96C5-9C0355A8F424}">
      <dgm:prSet/>
      <dgm:spPr/>
      <dgm:t>
        <a:bodyPr/>
        <a:lstStyle/>
        <a:p>
          <a:endParaRPr lang="ru-RU"/>
        </a:p>
      </dgm:t>
    </dgm:pt>
    <dgm:pt modelId="{C6C8890D-8207-4B9D-A901-C5CCBB1CA0B8}" type="sibTrans" cxnId="{8D8B8B52-20EF-4E17-96C5-9C0355A8F424}">
      <dgm:prSet/>
      <dgm:spPr/>
      <dgm:t>
        <a:bodyPr/>
        <a:lstStyle/>
        <a:p>
          <a:endParaRPr lang="ru-RU"/>
        </a:p>
      </dgm:t>
    </dgm:pt>
    <dgm:pt modelId="{7AA6C6D4-5734-4E9E-A908-085D065B517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Одна грамматическая основа. </a:t>
          </a:r>
          <a:r>
            <a:rPr lang="en-US" sz="2800" dirty="0" smtClean="0">
              <a:latin typeface="Arial" pitchFamily="34" charset="0"/>
              <a:cs typeface="Arial" pitchFamily="34" charset="0"/>
            </a:rPr>
            <a:t>  [   ].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0B67C5FB-2F3D-4A87-91CE-5174E3BA7862}" type="parTrans" cxnId="{96E97C40-FF53-4BC8-AFF1-6A90D1DBA519}">
      <dgm:prSet/>
      <dgm:spPr/>
      <dgm:t>
        <a:bodyPr/>
        <a:lstStyle/>
        <a:p>
          <a:endParaRPr lang="ru-RU"/>
        </a:p>
      </dgm:t>
    </dgm:pt>
    <dgm:pt modelId="{198F458B-98DB-4184-B9F9-6BA9FEF5E166}" type="sibTrans" cxnId="{96E97C40-FF53-4BC8-AFF1-6A90D1DBA519}">
      <dgm:prSet/>
      <dgm:spPr/>
      <dgm:t>
        <a:bodyPr/>
        <a:lstStyle/>
        <a:p>
          <a:endParaRPr lang="ru-RU"/>
        </a:p>
      </dgm:t>
    </dgm:pt>
    <dgm:pt modelId="{97A0D1F0-878A-4B32-94F8-D3720A870B0E}">
      <dgm:prSet phldrT="[Текст]" custT="1"/>
      <dgm:spPr/>
      <dgm:t>
        <a:bodyPr/>
        <a:lstStyle/>
        <a:p>
          <a:r>
            <a:rPr lang="ru-RU" sz="2800" b="1" u="sng" dirty="0" smtClean="0">
              <a:latin typeface="Arial" pitchFamily="34" charset="0"/>
              <a:cs typeface="Arial" pitchFamily="34" charset="0"/>
            </a:rPr>
            <a:t>Учёные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b="1" u="dbl" dirty="0" smtClean="0">
              <a:latin typeface="Arial" pitchFamily="34" charset="0"/>
              <a:cs typeface="Arial" pitchFamily="34" charset="0"/>
            </a:rPr>
            <a:t>изучают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природу.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83A9F81A-9F3A-4992-882F-B2E8A06B8E63}" type="parTrans" cxnId="{294F42C6-8BDE-40C3-85F5-8B399B241100}">
      <dgm:prSet/>
      <dgm:spPr/>
      <dgm:t>
        <a:bodyPr/>
        <a:lstStyle/>
        <a:p>
          <a:endParaRPr lang="ru-RU"/>
        </a:p>
      </dgm:t>
    </dgm:pt>
    <dgm:pt modelId="{F1B40DD6-31AF-49CC-B6EC-0AC7E7D167C7}" type="sibTrans" cxnId="{294F42C6-8BDE-40C3-85F5-8B399B241100}">
      <dgm:prSet/>
      <dgm:spPr/>
      <dgm:t>
        <a:bodyPr/>
        <a:lstStyle/>
        <a:p>
          <a:endParaRPr lang="ru-RU"/>
        </a:p>
      </dgm:t>
    </dgm:pt>
    <dgm:pt modelId="{502F0C5D-2AEE-486B-A412-542AB9D62274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сложное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4FFDCD-2A21-4FAD-875E-E9A3F4FDFC9B}" type="parTrans" cxnId="{E6429E34-6FD2-40B6-BE59-1F35B34C65D5}">
      <dgm:prSet/>
      <dgm:spPr/>
      <dgm:t>
        <a:bodyPr/>
        <a:lstStyle/>
        <a:p>
          <a:endParaRPr lang="ru-RU"/>
        </a:p>
      </dgm:t>
    </dgm:pt>
    <dgm:pt modelId="{11C88AAB-E47C-4B92-9A48-5DA26C71CEFF}" type="sibTrans" cxnId="{E6429E34-6FD2-40B6-BE59-1F35B34C65D5}">
      <dgm:prSet/>
      <dgm:spPr/>
      <dgm:t>
        <a:bodyPr/>
        <a:lstStyle/>
        <a:p>
          <a:endParaRPr lang="ru-RU"/>
        </a:p>
      </dgm:t>
    </dgm:pt>
    <dgm:pt modelId="{97FEC832-22E0-4F05-8120-C5FCE29F3C7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Две или более грамматические основы</a:t>
          </a:r>
          <a:r>
            <a:rPr lang="ru-RU" sz="2500" dirty="0" smtClean="0">
              <a:latin typeface="Arial" pitchFamily="34" charset="0"/>
              <a:cs typeface="Arial" pitchFamily="34" charset="0"/>
            </a:rPr>
            <a:t>.</a:t>
          </a:r>
          <a:endParaRPr lang="ru-RU" sz="2500" dirty="0">
            <a:latin typeface="Arial" pitchFamily="34" charset="0"/>
            <a:cs typeface="Arial" pitchFamily="34" charset="0"/>
          </a:endParaRPr>
        </a:p>
      </dgm:t>
    </dgm:pt>
    <dgm:pt modelId="{BDC97BE3-237C-49ED-BD74-CAE550A461B2}" type="parTrans" cxnId="{A97EB1B4-35DB-45B5-9040-EBDD34B6A72A}">
      <dgm:prSet/>
      <dgm:spPr/>
      <dgm:t>
        <a:bodyPr/>
        <a:lstStyle/>
        <a:p>
          <a:endParaRPr lang="ru-RU"/>
        </a:p>
      </dgm:t>
    </dgm:pt>
    <dgm:pt modelId="{2A25D86C-E5D5-4A8B-8F9C-4E4CFCB1E34D}" type="sibTrans" cxnId="{A97EB1B4-35DB-45B5-9040-EBDD34B6A72A}">
      <dgm:prSet/>
      <dgm:spPr/>
      <dgm:t>
        <a:bodyPr/>
        <a:lstStyle/>
        <a:p>
          <a:endParaRPr lang="ru-RU"/>
        </a:p>
      </dgm:t>
    </dgm:pt>
    <dgm:pt modelId="{DF36872B-83D0-47E0-8001-10C6DE427552}">
      <dgm:prSet phldrT="[Текст]" custT="1"/>
      <dgm:spPr/>
      <dgm:t>
        <a:bodyPr/>
        <a:lstStyle/>
        <a:p>
          <a:r>
            <a:rPr lang="ru-RU" sz="2800" b="1" u="sng" dirty="0" smtClean="0">
              <a:latin typeface="Arial" pitchFamily="34" charset="0"/>
              <a:cs typeface="Arial" pitchFamily="34" charset="0"/>
            </a:rPr>
            <a:t>Профессор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b="1" u="dbl" dirty="0" smtClean="0">
              <a:latin typeface="Arial" pitchFamily="34" charset="0"/>
              <a:cs typeface="Arial" pitchFamily="34" charset="0"/>
            </a:rPr>
            <a:t>выдвинул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гипотезу, </a:t>
          </a:r>
          <a:r>
            <a:rPr lang="ru-RU" sz="2800" b="1" u="sng" dirty="0" smtClean="0">
              <a:latin typeface="Arial" pitchFamily="34" charset="0"/>
              <a:cs typeface="Arial" pitchFamily="34" charset="0"/>
            </a:rPr>
            <a:t>лаборан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т </a:t>
          </a:r>
          <a:r>
            <a:rPr lang="ru-RU" sz="2800" b="1" u="dbl" dirty="0" smtClean="0">
              <a:latin typeface="Arial" pitchFamily="34" charset="0"/>
              <a:cs typeface="Arial" pitchFamily="34" charset="0"/>
            </a:rPr>
            <a:t>проверил</a:t>
          </a:r>
          <a:r>
            <a:rPr lang="ru-RU" sz="28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>
              <a:latin typeface="Arial" pitchFamily="34" charset="0"/>
              <a:cs typeface="Arial" pitchFamily="34" charset="0"/>
            </a:rPr>
            <a:t>ее на опыте.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FFEB9EFB-A2BA-4150-9922-7AF077AE0888}" type="parTrans" cxnId="{577699F9-EFDE-4EEB-80CD-CF98BBC38852}">
      <dgm:prSet/>
      <dgm:spPr/>
      <dgm:t>
        <a:bodyPr/>
        <a:lstStyle/>
        <a:p>
          <a:endParaRPr lang="ru-RU"/>
        </a:p>
      </dgm:t>
    </dgm:pt>
    <dgm:pt modelId="{1F274272-D031-49F5-B931-A69D69A8DD94}" type="sibTrans" cxnId="{577699F9-EFDE-4EEB-80CD-CF98BBC38852}">
      <dgm:prSet/>
      <dgm:spPr/>
      <dgm:t>
        <a:bodyPr/>
        <a:lstStyle/>
        <a:p>
          <a:endParaRPr lang="ru-RU"/>
        </a:p>
      </dgm:t>
    </dgm:pt>
    <dgm:pt modelId="{0B38088C-680E-4EAE-A373-2B2D8477330B}">
      <dgm:prSet phldrT="[Текст]" custT="1"/>
      <dgm:spPr/>
      <dgm:t>
        <a:bodyPr/>
        <a:lstStyle/>
        <a:p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AD857301-6F85-455D-BA8D-507E55E9BDAE}" type="parTrans" cxnId="{F5BA7394-8F8D-4100-BCA1-C9EC59706DDA}">
      <dgm:prSet/>
      <dgm:spPr/>
      <dgm:t>
        <a:bodyPr/>
        <a:lstStyle/>
        <a:p>
          <a:endParaRPr lang="ru-RU"/>
        </a:p>
      </dgm:t>
    </dgm:pt>
    <dgm:pt modelId="{CB6B0387-D4B8-4278-AC8A-8CDF264967BA}" type="sibTrans" cxnId="{F5BA7394-8F8D-4100-BCA1-C9EC59706DDA}">
      <dgm:prSet/>
      <dgm:spPr/>
      <dgm:t>
        <a:bodyPr/>
        <a:lstStyle/>
        <a:p>
          <a:endParaRPr lang="ru-RU"/>
        </a:p>
      </dgm:t>
    </dgm:pt>
    <dgm:pt modelId="{396C0C7C-232C-40C2-8DEF-16F49A245A4A}">
      <dgm:prSet phldrT="[Текст]"/>
      <dgm:spPr/>
      <dgm:t>
        <a:bodyPr/>
        <a:lstStyle/>
        <a:p>
          <a:r>
            <a:rPr lang="en-US" sz="2500" dirty="0" smtClean="0">
              <a:latin typeface="Arial" pitchFamily="34" charset="0"/>
              <a:cs typeface="Arial" pitchFamily="34" charset="0"/>
            </a:rPr>
            <a:t>       [   ], </a:t>
          </a:r>
          <a:r>
            <a:rPr lang="ru-RU" sz="2500" dirty="0" smtClean="0">
              <a:latin typeface="Arial" pitchFamily="34" charset="0"/>
              <a:cs typeface="Arial" pitchFamily="34" charset="0"/>
            </a:rPr>
            <a:t>но</a:t>
          </a:r>
          <a:r>
            <a:rPr lang="en-US" sz="2500" dirty="0" smtClean="0">
              <a:latin typeface="Arial" pitchFamily="34" charset="0"/>
              <a:cs typeface="Arial" pitchFamily="34" charset="0"/>
            </a:rPr>
            <a:t> [   ].</a:t>
          </a:r>
          <a:endParaRPr lang="ru-RU" sz="2500" dirty="0">
            <a:latin typeface="Arial" pitchFamily="34" charset="0"/>
            <a:cs typeface="Arial" pitchFamily="34" charset="0"/>
          </a:endParaRPr>
        </a:p>
      </dgm:t>
    </dgm:pt>
    <dgm:pt modelId="{8475A220-7E3E-472B-9D5F-DB67339CDE81}" type="parTrans" cxnId="{281601B9-022D-4358-9488-76ADFB3F8CE0}">
      <dgm:prSet/>
      <dgm:spPr/>
      <dgm:t>
        <a:bodyPr/>
        <a:lstStyle/>
        <a:p>
          <a:endParaRPr lang="ru-RU"/>
        </a:p>
      </dgm:t>
    </dgm:pt>
    <dgm:pt modelId="{E347BC7A-5B1D-4284-B183-F42483A7172F}" type="sibTrans" cxnId="{281601B9-022D-4358-9488-76ADFB3F8CE0}">
      <dgm:prSet/>
      <dgm:spPr/>
      <dgm:t>
        <a:bodyPr/>
        <a:lstStyle/>
        <a:p>
          <a:endParaRPr lang="ru-RU"/>
        </a:p>
      </dgm:t>
    </dgm:pt>
    <dgm:pt modelId="{E2B235BA-9AE1-4D62-AAE5-82D1196E2663}" type="pres">
      <dgm:prSet presAssocID="{3642821B-284A-4FCF-962F-9A85171DE6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03BF8F-02F9-41EC-8B54-C47ACDF3D667}" type="pres">
      <dgm:prSet presAssocID="{7BAB915E-4807-452D-9FDC-66F59C908E4C}" presName="composite" presStyleCnt="0"/>
      <dgm:spPr/>
    </dgm:pt>
    <dgm:pt modelId="{44A53BDD-57D4-4875-AA2F-2C23B883F87C}" type="pres">
      <dgm:prSet presAssocID="{7BAB915E-4807-452D-9FDC-66F59C908E4C}" presName="parTx" presStyleLbl="alignNode1" presStyleIdx="0" presStyleCnt="2" custScaleX="1034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98743C-FB60-4F11-85C2-7EE145811591}" type="pres">
      <dgm:prSet presAssocID="{7BAB915E-4807-452D-9FDC-66F59C908E4C}" presName="desTx" presStyleLbl="alignAccFollowNode1" presStyleIdx="0" presStyleCnt="2" custScaleX="106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503A2-C822-4351-8E45-DF38B3564433}" type="pres">
      <dgm:prSet presAssocID="{C6C8890D-8207-4B9D-A901-C5CCBB1CA0B8}" presName="space" presStyleCnt="0"/>
      <dgm:spPr/>
    </dgm:pt>
    <dgm:pt modelId="{F864ED2E-DA3E-4D4A-A65B-9A6C49AD5C6E}" type="pres">
      <dgm:prSet presAssocID="{502F0C5D-2AEE-486B-A412-542AB9D62274}" presName="composite" presStyleCnt="0"/>
      <dgm:spPr/>
    </dgm:pt>
    <dgm:pt modelId="{7CD5F3FC-E2B7-4405-839F-6C15A9D97148}" type="pres">
      <dgm:prSet presAssocID="{502F0C5D-2AEE-486B-A412-542AB9D6227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BADA4-4752-4CC9-8C62-4AF9B733EFB8}" type="pres">
      <dgm:prSet presAssocID="{502F0C5D-2AEE-486B-A412-542AB9D6227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163D54-F0BB-4344-8743-0484A8C2D310}" type="presOf" srcId="{7AA6C6D4-5734-4E9E-A908-085D065B517C}" destId="{C598743C-FB60-4F11-85C2-7EE145811591}" srcOrd="0" destOrd="0" presId="urn:microsoft.com/office/officeart/2005/8/layout/hList1"/>
    <dgm:cxn modelId="{577699F9-EFDE-4EEB-80CD-CF98BBC38852}" srcId="{502F0C5D-2AEE-486B-A412-542AB9D62274}" destId="{DF36872B-83D0-47E0-8001-10C6DE427552}" srcOrd="2" destOrd="0" parTransId="{FFEB9EFB-A2BA-4150-9922-7AF077AE0888}" sibTransId="{1F274272-D031-49F5-B931-A69D69A8DD94}"/>
    <dgm:cxn modelId="{71572033-F9A3-449F-8CBF-5B85C7A5C72A}" type="presOf" srcId="{3642821B-284A-4FCF-962F-9A85171DE6C4}" destId="{E2B235BA-9AE1-4D62-AAE5-82D1196E2663}" srcOrd="0" destOrd="0" presId="urn:microsoft.com/office/officeart/2005/8/layout/hList1"/>
    <dgm:cxn modelId="{06FCBB31-121C-48BC-AC66-C18703E4F65B}" type="presOf" srcId="{0B38088C-680E-4EAE-A373-2B2D8477330B}" destId="{C598743C-FB60-4F11-85C2-7EE145811591}" srcOrd="0" destOrd="1" presId="urn:microsoft.com/office/officeart/2005/8/layout/hList1"/>
    <dgm:cxn modelId="{96E97C40-FF53-4BC8-AFF1-6A90D1DBA519}" srcId="{7BAB915E-4807-452D-9FDC-66F59C908E4C}" destId="{7AA6C6D4-5734-4E9E-A908-085D065B517C}" srcOrd="0" destOrd="0" parTransId="{0B67C5FB-2F3D-4A87-91CE-5174E3BA7862}" sibTransId="{198F458B-98DB-4184-B9F9-6BA9FEF5E166}"/>
    <dgm:cxn modelId="{294F42C6-8BDE-40C3-85F5-8B399B241100}" srcId="{7BAB915E-4807-452D-9FDC-66F59C908E4C}" destId="{97A0D1F0-878A-4B32-94F8-D3720A870B0E}" srcOrd="2" destOrd="0" parTransId="{83A9F81A-9F3A-4992-882F-B2E8A06B8E63}" sibTransId="{F1B40DD6-31AF-49CC-B6EC-0AC7E7D167C7}"/>
    <dgm:cxn modelId="{68A958B2-62CF-4051-A4C9-D3DD392C99B5}" type="presOf" srcId="{97FEC832-22E0-4F05-8120-C5FCE29F3C7C}" destId="{767BADA4-4752-4CC9-8C62-4AF9B733EFB8}" srcOrd="0" destOrd="0" presId="urn:microsoft.com/office/officeart/2005/8/layout/hList1"/>
    <dgm:cxn modelId="{CC62CC5E-9045-452A-A6F2-E4D5C81814FE}" type="presOf" srcId="{396C0C7C-232C-40C2-8DEF-16F49A245A4A}" destId="{767BADA4-4752-4CC9-8C62-4AF9B733EFB8}" srcOrd="0" destOrd="1" presId="urn:microsoft.com/office/officeart/2005/8/layout/hList1"/>
    <dgm:cxn modelId="{8D8B8B52-20EF-4E17-96C5-9C0355A8F424}" srcId="{3642821B-284A-4FCF-962F-9A85171DE6C4}" destId="{7BAB915E-4807-452D-9FDC-66F59C908E4C}" srcOrd="0" destOrd="0" parTransId="{E2944776-3F54-43B7-8A9F-9D8ED5777A56}" sibTransId="{C6C8890D-8207-4B9D-A901-C5CCBB1CA0B8}"/>
    <dgm:cxn modelId="{A97EB1B4-35DB-45B5-9040-EBDD34B6A72A}" srcId="{502F0C5D-2AEE-486B-A412-542AB9D62274}" destId="{97FEC832-22E0-4F05-8120-C5FCE29F3C7C}" srcOrd="0" destOrd="0" parTransId="{BDC97BE3-237C-49ED-BD74-CAE550A461B2}" sibTransId="{2A25D86C-E5D5-4A8B-8F9C-4E4CFCB1E34D}"/>
    <dgm:cxn modelId="{E6429E34-6FD2-40B6-BE59-1F35B34C65D5}" srcId="{3642821B-284A-4FCF-962F-9A85171DE6C4}" destId="{502F0C5D-2AEE-486B-A412-542AB9D62274}" srcOrd="1" destOrd="0" parTransId="{2D4FFDCD-2A21-4FAD-875E-E9A3F4FDFC9B}" sibTransId="{11C88AAB-E47C-4B92-9A48-5DA26C71CEFF}"/>
    <dgm:cxn modelId="{281601B9-022D-4358-9488-76ADFB3F8CE0}" srcId="{502F0C5D-2AEE-486B-A412-542AB9D62274}" destId="{396C0C7C-232C-40C2-8DEF-16F49A245A4A}" srcOrd="1" destOrd="0" parTransId="{8475A220-7E3E-472B-9D5F-DB67339CDE81}" sibTransId="{E347BC7A-5B1D-4284-B183-F42483A7172F}"/>
    <dgm:cxn modelId="{54A366E8-530B-42D0-9BFB-3DB42EDBA3F3}" type="presOf" srcId="{7BAB915E-4807-452D-9FDC-66F59C908E4C}" destId="{44A53BDD-57D4-4875-AA2F-2C23B883F87C}" srcOrd="0" destOrd="0" presId="urn:microsoft.com/office/officeart/2005/8/layout/hList1"/>
    <dgm:cxn modelId="{F5BA7394-8F8D-4100-BCA1-C9EC59706DDA}" srcId="{7BAB915E-4807-452D-9FDC-66F59C908E4C}" destId="{0B38088C-680E-4EAE-A373-2B2D8477330B}" srcOrd="1" destOrd="0" parTransId="{AD857301-6F85-455D-BA8D-507E55E9BDAE}" sibTransId="{CB6B0387-D4B8-4278-AC8A-8CDF264967BA}"/>
    <dgm:cxn modelId="{2B7D443B-08D3-40AF-9F03-00D6BFFD0404}" type="presOf" srcId="{DF36872B-83D0-47E0-8001-10C6DE427552}" destId="{767BADA4-4752-4CC9-8C62-4AF9B733EFB8}" srcOrd="0" destOrd="2" presId="urn:microsoft.com/office/officeart/2005/8/layout/hList1"/>
    <dgm:cxn modelId="{C7F2B053-EDA7-4049-8108-7F32CE398332}" type="presOf" srcId="{502F0C5D-2AEE-486B-A412-542AB9D62274}" destId="{7CD5F3FC-E2B7-4405-839F-6C15A9D97148}" srcOrd="0" destOrd="0" presId="urn:microsoft.com/office/officeart/2005/8/layout/hList1"/>
    <dgm:cxn modelId="{563D1D07-AC7B-43A4-A635-009C5E7E5AE9}" type="presOf" srcId="{97A0D1F0-878A-4B32-94F8-D3720A870B0E}" destId="{C598743C-FB60-4F11-85C2-7EE145811591}" srcOrd="0" destOrd="2" presId="urn:microsoft.com/office/officeart/2005/8/layout/hList1"/>
    <dgm:cxn modelId="{53101D36-BB59-4AB2-99D2-D6A07F22BE76}" type="presParOf" srcId="{E2B235BA-9AE1-4D62-AAE5-82D1196E2663}" destId="{A303BF8F-02F9-41EC-8B54-C47ACDF3D667}" srcOrd="0" destOrd="0" presId="urn:microsoft.com/office/officeart/2005/8/layout/hList1"/>
    <dgm:cxn modelId="{1118D5BA-B496-4FA5-BE52-59A67CD16900}" type="presParOf" srcId="{A303BF8F-02F9-41EC-8B54-C47ACDF3D667}" destId="{44A53BDD-57D4-4875-AA2F-2C23B883F87C}" srcOrd="0" destOrd="0" presId="urn:microsoft.com/office/officeart/2005/8/layout/hList1"/>
    <dgm:cxn modelId="{695D93CE-0853-4841-BE8E-1C2C9AE55466}" type="presParOf" srcId="{A303BF8F-02F9-41EC-8B54-C47ACDF3D667}" destId="{C598743C-FB60-4F11-85C2-7EE145811591}" srcOrd="1" destOrd="0" presId="urn:microsoft.com/office/officeart/2005/8/layout/hList1"/>
    <dgm:cxn modelId="{5C94C2A9-6CAA-4868-8A35-0577BA4FC877}" type="presParOf" srcId="{E2B235BA-9AE1-4D62-AAE5-82D1196E2663}" destId="{B3E503A2-C822-4351-8E45-DF38B3564433}" srcOrd="1" destOrd="0" presId="urn:microsoft.com/office/officeart/2005/8/layout/hList1"/>
    <dgm:cxn modelId="{A5D3C783-BD1B-43F1-83A1-9B15BB3BFA7D}" type="presParOf" srcId="{E2B235BA-9AE1-4D62-AAE5-82D1196E2663}" destId="{F864ED2E-DA3E-4D4A-A65B-9A6C49AD5C6E}" srcOrd="2" destOrd="0" presId="urn:microsoft.com/office/officeart/2005/8/layout/hList1"/>
    <dgm:cxn modelId="{E4085728-4A4A-4D2F-86A3-F17523E13ABF}" type="presParOf" srcId="{F864ED2E-DA3E-4D4A-A65B-9A6C49AD5C6E}" destId="{7CD5F3FC-E2B7-4405-839F-6C15A9D97148}" srcOrd="0" destOrd="0" presId="urn:microsoft.com/office/officeart/2005/8/layout/hList1"/>
    <dgm:cxn modelId="{3D5CDA0D-F9AD-44CF-9DE2-65E015FEC51F}" type="presParOf" srcId="{F864ED2E-DA3E-4D4A-A65B-9A6C49AD5C6E}" destId="{767BADA4-4752-4CC9-8C62-4AF9B733EFB8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43" Type="http://schemas.openxmlformats.org/officeDocument/2006/relationships/image" Target="../media/image242.svg"/><Relationship Id="rId340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339" Type="http://schemas.openxmlformats.org/officeDocument/2006/relationships/image" Target="../media/image338.svg"/><Relationship Id="rId165" Type="http://schemas.openxmlformats.org/officeDocument/2006/relationships/image" Target="../media/image164.svg"/><Relationship Id="rId24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47102" y="2479965"/>
            <a:ext cx="9890716" cy="428744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Простое предложение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Главные члены предложения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000" dirty="0" smtClean="0">
              <a:latin typeface="Arial"/>
              <a:cs typeface="Arial"/>
            </a:endParaRPr>
          </a:p>
          <a:p>
            <a:pPr marL="38996">
              <a:spcBef>
                <a:spcPts val="233"/>
              </a:spcBef>
            </a:pP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644430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5722" y="4558146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1592" y="4449543"/>
            <a:ext cx="2008638" cy="186416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9788" y="332510"/>
            <a:ext cx="3932237" cy="637308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Проверьте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95744" y="900545"/>
            <a:ext cx="9337965" cy="5638800"/>
          </a:xfr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Существует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много направлений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количественное словосочетание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Учёные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прилагательное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работают.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местоимение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используют.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Учёный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прилагательное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формулирует гипотезу,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что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местоимение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произойдёт.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местоимение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проводит.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местоимение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анализирует и делает .</a:t>
            </a:r>
          </a:p>
          <a:p>
            <a:pPr>
              <a:lnSpc>
                <a:spcPct val="150000"/>
              </a:lnSpc>
            </a:pP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Учёны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прилагательное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не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останавливается.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местоимение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строит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проверяет. Заключается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суть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существительное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36203" y="3574474"/>
            <a:ext cx="1560363" cy="3068782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99E41D-19C0-4F05-AD49-E25E8EE5D8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43"/>
              </a:ext>
            </a:extLst>
          </a:blip>
          <a:stretch>
            <a:fillRect/>
          </a:stretch>
        </p:blipFill>
        <p:spPr>
          <a:xfrm>
            <a:off x="8631846" y="304800"/>
            <a:ext cx="934661" cy="9346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656B413-A20C-4941-B054-EBF50B9B2960}"/>
              </a:ext>
            </a:extLst>
          </p:cNvPr>
          <p:cNvPicPr>
            <a:picLocks noChangeAspect="1"/>
          </p:cNvPicPr>
          <p:nvPr/>
        </p:nvPicPr>
        <p:blipFill>
          <a:blip r:embed="rId24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39"/>
              </a:ext>
            </a:extLst>
          </a:blip>
          <a:stretch>
            <a:fillRect/>
          </a:stretch>
        </p:blipFill>
        <p:spPr>
          <a:xfrm>
            <a:off x="10139279" y="1743425"/>
            <a:ext cx="1567812" cy="15678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08263C-1220-41DC-A49F-EAA830E2D0CB}"/>
              </a:ext>
            </a:extLst>
          </p:cNvPr>
          <p:cNvPicPr>
            <a:picLocks noChangeAspect="1"/>
          </p:cNvPicPr>
          <p:nvPr/>
        </p:nvPicPr>
        <p:blipFill>
          <a:blip r:embed="rId340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65"/>
              </a:ext>
            </a:extLst>
          </a:blip>
          <a:stretch>
            <a:fillRect/>
          </a:stretch>
        </p:blipFill>
        <p:spPr>
          <a:xfrm>
            <a:off x="10058811" y="298725"/>
            <a:ext cx="1551297" cy="155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057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399" y="1274618"/>
            <a:ext cx="9234055" cy="536170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Спишите текст в том порядке, какой соответствует научному подходу. Подчеркните главные члены предложения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 каком законе физики идёт речь.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проверки этого простого предположения я подбросил мяч вверх.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Вот одна простейшая гипотеза: если я подброшу мяч, он поднимется до определённой высоты, а потом упадёт на землю.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Вывод: на мяч действовала сила, направленная       к земле.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Результат эксперимента: мяч упал на землю. </a:t>
            </a:r>
          </a:p>
          <a:p>
            <a:endParaRPr lang="ru-RU" dirty="0"/>
          </a:p>
        </p:txBody>
      </p:sp>
      <p:pic>
        <p:nvPicPr>
          <p:cNvPr id="33796" name="Picture 4" descr="СРОЧНО ПОЖАЛУЙСТА!!!! Мальчик подбросил мяч вверх. Траектория его движения  показана на - Школьные Знания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9684" y="2008910"/>
            <a:ext cx="2315344" cy="399010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057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399" y="1274618"/>
            <a:ext cx="9234055" cy="536170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Спишите текст в том порядке, какой соответствует научному подходу. Подчеркните главные члены предложения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 каком законе физики идёт речь.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Для проверки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простого предположения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я подбросил мяч вверх.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Вот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одна простейшая гипотеза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если я подброшу мяч, он поднимется до определённой высоты, а потом упадёт на землю. 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Вывод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на мяч действовала сила, направленная       к земле. </a:t>
            </a:r>
          </a:p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Результат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эксперимента: мяч упал на землю. </a:t>
            </a:r>
          </a:p>
          <a:p>
            <a:endParaRPr lang="ru-RU" dirty="0"/>
          </a:p>
        </p:txBody>
      </p:sp>
      <p:pic>
        <p:nvPicPr>
          <p:cNvPr id="33796" name="Picture 4" descr="СРОЧНО ПОЖАЛУЙСТА!!!! Мальчик подбросил мяч вверх. Траектория его движения  показана на - Школьные Знания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79684" y="2008910"/>
            <a:ext cx="2315344" cy="3990109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Выгнутая влево стрелка 4"/>
          <p:cNvSpPr/>
          <p:nvPr/>
        </p:nvSpPr>
        <p:spPr>
          <a:xfrm>
            <a:off x="290946" y="5181600"/>
            <a:ext cx="443345" cy="12746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 flipV="1">
            <a:off x="207818" y="2563091"/>
            <a:ext cx="471055" cy="16071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81891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2509" y="1260764"/>
            <a:ext cx="9836727" cy="447501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Вот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одна простейшая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гипотеза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если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я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подброшу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мяч,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поднимется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до определённой высоты, а потом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упадёт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на землю. Для проверки этого простого предположения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я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подбросил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мяч вверх.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Результат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эксперимента: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мяч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упал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на землю.</a:t>
            </a:r>
          </a:p>
          <a:p>
            <a:pPr>
              <a:lnSpc>
                <a:spcPct val="150000"/>
              </a:lnSpc>
            </a:pP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Вывод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: на мяч </a:t>
            </a:r>
            <a:r>
              <a:rPr lang="ru-RU" sz="3200" u="dbl" dirty="0" smtClean="0">
                <a:latin typeface="Arial" pitchFamily="34" charset="0"/>
                <a:cs typeface="Arial" pitchFamily="34" charset="0"/>
              </a:rPr>
              <a:t>действовала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u="sng" dirty="0" smtClean="0">
                <a:latin typeface="Arial" pitchFamily="34" charset="0"/>
                <a:cs typeface="Arial" pitchFamily="34" charset="0"/>
              </a:rPr>
              <a:t>сила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направленная к земле.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 l="45042" t="32955" r="43565" b="28598"/>
          <a:stretch>
            <a:fillRect/>
          </a:stretch>
        </p:blipFill>
        <p:spPr bwMode="auto">
          <a:xfrm>
            <a:off x="10222198" y="2521529"/>
            <a:ext cx="1761984" cy="334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 descr="Галилей, Галилео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24811" y="173363"/>
            <a:ext cx="1506971" cy="2013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1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4183" y="1233055"/>
            <a:ext cx="10086108" cy="49439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Укажите главные члены предложения. Чем выражено подлежащее?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Наша главная задача – учиться.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Контрольная работа – это проверка знаний.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Три – нечётное число.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Наше завтра будет лучше, чем вчера.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Жить – Родине служить.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Окружающие  наблюдали за ходом эксперимента.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Наконец пришло и послезавтра.</a:t>
            </a:r>
          </a:p>
          <a:p>
            <a:endParaRPr lang="ru-RU" dirty="0"/>
          </a:p>
        </p:txBody>
      </p:sp>
      <p:pic>
        <p:nvPicPr>
          <p:cNvPr id="2050" name="Picture 2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4899" y="2198177"/>
            <a:ext cx="1176337" cy="3461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1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233055"/>
            <a:ext cx="10508674" cy="5181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1. Наша главная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задача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(сущ.) –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учиться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Контрольная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работа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(сущ.) – это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проверка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знаний. </a:t>
            </a:r>
          </a:p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Три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(числит.) – нечётное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число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4. Наше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завтра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(наречие)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будет лучше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чем вчера. </a:t>
            </a:r>
          </a:p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Жить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(н.ф.) – Родине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служить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Окружающие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прич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.)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наблюдали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за ходом эксперимента. </a:t>
            </a:r>
          </a:p>
          <a:p>
            <a:pPr>
              <a:lnSpc>
                <a:spcPct val="150000"/>
              </a:lnSpc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7. Наконец </a:t>
            </a:r>
            <a:r>
              <a:rPr lang="ru-RU" sz="3000" u="dbl" dirty="0" smtClean="0">
                <a:latin typeface="Arial" pitchFamily="34" charset="0"/>
                <a:cs typeface="Arial" pitchFamily="34" charset="0"/>
              </a:rPr>
              <a:t>пришло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000" u="sng" dirty="0" smtClean="0">
                <a:latin typeface="Arial" pitchFamily="34" charset="0"/>
                <a:cs typeface="Arial" pitchFamily="34" charset="0"/>
              </a:rPr>
              <a:t>послезавтра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(наречие).</a:t>
            </a:r>
          </a:p>
          <a:p>
            <a:endParaRPr lang="ru-RU" dirty="0"/>
          </a:p>
        </p:txBody>
      </p:sp>
      <p:pic>
        <p:nvPicPr>
          <p:cNvPr id="3074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3520" y="3153423"/>
            <a:ext cx="1042843" cy="3365140"/>
          </a:xfrm>
          <a:prstGeom prst="rect">
            <a:avLst/>
          </a:prstGeom>
          <a:noFill/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xmlns="" id="{FDC42C7A-C172-4713-96F1-16288F6C3BBA}"/>
              </a:ext>
            </a:extLst>
          </p:cNvPr>
          <p:cNvGrpSpPr/>
          <p:nvPr/>
        </p:nvGrpSpPr>
        <p:grpSpPr>
          <a:xfrm>
            <a:off x="9270525" y="309923"/>
            <a:ext cx="1813111" cy="1518877"/>
            <a:chOff x="7643465" y="1330780"/>
            <a:chExt cx="2350271" cy="2107241"/>
          </a:xfrm>
        </p:grpSpPr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xmlns="" id="{9EE4B08C-1599-4E5B-8705-1A18C725EB55}"/>
                </a:ext>
              </a:extLst>
            </p:cNvPr>
            <p:cNvGrpSpPr/>
            <p:nvPr/>
          </p:nvGrpSpPr>
          <p:grpSpPr>
            <a:xfrm rot="14189974" flipH="1">
              <a:off x="7820792" y="2761880"/>
              <a:ext cx="449298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23" name="Rectangle 51">
                <a:extLst>
                  <a:ext uri="{FF2B5EF4-FFF2-40B4-BE49-F238E27FC236}">
                    <a16:creationId xmlns:a16="http://schemas.microsoft.com/office/drawing/2014/main" xmlns="" id="{34ED81A0-919F-4F3B-ACF7-863EB8640A62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52">
                <a:extLst>
                  <a:ext uri="{FF2B5EF4-FFF2-40B4-BE49-F238E27FC236}">
                    <a16:creationId xmlns:a16="http://schemas.microsoft.com/office/drawing/2014/main" xmlns="" id="{19C7A608-404F-4247-A717-BC3DA14E817D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38">
              <a:extLst>
                <a:ext uri="{FF2B5EF4-FFF2-40B4-BE49-F238E27FC236}">
                  <a16:creationId xmlns:a16="http://schemas.microsoft.com/office/drawing/2014/main" xmlns="" id="{E0606860-96D1-4FA3-8C9E-5E58208153DF}"/>
                </a:ext>
              </a:extLst>
            </p:cNvPr>
            <p:cNvGrpSpPr/>
            <p:nvPr/>
          </p:nvGrpSpPr>
          <p:grpSpPr>
            <a:xfrm>
              <a:off x="8590080" y="1330780"/>
              <a:ext cx="449298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21" name="Rectangle 49">
                <a:extLst>
                  <a:ext uri="{FF2B5EF4-FFF2-40B4-BE49-F238E27FC236}">
                    <a16:creationId xmlns:a16="http://schemas.microsoft.com/office/drawing/2014/main" xmlns="" id="{59333CF2-B9FD-43D2-ADCF-EBEEAFBF9227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50">
                <a:extLst>
                  <a:ext uri="{FF2B5EF4-FFF2-40B4-BE49-F238E27FC236}">
                    <a16:creationId xmlns:a16="http://schemas.microsoft.com/office/drawing/2014/main" xmlns="" id="{A44D198D-CF3F-4667-81A9-6CF06527EEB4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Freeform: Shape 39">
              <a:extLst>
                <a:ext uri="{FF2B5EF4-FFF2-40B4-BE49-F238E27FC236}">
                  <a16:creationId xmlns:a16="http://schemas.microsoft.com/office/drawing/2014/main" xmlns="" id="{018409AD-B632-4184-9415-97672E6B84D4}"/>
                </a:ext>
              </a:extLst>
            </p:cNvPr>
            <p:cNvSpPr/>
            <p:nvPr/>
          </p:nvSpPr>
          <p:spPr>
            <a:xfrm>
              <a:off x="8243473" y="2027766"/>
              <a:ext cx="1155334" cy="1315798"/>
            </a:xfrm>
            <a:custGeom>
              <a:avLst/>
              <a:gdLst>
                <a:gd name="connsiteX0" fmla="*/ 789601 w 1560880"/>
                <a:gd name="connsiteY0" fmla="*/ 147906 h 1777669"/>
                <a:gd name="connsiteX1" fmla="*/ 1110449 w 1560880"/>
                <a:gd name="connsiteY1" fmla="*/ 334345 h 1777669"/>
                <a:gd name="connsiteX2" fmla="*/ 1431297 w 1560880"/>
                <a:gd name="connsiteY2" fmla="*/ 520783 h 1777669"/>
                <a:gd name="connsiteX3" fmla="*/ 1431297 w 1560880"/>
                <a:gd name="connsiteY3" fmla="*/ 889324 h 1777669"/>
                <a:gd name="connsiteX4" fmla="*/ 1431297 w 1560880"/>
                <a:gd name="connsiteY4" fmla="*/ 1257866 h 1777669"/>
                <a:gd name="connsiteX5" fmla="*/ 1110449 w 1560880"/>
                <a:gd name="connsiteY5" fmla="*/ 1444304 h 1777669"/>
                <a:gd name="connsiteX6" fmla="*/ 789601 w 1560880"/>
                <a:gd name="connsiteY6" fmla="*/ 1630743 h 1777669"/>
                <a:gd name="connsiteX7" fmla="*/ 468754 w 1560880"/>
                <a:gd name="connsiteY7" fmla="*/ 1444304 h 1777669"/>
                <a:gd name="connsiteX8" fmla="*/ 147906 w 1560880"/>
                <a:gd name="connsiteY8" fmla="*/ 1257866 h 1777669"/>
                <a:gd name="connsiteX9" fmla="*/ 147906 w 1560880"/>
                <a:gd name="connsiteY9" fmla="*/ 889324 h 1777669"/>
                <a:gd name="connsiteX10" fmla="*/ 147906 w 1560880"/>
                <a:gd name="connsiteY10" fmla="*/ 520783 h 1777669"/>
                <a:gd name="connsiteX11" fmla="*/ 468754 w 1560880"/>
                <a:gd name="connsiteY11" fmla="*/ 334345 h 1777669"/>
                <a:gd name="connsiteX12" fmla="*/ 789601 w 1560880"/>
                <a:gd name="connsiteY12" fmla="*/ 147906 h 1777669"/>
                <a:gd name="connsiteX13" fmla="*/ 789601 w 1560880"/>
                <a:gd name="connsiteY13" fmla="*/ 147906 h 1777669"/>
                <a:gd name="connsiteX14" fmla="*/ 789601 w 1560880"/>
                <a:gd name="connsiteY14" fmla="*/ 277979 h 1777669"/>
                <a:gd name="connsiteX15" fmla="*/ 264972 w 1560880"/>
                <a:gd name="connsiteY15" fmla="*/ 581484 h 1777669"/>
                <a:gd name="connsiteX16" fmla="*/ 264972 w 1560880"/>
                <a:gd name="connsiteY16" fmla="*/ 1188493 h 1777669"/>
                <a:gd name="connsiteX17" fmla="*/ 789601 w 1560880"/>
                <a:gd name="connsiteY17" fmla="*/ 1491998 h 1777669"/>
                <a:gd name="connsiteX18" fmla="*/ 1314231 w 1560880"/>
                <a:gd name="connsiteY18" fmla="*/ 1188493 h 1777669"/>
                <a:gd name="connsiteX19" fmla="*/ 1314231 w 1560880"/>
                <a:gd name="connsiteY19" fmla="*/ 581484 h 1777669"/>
                <a:gd name="connsiteX20" fmla="*/ 789601 w 1560880"/>
                <a:gd name="connsiteY20" fmla="*/ 277979 h 177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77669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40">
              <a:extLst>
                <a:ext uri="{FF2B5EF4-FFF2-40B4-BE49-F238E27FC236}">
                  <a16:creationId xmlns:a16="http://schemas.microsoft.com/office/drawing/2014/main" xmlns="" id="{2DC6C5C7-FD8E-4657-B83D-3358AD5554EB}"/>
                </a:ext>
              </a:extLst>
            </p:cNvPr>
            <p:cNvSpPr/>
            <p:nvPr/>
          </p:nvSpPr>
          <p:spPr>
            <a:xfrm>
              <a:off x="8595937" y="1959818"/>
              <a:ext cx="449297" cy="449297"/>
            </a:xfrm>
            <a:custGeom>
              <a:avLst/>
              <a:gdLst>
                <a:gd name="connsiteX0" fmla="*/ 486846 w 607009"/>
                <a:gd name="connsiteY0" fmla="*/ 317351 h 607009"/>
                <a:gd name="connsiteX1" fmla="*/ 318150 w 607009"/>
                <a:gd name="connsiteY1" fmla="*/ 486846 h 607009"/>
                <a:gd name="connsiteX2" fmla="*/ 148655 w 607009"/>
                <a:gd name="connsiteY2" fmla="*/ 318150 h 607009"/>
                <a:gd name="connsiteX3" fmla="*/ 317351 w 607009"/>
                <a:gd name="connsiteY3" fmla="*/ 148655 h 607009"/>
                <a:gd name="connsiteX4" fmla="*/ 486846 w 607009"/>
                <a:gd name="connsiteY4" fmla="*/ 317351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41">
              <a:extLst>
                <a:ext uri="{FF2B5EF4-FFF2-40B4-BE49-F238E27FC236}">
                  <a16:creationId xmlns:a16="http://schemas.microsoft.com/office/drawing/2014/main" xmlns="" id="{7A70A538-129B-4ED3-A934-1FE28BF3F9AA}"/>
                </a:ext>
              </a:extLst>
            </p:cNvPr>
            <p:cNvSpPr/>
            <p:nvPr/>
          </p:nvSpPr>
          <p:spPr>
            <a:xfrm>
              <a:off x="9023323" y="2704920"/>
              <a:ext cx="449297" cy="449297"/>
            </a:xfrm>
            <a:custGeom>
              <a:avLst/>
              <a:gdLst>
                <a:gd name="connsiteX0" fmla="*/ 308330 w 607009"/>
                <a:gd name="connsiteY0" fmla="*/ 468754 h 607009"/>
                <a:gd name="connsiteX1" fmla="*/ 468754 w 607009"/>
                <a:gd name="connsiteY1" fmla="*/ 308330 h 607009"/>
                <a:gd name="connsiteX2" fmla="*/ 308330 w 607009"/>
                <a:gd name="connsiteY2" fmla="*/ 147906 h 607009"/>
                <a:gd name="connsiteX3" fmla="*/ 147906 w 607009"/>
                <a:gd name="connsiteY3" fmla="*/ 308330 h 607009"/>
                <a:gd name="connsiteX4" fmla="*/ 308330 w 607009"/>
                <a:gd name="connsiteY4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42">
              <a:extLst>
                <a:ext uri="{FF2B5EF4-FFF2-40B4-BE49-F238E27FC236}">
                  <a16:creationId xmlns:a16="http://schemas.microsoft.com/office/drawing/2014/main" xmlns="" id="{40AA3664-86DC-4B2C-8841-39D5A55C01F9}"/>
                </a:ext>
              </a:extLst>
            </p:cNvPr>
            <p:cNvSpPr/>
            <p:nvPr/>
          </p:nvSpPr>
          <p:spPr>
            <a:xfrm>
              <a:off x="9142066" y="2704920"/>
              <a:ext cx="320926" cy="449297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43">
              <a:extLst>
                <a:ext uri="{FF2B5EF4-FFF2-40B4-BE49-F238E27FC236}">
                  <a16:creationId xmlns:a16="http://schemas.microsoft.com/office/drawing/2014/main" xmlns="" id="{B9B73F17-82DC-4669-A727-2ACE59024C00}"/>
                </a:ext>
              </a:extLst>
            </p:cNvPr>
            <p:cNvSpPr/>
            <p:nvPr/>
          </p:nvSpPr>
          <p:spPr>
            <a:xfrm>
              <a:off x="8166450" y="2708130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44">
              <a:extLst>
                <a:ext uri="{FF2B5EF4-FFF2-40B4-BE49-F238E27FC236}">
                  <a16:creationId xmlns:a16="http://schemas.microsoft.com/office/drawing/2014/main" xmlns="" id="{826B68C1-FF95-46FF-B3FA-C7D76D8A7D3A}"/>
                </a:ext>
              </a:extLst>
            </p:cNvPr>
            <p:cNvSpPr/>
            <p:nvPr/>
          </p:nvSpPr>
          <p:spPr>
            <a:xfrm>
              <a:off x="8166450" y="2204275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45">
              <a:extLst>
                <a:ext uri="{FF2B5EF4-FFF2-40B4-BE49-F238E27FC236}">
                  <a16:creationId xmlns:a16="http://schemas.microsoft.com/office/drawing/2014/main" xmlns="" id="{2489C600-E79B-45E2-BCF4-AC2841D85BF2}"/>
                </a:ext>
              </a:extLst>
            </p:cNvPr>
            <p:cNvSpPr/>
            <p:nvPr/>
          </p:nvSpPr>
          <p:spPr>
            <a:xfrm>
              <a:off x="9142066" y="2704920"/>
              <a:ext cx="320926" cy="449297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6">
              <a:extLst>
                <a:ext uri="{FF2B5EF4-FFF2-40B4-BE49-F238E27FC236}">
                  <a16:creationId xmlns:a16="http://schemas.microsoft.com/office/drawing/2014/main" xmlns="" id="{3501E7D4-8CBD-4468-AA3A-62402737D515}"/>
                </a:ext>
              </a:extLst>
            </p:cNvPr>
            <p:cNvSpPr/>
            <p:nvPr/>
          </p:nvSpPr>
          <p:spPr>
            <a:xfrm>
              <a:off x="9016905" y="2197857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47">
              <a:extLst>
                <a:ext uri="{FF2B5EF4-FFF2-40B4-BE49-F238E27FC236}">
                  <a16:creationId xmlns:a16="http://schemas.microsoft.com/office/drawing/2014/main" xmlns="" id="{CDE1835A-2488-4F5A-9367-050813E8E6F2}"/>
                </a:ext>
              </a:extLst>
            </p:cNvPr>
            <p:cNvSpPr/>
            <p:nvPr/>
          </p:nvSpPr>
          <p:spPr>
            <a:xfrm>
              <a:off x="9016905" y="2692083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48">
              <a:extLst>
                <a:ext uri="{FF2B5EF4-FFF2-40B4-BE49-F238E27FC236}">
                  <a16:creationId xmlns:a16="http://schemas.microsoft.com/office/drawing/2014/main" xmlns="" id="{54B0E21D-013B-477B-AA9E-43A61D78EC97}"/>
                </a:ext>
              </a:extLst>
            </p:cNvPr>
            <p:cNvSpPr/>
            <p:nvPr/>
          </p:nvSpPr>
          <p:spPr>
            <a:xfrm>
              <a:off x="8590073" y="2939196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84">
              <a:extLst>
                <a:ext uri="{FF2B5EF4-FFF2-40B4-BE49-F238E27FC236}">
                  <a16:creationId xmlns:a16="http://schemas.microsoft.com/office/drawing/2014/main" xmlns="" id="{AC719FF2-D343-42C8-9F0E-220045228BC1}"/>
                </a:ext>
              </a:extLst>
            </p:cNvPr>
            <p:cNvGrpSpPr/>
            <p:nvPr/>
          </p:nvGrpSpPr>
          <p:grpSpPr>
            <a:xfrm rot="7661305" flipH="1">
              <a:off x="9367121" y="2811394"/>
              <a:ext cx="449298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19" name="Rectangle 85">
                <a:extLst>
                  <a:ext uri="{FF2B5EF4-FFF2-40B4-BE49-F238E27FC236}">
                    <a16:creationId xmlns:a16="http://schemas.microsoft.com/office/drawing/2014/main" xmlns="" id="{AB3EA22A-9E39-4863-BA23-B078A2E9D885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86">
                <a:extLst>
                  <a:ext uri="{FF2B5EF4-FFF2-40B4-BE49-F238E27FC236}">
                    <a16:creationId xmlns:a16="http://schemas.microsoft.com/office/drawing/2014/main" xmlns="" id="{3FDA6363-02B5-430D-A331-C84C8A705289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5" name="Group 16">
            <a:extLst>
              <a:ext uri="{FF2B5EF4-FFF2-40B4-BE49-F238E27FC236}">
                <a16:creationId xmlns:a16="http://schemas.microsoft.com/office/drawing/2014/main" xmlns="" id="{5F7CF40A-439E-476B-9309-CE28AF1CBBA5}"/>
              </a:ext>
            </a:extLst>
          </p:cNvPr>
          <p:cNvGrpSpPr/>
          <p:nvPr/>
        </p:nvGrpSpPr>
        <p:grpSpPr>
          <a:xfrm>
            <a:off x="7589344" y="256008"/>
            <a:ext cx="1388402" cy="1281848"/>
            <a:chOff x="4288042" y="2256809"/>
            <a:chExt cx="2952665" cy="3000359"/>
          </a:xfrm>
          <a:solidFill>
            <a:schemeClr val="accent1">
              <a:lumMod val="75000"/>
            </a:schemeClr>
          </a:solidFill>
        </p:grpSpPr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xmlns="" id="{37F03033-276E-4C09-8559-711B339290C7}"/>
                </a:ext>
              </a:extLst>
            </p:cNvPr>
            <p:cNvSpPr/>
            <p:nvPr/>
          </p:nvSpPr>
          <p:spPr>
            <a:xfrm>
              <a:off x="4392101" y="2382547"/>
              <a:ext cx="1560880" cy="1777670"/>
            </a:xfrm>
            <a:custGeom>
              <a:avLst/>
              <a:gdLst>
                <a:gd name="connsiteX0" fmla="*/ 789601 w 1560880"/>
                <a:gd name="connsiteY0" fmla="*/ 147906 h 1777669"/>
                <a:gd name="connsiteX1" fmla="*/ 1110449 w 1560880"/>
                <a:gd name="connsiteY1" fmla="*/ 334345 h 1777669"/>
                <a:gd name="connsiteX2" fmla="*/ 1431297 w 1560880"/>
                <a:gd name="connsiteY2" fmla="*/ 520783 h 1777669"/>
                <a:gd name="connsiteX3" fmla="*/ 1431297 w 1560880"/>
                <a:gd name="connsiteY3" fmla="*/ 889324 h 1777669"/>
                <a:gd name="connsiteX4" fmla="*/ 1431297 w 1560880"/>
                <a:gd name="connsiteY4" fmla="*/ 1257866 h 1777669"/>
                <a:gd name="connsiteX5" fmla="*/ 1110449 w 1560880"/>
                <a:gd name="connsiteY5" fmla="*/ 1444304 h 1777669"/>
                <a:gd name="connsiteX6" fmla="*/ 789601 w 1560880"/>
                <a:gd name="connsiteY6" fmla="*/ 1630743 h 1777669"/>
                <a:gd name="connsiteX7" fmla="*/ 468754 w 1560880"/>
                <a:gd name="connsiteY7" fmla="*/ 1444304 h 1777669"/>
                <a:gd name="connsiteX8" fmla="*/ 147906 w 1560880"/>
                <a:gd name="connsiteY8" fmla="*/ 1257866 h 1777669"/>
                <a:gd name="connsiteX9" fmla="*/ 147906 w 1560880"/>
                <a:gd name="connsiteY9" fmla="*/ 889324 h 1777669"/>
                <a:gd name="connsiteX10" fmla="*/ 147906 w 1560880"/>
                <a:gd name="connsiteY10" fmla="*/ 520783 h 1777669"/>
                <a:gd name="connsiteX11" fmla="*/ 468754 w 1560880"/>
                <a:gd name="connsiteY11" fmla="*/ 334345 h 1777669"/>
                <a:gd name="connsiteX12" fmla="*/ 789601 w 1560880"/>
                <a:gd name="connsiteY12" fmla="*/ 147906 h 1777669"/>
                <a:gd name="connsiteX13" fmla="*/ 789601 w 1560880"/>
                <a:gd name="connsiteY13" fmla="*/ 147906 h 1777669"/>
                <a:gd name="connsiteX14" fmla="*/ 789601 w 1560880"/>
                <a:gd name="connsiteY14" fmla="*/ 277979 h 1777669"/>
                <a:gd name="connsiteX15" fmla="*/ 264972 w 1560880"/>
                <a:gd name="connsiteY15" fmla="*/ 581484 h 1777669"/>
                <a:gd name="connsiteX16" fmla="*/ 264972 w 1560880"/>
                <a:gd name="connsiteY16" fmla="*/ 1188493 h 1777669"/>
                <a:gd name="connsiteX17" fmla="*/ 789601 w 1560880"/>
                <a:gd name="connsiteY17" fmla="*/ 1491998 h 1777669"/>
                <a:gd name="connsiteX18" fmla="*/ 1314231 w 1560880"/>
                <a:gd name="connsiteY18" fmla="*/ 1188493 h 1777669"/>
                <a:gd name="connsiteX19" fmla="*/ 1314231 w 1560880"/>
                <a:gd name="connsiteY19" fmla="*/ 581484 h 1777669"/>
                <a:gd name="connsiteX20" fmla="*/ 789601 w 1560880"/>
                <a:gd name="connsiteY20" fmla="*/ 277979 h 177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77669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8">
              <a:extLst>
                <a:ext uri="{FF2B5EF4-FFF2-40B4-BE49-F238E27FC236}">
                  <a16:creationId xmlns:a16="http://schemas.microsoft.com/office/drawing/2014/main" xmlns="" id="{ED9B06E3-2EB6-4FD9-8B57-604A9CD1BCB5}"/>
                </a:ext>
              </a:extLst>
            </p:cNvPr>
            <p:cNvSpPr/>
            <p:nvPr/>
          </p:nvSpPr>
          <p:spPr>
            <a:xfrm>
              <a:off x="4868287" y="2290747"/>
              <a:ext cx="607009" cy="607009"/>
            </a:xfrm>
            <a:custGeom>
              <a:avLst/>
              <a:gdLst>
                <a:gd name="connsiteX0" fmla="*/ 486846 w 607009"/>
                <a:gd name="connsiteY0" fmla="*/ 317351 h 607009"/>
                <a:gd name="connsiteX1" fmla="*/ 318150 w 607009"/>
                <a:gd name="connsiteY1" fmla="*/ 486846 h 607009"/>
                <a:gd name="connsiteX2" fmla="*/ 148655 w 607009"/>
                <a:gd name="connsiteY2" fmla="*/ 318150 h 607009"/>
                <a:gd name="connsiteX3" fmla="*/ 317351 w 607009"/>
                <a:gd name="connsiteY3" fmla="*/ 148655 h 607009"/>
                <a:gd name="connsiteX4" fmla="*/ 486846 w 607009"/>
                <a:gd name="connsiteY4" fmla="*/ 317351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9">
              <a:extLst>
                <a:ext uri="{FF2B5EF4-FFF2-40B4-BE49-F238E27FC236}">
                  <a16:creationId xmlns:a16="http://schemas.microsoft.com/office/drawing/2014/main" xmlns="" id="{073EE373-F12D-48FF-B01E-3153E6DDAF59}"/>
                </a:ext>
              </a:extLst>
            </p:cNvPr>
            <p:cNvSpPr/>
            <p:nvPr/>
          </p:nvSpPr>
          <p:spPr>
            <a:xfrm>
              <a:off x="5445695" y="3297396"/>
              <a:ext cx="607009" cy="607009"/>
            </a:xfrm>
            <a:custGeom>
              <a:avLst/>
              <a:gdLst>
                <a:gd name="connsiteX0" fmla="*/ 308330 w 607009"/>
                <a:gd name="connsiteY0" fmla="*/ 468754 h 607009"/>
                <a:gd name="connsiteX1" fmla="*/ 468754 w 607009"/>
                <a:gd name="connsiteY1" fmla="*/ 308330 h 607009"/>
                <a:gd name="connsiteX2" fmla="*/ 308330 w 607009"/>
                <a:gd name="connsiteY2" fmla="*/ 147906 h 607009"/>
                <a:gd name="connsiteX3" fmla="*/ 147906 w 607009"/>
                <a:gd name="connsiteY3" fmla="*/ 308330 h 607009"/>
                <a:gd name="connsiteX4" fmla="*/ 308330 w 607009"/>
                <a:gd name="connsiteY4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0">
              <a:extLst>
                <a:ext uri="{FF2B5EF4-FFF2-40B4-BE49-F238E27FC236}">
                  <a16:creationId xmlns:a16="http://schemas.microsoft.com/office/drawing/2014/main" xmlns="" id="{CB196E5C-7D69-404C-93EF-70B9BE927FC5}"/>
                </a:ext>
              </a:extLst>
            </p:cNvPr>
            <p:cNvSpPr/>
            <p:nvPr/>
          </p:nvSpPr>
          <p:spPr>
            <a:xfrm>
              <a:off x="5606119" y="3297396"/>
              <a:ext cx="433578" cy="607009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1">
              <a:extLst>
                <a:ext uri="{FF2B5EF4-FFF2-40B4-BE49-F238E27FC236}">
                  <a16:creationId xmlns:a16="http://schemas.microsoft.com/office/drawing/2014/main" xmlns="" id="{044A53EC-E1D8-4737-90A1-5ABD72F4AE06}"/>
                </a:ext>
              </a:extLst>
            </p:cNvPr>
            <p:cNvSpPr/>
            <p:nvPr/>
          </p:nvSpPr>
          <p:spPr>
            <a:xfrm>
              <a:off x="4288042" y="3301732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22">
              <a:extLst>
                <a:ext uri="{FF2B5EF4-FFF2-40B4-BE49-F238E27FC236}">
                  <a16:creationId xmlns:a16="http://schemas.microsoft.com/office/drawing/2014/main" xmlns="" id="{6AFCC0E2-76BB-44CE-B75E-AD0E56DE2F83}"/>
                </a:ext>
              </a:extLst>
            </p:cNvPr>
            <p:cNvSpPr/>
            <p:nvPr/>
          </p:nvSpPr>
          <p:spPr>
            <a:xfrm>
              <a:off x="4288042" y="262101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3">
              <a:extLst>
                <a:ext uri="{FF2B5EF4-FFF2-40B4-BE49-F238E27FC236}">
                  <a16:creationId xmlns:a16="http://schemas.microsoft.com/office/drawing/2014/main" xmlns="" id="{2C9163D7-F9DA-4DA1-B9AA-263530E4E0A4}"/>
                </a:ext>
              </a:extLst>
            </p:cNvPr>
            <p:cNvSpPr/>
            <p:nvPr/>
          </p:nvSpPr>
          <p:spPr>
            <a:xfrm>
              <a:off x="5554090" y="2382547"/>
              <a:ext cx="1560880" cy="1734312"/>
            </a:xfrm>
            <a:custGeom>
              <a:avLst/>
              <a:gdLst>
                <a:gd name="connsiteX0" fmla="*/ 789601 w 1560880"/>
                <a:gd name="connsiteY0" fmla="*/ 147906 h 1734311"/>
                <a:gd name="connsiteX1" fmla="*/ 1110449 w 1560880"/>
                <a:gd name="connsiteY1" fmla="*/ 334345 h 1734311"/>
                <a:gd name="connsiteX2" fmla="*/ 1431297 w 1560880"/>
                <a:gd name="connsiteY2" fmla="*/ 520783 h 1734311"/>
                <a:gd name="connsiteX3" fmla="*/ 1431297 w 1560880"/>
                <a:gd name="connsiteY3" fmla="*/ 889324 h 1734311"/>
                <a:gd name="connsiteX4" fmla="*/ 1431297 w 1560880"/>
                <a:gd name="connsiteY4" fmla="*/ 1257866 h 1734311"/>
                <a:gd name="connsiteX5" fmla="*/ 1110449 w 1560880"/>
                <a:gd name="connsiteY5" fmla="*/ 1444304 h 1734311"/>
                <a:gd name="connsiteX6" fmla="*/ 789601 w 1560880"/>
                <a:gd name="connsiteY6" fmla="*/ 1622071 h 1734311"/>
                <a:gd name="connsiteX7" fmla="*/ 468754 w 1560880"/>
                <a:gd name="connsiteY7" fmla="*/ 1435632 h 1734311"/>
                <a:gd name="connsiteX8" fmla="*/ 147906 w 1560880"/>
                <a:gd name="connsiteY8" fmla="*/ 1249194 h 1734311"/>
                <a:gd name="connsiteX9" fmla="*/ 147906 w 1560880"/>
                <a:gd name="connsiteY9" fmla="*/ 880653 h 1734311"/>
                <a:gd name="connsiteX10" fmla="*/ 147906 w 1560880"/>
                <a:gd name="connsiteY10" fmla="*/ 512112 h 1734311"/>
                <a:gd name="connsiteX11" fmla="*/ 468754 w 1560880"/>
                <a:gd name="connsiteY11" fmla="*/ 325673 h 1734311"/>
                <a:gd name="connsiteX12" fmla="*/ 789601 w 1560880"/>
                <a:gd name="connsiteY12" fmla="*/ 147906 h 1734311"/>
                <a:gd name="connsiteX13" fmla="*/ 789601 w 1560880"/>
                <a:gd name="connsiteY13" fmla="*/ 147906 h 1734311"/>
                <a:gd name="connsiteX14" fmla="*/ 789601 w 1560880"/>
                <a:gd name="connsiteY14" fmla="*/ 277979 h 1734311"/>
                <a:gd name="connsiteX15" fmla="*/ 264972 w 1560880"/>
                <a:gd name="connsiteY15" fmla="*/ 581484 h 1734311"/>
                <a:gd name="connsiteX16" fmla="*/ 264972 w 1560880"/>
                <a:gd name="connsiteY16" fmla="*/ 1188493 h 1734311"/>
                <a:gd name="connsiteX17" fmla="*/ 789601 w 1560880"/>
                <a:gd name="connsiteY17" fmla="*/ 1491998 h 1734311"/>
                <a:gd name="connsiteX18" fmla="*/ 1314231 w 1560880"/>
                <a:gd name="connsiteY18" fmla="*/ 1188493 h 1734311"/>
                <a:gd name="connsiteX19" fmla="*/ 1314231 w 1560880"/>
                <a:gd name="connsiteY19" fmla="*/ 581484 h 1734311"/>
                <a:gd name="connsiteX20" fmla="*/ 789601 w 1560880"/>
                <a:gd name="connsiteY20" fmla="*/ 277979 h 173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34311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22071"/>
                  </a:lnTo>
                  <a:lnTo>
                    <a:pt x="468754" y="1435632"/>
                  </a:lnTo>
                  <a:lnTo>
                    <a:pt x="147906" y="1249194"/>
                  </a:lnTo>
                  <a:lnTo>
                    <a:pt x="147906" y="880653"/>
                  </a:lnTo>
                  <a:lnTo>
                    <a:pt x="147906" y="512112"/>
                  </a:lnTo>
                  <a:lnTo>
                    <a:pt x="468754" y="325673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4">
              <a:extLst>
                <a:ext uri="{FF2B5EF4-FFF2-40B4-BE49-F238E27FC236}">
                  <a16:creationId xmlns:a16="http://schemas.microsoft.com/office/drawing/2014/main" xmlns="" id="{74640A6D-F4E6-4450-8DA1-4BEB3DB3E5AD}"/>
                </a:ext>
              </a:extLst>
            </p:cNvPr>
            <p:cNvSpPr/>
            <p:nvPr/>
          </p:nvSpPr>
          <p:spPr>
            <a:xfrm>
              <a:off x="6057040" y="2256809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:a16="http://schemas.microsoft.com/office/drawing/2014/main" xmlns="" id="{1E93FA92-7165-408F-A0AC-DE06229C145D}"/>
                </a:ext>
              </a:extLst>
            </p:cNvPr>
            <p:cNvSpPr/>
            <p:nvPr/>
          </p:nvSpPr>
          <p:spPr>
            <a:xfrm>
              <a:off x="6612019" y="262101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26">
              <a:extLst>
                <a:ext uri="{FF2B5EF4-FFF2-40B4-BE49-F238E27FC236}">
                  <a16:creationId xmlns:a16="http://schemas.microsoft.com/office/drawing/2014/main" xmlns="" id="{48244042-B5F7-43FB-8C20-EA37D234C24C}"/>
                </a:ext>
              </a:extLst>
            </p:cNvPr>
            <p:cNvSpPr/>
            <p:nvPr/>
          </p:nvSpPr>
          <p:spPr>
            <a:xfrm>
              <a:off x="6633698" y="3262710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27">
              <a:extLst>
                <a:ext uri="{FF2B5EF4-FFF2-40B4-BE49-F238E27FC236}">
                  <a16:creationId xmlns:a16="http://schemas.microsoft.com/office/drawing/2014/main" xmlns="" id="{442316EC-73AC-4062-9FBB-9F7025FB5F2A}"/>
                </a:ext>
              </a:extLst>
            </p:cNvPr>
            <p:cNvSpPr/>
            <p:nvPr/>
          </p:nvSpPr>
          <p:spPr>
            <a:xfrm>
              <a:off x="5606119" y="3297396"/>
              <a:ext cx="433578" cy="607009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28">
              <a:extLst>
                <a:ext uri="{FF2B5EF4-FFF2-40B4-BE49-F238E27FC236}">
                  <a16:creationId xmlns:a16="http://schemas.microsoft.com/office/drawing/2014/main" xmlns="" id="{7E612E86-3AFD-4D48-9D4F-933BDCFB447A}"/>
                </a:ext>
              </a:extLst>
            </p:cNvPr>
            <p:cNvSpPr/>
            <p:nvPr/>
          </p:nvSpPr>
          <p:spPr>
            <a:xfrm>
              <a:off x="5437023" y="2612343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29">
              <a:extLst>
                <a:ext uri="{FF2B5EF4-FFF2-40B4-BE49-F238E27FC236}">
                  <a16:creationId xmlns:a16="http://schemas.microsoft.com/office/drawing/2014/main" xmlns="" id="{5E974F47-FD7B-4B79-9EB2-DB629DF7A8A4}"/>
                </a:ext>
              </a:extLst>
            </p:cNvPr>
            <p:cNvSpPr/>
            <p:nvPr/>
          </p:nvSpPr>
          <p:spPr>
            <a:xfrm>
              <a:off x="4973095" y="3392783"/>
              <a:ext cx="1560880" cy="1734312"/>
            </a:xfrm>
            <a:custGeom>
              <a:avLst/>
              <a:gdLst>
                <a:gd name="connsiteX0" fmla="*/ 789601 w 1560880"/>
                <a:gd name="connsiteY0" fmla="*/ 147906 h 1734311"/>
                <a:gd name="connsiteX1" fmla="*/ 1110449 w 1560880"/>
                <a:gd name="connsiteY1" fmla="*/ 334345 h 1734311"/>
                <a:gd name="connsiteX2" fmla="*/ 1431297 w 1560880"/>
                <a:gd name="connsiteY2" fmla="*/ 520783 h 1734311"/>
                <a:gd name="connsiteX3" fmla="*/ 1431297 w 1560880"/>
                <a:gd name="connsiteY3" fmla="*/ 889324 h 1734311"/>
                <a:gd name="connsiteX4" fmla="*/ 1431297 w 1560880"/>
                <a:gd name="connsiteY4" fmla="*/ 1257866 h 1734311"/>
                <a:gd name="connsiteX5" fmla="*/ 1106113 w 1560880"/>
                <a:gd name="connsiteY5" fmla="*/ 1439968 h 1734311"/>
                <a:gd name="connsiteX6" fmla="*/ 785266 w 1560880"/>
                <a:gd name="connsiteY6" fmla="*/ 1626407 h 1734311"/>
                <a:gd name="connsiteX7" fmla="*/ 468754 w 1560880"/>
                <a:gd name="connsiteY7" fmla="*/ 1439968 h 1734311"/>
                <a:gd name="connsiteX8" fmla="*/ 147906 w 1560880"/>
                <a:gd name="connsiteY8" fmla="*/ 1253530 h 1734311"/>
                <a:gd name="connsiteX9" fmla="*/ 147906 w 1560880"/>
                <a:gd name="connsiteY9" fmla="*/ 884989 h 1734311"/>
                <a:gd name="connsiteX10" fmla="*/ 147906 w 1560880"/>
                <a:gd name="connsiteY10" fmla="*/ 516447 h 1734311"/>
                <a:gd name="connsiteX11" fmla="*/ 468754 w 1560880"/>
                <a:gd name="connsiteY11" fmla="*/ 330009 h 1734311"/>
                <a:gd name="connsiteX12" fmla="*/ 789601 w 1560880"/>
                <a:gd name="connsiteY12" fmla="*/ 147906 h 1734311"/>
                <a:gd name="connsiteX13" fmla="*/ 789601 w 1560880"/>
                <a:gd name="connsiteY13" fmla="*/ 147906 h 1734311"/>
                <a:gd name="connsiteX14" fmla="*/ 789601 w 1560880"/>
                <a:gd name="connsiteY14" fmla="*/ 277979 h 1734311"/>
                <a:gd name="connsiteX15" fmla="*/ 264972 w 1560880"/>
                <a:gd name="connsiteY15" fmla="*/ 581484 h 1734311"/>
                <a:gd name="connsiteX16" fmla="*/ 264972 w 1560880"/>
                <a:gd name="connsiteY16" fmla="*/ 1188493 h 1734311"/>
                <a:gd name="connsiteX17" fmla="*/ 789601 w 1560880"/>
                <a:gd name="connsiteY17" fmla="*/ 1491998 h 1734311"/>
                <a:gd name="connsiteX18" fmla="*/ 1314231 w 1560880"/>
                <a:gd name="connsiteY18" fmla="*/ 1188493 h 1734311"/>
                <a:gd name="connsiteX19" fmla="*/ 1314231 w 1560880"/>
                <a:gd name="connsiteY19" fmla="*/ 581484 h 1734311"/>
                <a:gd name="connsiteX20" fmla="*/ 789601 w 1560880"/>
                <a:gd name="connsiteY20" fmla="*/ 277979 h 173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34311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06113" y="1439968"/>
                  </a:lnTo>
                  <a:lnTo>
                    <a:pt x="785266" y="1626407"/>
                  </a:lnTo>
                  <a:lnTo>
                    <a:pt x="468754" y="1439968"/>
                  </a:lnTo>
                  <a:lnTo>
                    <a:pt x="147906" y="1253530"/>
                  </a:lnTo>
                  <a:lnTo>
                    <a:pt x="147906" y="884989"/>
                  </a:lnTo>
                  <a:lnTo>
                    <a:pt x="147906" y="516447"/>
                  </a:lnTo>
                  <a:lnTo>
                    <a:pt x="468754" y="330009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0">
              <a:extLst>
                <a:ext uri="{FF2B5EF4-FFF2-40B4-BE49-F238E27FC236}">
                  <a16:creationId xmlns:a16="http://schemas.microsoft.com/office/drawing/2014/main" xmlns="" id="{577D23DB-F971-4216-B9BB-8B84508D73B1}"/>
                </a:ext>
              </a:extLst>
            </p:cNvPr>
            <p:cNvSpPr/>
            <p:nvPr/>
          </p:nvSpPr>
          <p:spPr>
            <a:xfrm>
              <a:off x="5450031" y="4650159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1">
              <a:extLst>
                <a:ext uri="{FF2B5EF4-FFF2-40B4-BE49-F238E27FC236}">
                  <a16:creationId xmlns:a16="http://schemas.microsoft.com/office/drawing/2014/main" xmlns="" id="{AAC54602-AA9C-4548-9A22-277B08F12EBF}"/>
                </a:ext>
              </a:extLst>
            </p:cNvPr>
            <p:cNvSpPr/>
            <p:nvPr/>
          </p:nvSpPr>
          <p:spPr>
            <a:xfrm>
              <a:off x="5437023" y="3280053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2">
              <a:extLst>
                <a:ext uri="{FF2B5EF4-FFF2-40B4-BE49-F238E27FC236}">
                  <a16:creationId xmlns:a16="http://schemas.microsoft.com/office/drawing/2014/main" xmlns="" id="{47F11256-94A1-4B1A-BA98-0C1E6DA13A4B}"/>
                </a:ext>
              </a:extLst>
            </p:cNvPr>
            <p:cNvSpPr/>
            <p:nvPr/>
          </p:nvSpPr>
          <p:spPr>
            <a:xfrm>
              <a:off x="6026689" y="3626915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3">
              <a:extLst>
                <a:ext uri="{FF2B5EF4-FFF2-40B4-BE49-F238E27FC236}">
                  <a16:creationId xmlns:a16="http://schemas.microsoft.com/office/drawing/2014/main" xmlns="" id="{BA292E1C-B740-4397-A8C5-3F04100817A6}"/>
                </a:ext>
              </a:extLst>
            </p:cNvPr>
            <p:cNvSpPr/>
            <p:nvPr/>
          </p:nvSpPr>
          <p:spPr>
            <a:xfrm>
              <a:off x="6013682" y="4320640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">
              <a:extLst>
                <a:ext uri="{FF2B5EF4-FFF2-40B4-BE49-F238E27FC236}">
                  <a16:creationId xmlns:a16="http://schemas.microsoft.com/office/drawing/2014/main" xmlns="" id="{9A1C94DB-DE22-4506-AC8A-6117D9DA8D78}"/>
                </a:ext>
              </a:extLst>
            </p:cNvPr>
            <p:cNvSpPr/>
            <p:nvPr/>
          </p:nvSpPr>
          <p:spPr>
            <a:xfrm>
              <a:off x="4869036" y="4298961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5">
              <a:extLst>
                <a:ext uri="{FF2B5EF4-FFF2-40B4-BE49-F238E27FC236}">
                  <a16:creationId xmlns:a16="http://schemas.microsoft.com/office/drawing/2014/main" xmlns="" id="{9F417C42-E2E8-4585-BF52-090E37BFAAFC}"/>
                </a:ext>
              </a:extLst>
            </p:cNvPr>
            <p:cNvSpPr/>
            <p:nvPr/>
          </p:nvSpPr>
          <p:spPr>
            <a:xfrm>
              <a:off x="4860365" y="3613908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Freeform: Shape 11">
            <a:extLst>
              <a:ext uri="{FF2B5EF4-FFF2-40B4-BE49-F238E27FC236}">
                <a16:creationId xmlns:a16="http://schemas.microsoft.com/office/drawing/2014/main" xmlns="" id="{71E9CDCB-BDD4-4CB0-A4D7-3435188C976D}"/>
              </a:ext>
            </a:extLst>
          </p:cNvPr>
          <p:cNvSpPr/>
          <p:nvPr/>
        </p:nvSpPr>
        <p:spPr>
          <a:xfrm rot="2654637" flipH="1">
            <a:off x="9850031" y="1474814"/>
            <a:ext cx="804497" cy="3819486"/>
          </a:xfrm>
          <a:custGeom>
            <a:avLst/>
            <a:gdLst>
              <a:gd name="connsiteX0" fmla="*/ 621506 w 981075"/>
              <a:gd name="connsiteY0" fmla="*/ 3748564 h 4248150"/>
              <a:gd name="connsiteX1" fmla="*/ 610076 w 981075"/>
              <a:gd name="connsiteY1" fmla="*/ 3739039 h 4248150"/>
              <a:gd name="connsiteX2" fmla="*/ 598646 w 981075"/>
              <a:gd name="connsiteY2" fmla="*/ 3729514 h 4248150"/>
              <a:gd name="connsiteX3" fmla="*/ 559594 w 981075"/>
              <a:gd name="connsiteY3" fmla="*/ 3697129 h 4248150"/>
              <a:gd name="connsiteX4" fmla="*/ 489109 w 981075"/>
              <a:gd name="connsiteY4" fmla="*/ 3638074 h 4248150"/>
              <a:gd name="connsiteX5" fmla="*/ 477679 w 981075"/>
              <a:gd name="connsiteY5" fmla="*/ 3628549 h 4248150"/>
              <a:gd name="connsiteX6" fmla="*/ 466249 w 981075"/>
              <a:gd name="connsiteY6" fmla="*/ 3619024 h 4248150"/>
              <a:gd name="connsiteX7" fmla="*/ 313849 w 981075"/>
              <a:gd name="connsiteY7" fmla="*/ 3479959 h 4248150"/>
              <a:gd name="connsiteX8" fmla="*/ 658654 w 981075"/>
              <a:gd name="connsiteY8" fmla="*/ 3479959 h 4248150"/>
              <a:gd name="connsiteX9" fmla="*/ 512921 w 981075"/>
              <a:gd name="connsiteY9" fmla="*/ 3619024 h 4248150"/>
              <a:gd name="connsiteX10" fmla="*/ 582454 w 981075"/>
              <a:gd name="connsiteY10" fmla="*/ 3676174 h 4248150"/>
              <a:gd name="connsiteX11" fmla="*/ 622459 w 981075"/>
              <a:gd name="connsiteY11" fmla="*/ 3709511 h 4248150"/>
              <a:gd name="connsiteX12" fmla="*/ 950119 w 981075"/>
              <a:gd name="connsiteY12" fmla="*/ 3202781 h 4248150"/>
              <a:gd name="connsiteX13" fmla="*/ 625316 w 981075"/>
              <a:gd name="connsiteY13" fmla="*/ 2696051 h 4248150"/>
              <a:gd name="connsiteX14" fmla="*/ 531971 w 981075"/>
              <a:gd name="connsiteY14" fmla="*/ 2772251 h 4248150"/>
              <a:gd name="connsiteX15" fmla="*/ 514826 w 981075"/>
              <a:gd name="connsiteY15" fmla="*/ 2785586 h 4248150"/>
              <a:gd name="connsiteX16" fmla="*/ 668179 w 981075"/>
              <a:gd name="connsiteY16" fmla="*/ 2940844 h 4248150"/>
              <a:gd name="connsiteX17" fmla="*/ 288131 w 981075"/>
              <a:gd name="connsiteY17" fmla="*/ 2940844 h 4248150"/>
              <a:gd name="connsiteX18" fmla="*/ 466249 w 981075"/>
              <a:gd name="connsiteY18" fmla="*/ 2783681 h 4248150"/>
              <a:gd name="connsiteX19" fmla="*/ 477679 w 981075"/>
              <a:gd name="connsiteY19" fmla="*/ 2774156 h 4248150"/>
              <a:gd name="connsiteX20" fmla="*/ 490061 w 981075"/>
              <a:gd name="connsiteY20" fmla="*/ 2764631 h 4248150"/>
              <a:gd name="connsiteX21" fmla="*/ 508159 w 981075"/>
              <a:gd name="connsiteY21" fmla="*/ 2750344 h 4248150"/>
              <a:gd name="connsiteX22" fmla="*/ 601504 w 981075"/>
              <a:gd name="connsiteY22" fmla="*/ 2675096 h 4248150"/>
              <a:gd name="connsiteX23" fmla="*/ 612934 w 981075"/>
              <a:gd name="connsiteY23" fmla="*/ 2665571 h 4248150"/>
              <a:gd name="connsiteX24" fmla="*/ 624364 w 981075"/>
              <a:gd name="connsiteY24" fmla="*/ 2656046 h 4248150"/>
              <a:gd name="connsiteX25" fmla="*/ 914876 w 981075"/>
              <a:gd name="connsiteY25" fmla="*/ 2303621 h 4248150"/>
              <a:gd name="connsiteX26" fmla="*/ 913924 w 981075"/>
              <a:gd name="connsiteY26" fmla="*/ 2303621 h 4248150"/>
              <a:gd name="connsiteX27" fmla="*/ 947261 w 981075"/>
              <a:gd name="connsiteY27" fmla="*/ 2136934 h 4248150"/>
              <a:gd name="connsiteX28" fmla="*/ 926306 w 981075"/>
              <a:gd name="connsiteY28" fmla="*/ 1998821 h 4248150"/>
              <a:gd name="connsiteX29" fmla="*/ 927259 w 981075"/>
              <a:gd name="connsiteY29" fmla="*/ 1998821 h 4248150"/>
              <a:gd name="connsiteX30" fmla="*/ 669131 w 981075"/>
              <a:gd name="connsiteY30" fmla="*/ 1666399 h 4248150"/>
              <a:gd name="connsiteX31" fmla="*/ 657701 w 981075"/>
              <a:gd name="connsiteY31" fmla="*/ 1656874 h 4248150"/>
              <a:gd name="connsiteX32" fmla="*/ 646271 w 981075"/>
              <a:gd name="connsiteY32" fmla="*/ 1647349 h 4248150"/>
              <a:gd name="connsiteX33" fmla="*/ 583406 w 981075"/>
              <a:gd name="connsiteY33" fmla="*/ 1596866 h 4248150"/>
              <a:gd name="connsiteX34" fmla="*/ 534829 w 981075"/>
              <a:gd name="connsiteY34" fmla="*/ 1557814 h 4248150"/>
              <a:gd name="connsiteX35" fmla="*/ 523399 w 981075"/>
              <a:gd name="connsiteY35" fmla="*/ 1548289 h 4248150"/>
              <a:gd name="connsiteX36" fmla="*/ 511969 w 981075"/>
              <a:gd name="connsiteY36" fmla="*/ 1538764 h 4248150"/>
              <a:gd name="connsiteX37" fmla="*/ 356711 w 981075"/>
              <a:gd name="connsiteY37" fmla="*/ 1390174 h 4248150"/>
              <a:gd name="connsiteX38" fmla="*/ 708184 w 981075"/>
              <a:gd name="connsiteY38" fmla="*/ 1390174 h 4248150"/>
              <a:gd name="connsiteX39" fmla="*/ 558641 w 981075"/>
              <a:gd name="connsiteY39" fmla="*/ 1538764 h 4248150"/>
              <a:gd name="connsiteX40" fmla="*/ 605314 w 981075"/>
              <a:gd name="connsiteY40" fmla="*/ 1575911 h 4248150"/>
              <a:gd name="connsiteX41" fmla="*/ 670084 w 981075"/>
              <a:gd name="connsiteY41" fmla="*/ 1628299 h 4248150"/>
              <a:gd name="connsiteX42" fmla="*/ 962501 w 981075"/>
              <a:gd name="connsiteY42" fmla="*/ 1119664 h 4248150"/>
              <a:gd name="connsiteX43" fmla="*/ 636746 w 981075"/>
              <a:gd name="connsiteY43" fmla="*/ 585311 h 4248150"/>
              <a:gd name="connsiteX44" fmla="*/ 579596 w 981075"/>
              <a:gd name="connsiteY44" fmla="*/ 651034 h 4248150"/>
              <a:gd name="connsiteX45" fmla="*/ 543401 w 981075"/>
              <a:gd name="connsiteY45" fmla="*/ 691991 h 4248150"/>
              <a:gd name="connsiteX46" fmla="*/ 715804 w 981075"/>
              <a:gd name="connsiteY46" fmla="*/ 880586 h 4248150"/>
              <a:gd name="connsiteX47" fmla="*/ 350044 w 981075"/>
              <a:gd name="connsiteY47" fmla="*/ 880586 h 4248150"/>
              <a:gd name="connsiteX48" fmla="*/ 500539 w 981075"/>
              <a:gd name="connsiteY48" fmla="*/ 693896 h 4248150"/>
              <a:gd name="connsiteX49" fmla="*/ 510064 w 981075"/>
              <a:gd name="connsiteY49" fmla="*/ 682466 h 4248150"/>
              <a:gd name="connsiteX50" fmla="*/ 519589 w 981075"/>
              <a:gd name="connsiteY50" fmla="*/ 671036 h 4248150"/>
              <a:gd name="connsiteX51" fmla="*/ 552926 w 981075"/>
              <a:gd name="connsiteY51" fmla="*/ 633889 h 4248150"/>
              <a:gd name="connsiteX52" fmla="*/ 612934 w 981075"/>
              <a:gd name="connsiteY52" fmla="*/ 565309 h 4248150"/>
              <a:gd name="connsiteX53" fmla="*/ 622459 w 981075"/>
              <a:gd name="connsiteY53" fmla="*/ 553879 h 4248150"/>
              <a:gd name="connsiteX54" fmla="*/ 631984 w 981075"/>
              <a:gd name="connsiteY54" fmla="*/ 542449 h 4248150"/>
              <a:gd name="connsiteX55" fmla="*/ 823436 w 981075"/>
              <a:gd name="connsiteY55" fmla="*/ 295751 h 4248150"/>
              <a:gd name="connsiteX56" fmla="*/ 911066 w 981075"/>
              <a:gd name="connsiteY56" fmla="*/ 7144 h 4248150"/>
              <a:gd name="connsiteX57" fmla="*/ 769144 w 981075"/>
              <a:gd name="connsiteY57" fmla="*/ 7144 h 4248150"/>
              <a:gd name="connsiteX58" fmla="*/ 696754 w 981075"/>
              <a:gd name="connsiteY58" fmla="*/ 224314 h 4248150"/>
              <a:gd name="connsiteX59" fmla="*/ 531019 w 981075"/>
              <a:gd name="connsiteY59" fmla="*/ 439579 h 4248150"/>
              <a:gd name="connsiteX60" fmla="*/ 521494 w 981075"/>
              <a:gd name="connsiteY60" fmla="*/ 451009 h 4248150"/>
              <a:gd name="connsiteX61" fmla="*/ 511969 w 981075"/>
              <a:gd name="connsiteY61" fmla="*/ 462439 h 4248150"/>
              <a:gd name="connsiteX62" fmla="*/ 437674 w 981075"/>
              <a:gd name="connsiteY62" fmla="*/ 547211 h 4248150"/>
              <a:gd name="connsiteX63" fmla="*/ 418624 w 981075"/>
              <a:gd name="connsiteY63" fmla="*/ 568166 h 4248150"/>
              <a:gd name="connsiteX64" fmla="*/ 409099 w 981075"/>
              <a:gd name="connsiteY64" fmla="*/ 579596 h 4248150"/>
              <a:gd name="connsiteX65" fmla="*/ 399574 w 981075"/>
              <a:gd name="connsiteY65" fmla="*/ 591026 h 4248150"/>
              <a:gd name="connsiteX66" fmla="*/ 102394 w 981075"/>
              <a:gd name="connsiteY66" fmla="*/ 1115854 h 4248150"/>
              <a:gd name="connsiteX67" fmla="*/ 399574 w 981075"/>
              <a:gd name="connsiteY67" fmla="*/ 1623536 h 4248150"/>
              <a:gd name="connsiteX68" fmla="*/ 411004 w 981075"/>
              <a:gd name="connsiteY68" fmla="*/ 1633061 h 4248150"/>
              <a:gd name="connsiteX69" fmla="*/ 422434 w 981075"/>
              <a:gd name="connsiteY69" fmla="*/ 1642586 h 4248150"/>
              <a:gd name="connsiteX70" fmla="*/ 485299 w 981075"/>
              <a:gd name="connsiteY70" fmla="*/ 1693069 h 4248150"/>
              <a:gd name="connsiteX71" fmla="*/ 534829 w 981075"/>
              <a:gd name="connsiteY71" fmla="*/ 1733074 h 4248150"/>
              <a:gd name="connsiteX72" fmla="*/ 547211 w 981075"/>
              <a:gd name="connsiteY72" fmla="*/ 1742599 h 4248150"/>
              <a:gd name="connsiteX73" fmla="*/ 558641 w 981075"/>
              <a:gd name="connsiteY73" fmla="*/ 1752124 h 4248150"/>
              <a:gd name="connsiteX74" fmla="*/ 707231 w 981075"/>
              <a:gd name="connsiteY74" fmla="*/ 1894046 h 4248150"/>
              <a:gd name="connsiteX75" fmla="*/ 338614 w 981075"/>
              <a:gd name="connsiteY75" fmla="*/ 1894046 h 4248150"/>
              <a:gd name="connsiteX76" fmla="*/ 509111 w 981075"/>
              <a:gd name="connsiteY76" fmla="*/ 1751171 h 4248150"/>
              <a:gd name="connsiteX77" fmla="*/ 462439 w 981075"/>
              <a:gd name="connsiteY77" fmla="*/ 1714024 h 4248150"/>
              <a:gd name="connsiteX78" fmla="*/ 396716 w 981075"/>
              <a:gd name="connsiteY78" fmla="*/ 1660684 h 4248150"/>
              <a:gd name="connsiteX79" fmla="*/ 81439 w 981075"/>
              <a:gd name="connsiteY79" fmla="*/ 2095024 h 4248150"/>
              <a:gd name="connsiteX80" fmla="*/ 368141 w 981075"/>
              <a:gd name="connsiteY80" fmla="*/ 2641759 h 4248150"/>
              <a:gd name="connsiteX81" fmla="*/ 388144 w 981075"/>
              <a:gd name="connsiteY81" fmla="*/ 2625566 h 4248150"/>
              <a:gd name="connsiteX82" fmla="*/ 479584 w 981075"/>
              <a:gd name="connsiteY82" fmla="*/ 2552224 h 4248150"/>
              <a:gd name="connsiteX83" fmla="*/ 350996 w 981075"/>
              <a:gd name="connsiteY83" fmla="*/ 2404586 h 4248150"/>
              <a:gd name="connsiteX84" fmla="*/ 680561 w 981075"/>
              <a:gd name="connsiteY84" fmla="*/ 2404586 h 4248150"/>
              <a:gd name="connsiteX85" fmla="*/ 524351 w 981075"/>
              <a:gd name="connsiteY85" fmla="*/ 2554129 h 4248150"/>
              <a:gd name="connsiteX86" fmla="*/ 512921 w 981075"/>
              <a:gd name="connsiteY86" fmla="*/ 2563654 h 4248150"/>
              <a:gd name="connsiteX87" fmla="*/ 501491 w 981075"/>
              <a:gd name="connsiteY87" fmla="*/ 2573179 h 4248150"/>
              <a:gd name="connsiteX88" fmla="*/ 410051 w 981075"/>
              <a:gd name="connsiteY88" fmla="*/ 2646521 h 4248150"/>
              <a:gd name="connsiteX89" fmla="*/ 390049 w 981075"/>
              <a:gd name="connsiteY89" fmla="*/ 2662714 h 4248150"/>
              <a:gd name="connsiteX90" fmla="*/ 378619 w 981075"/>
              <a:gd name="connsiteY90" fmla="*/ 2672239 h 4248150"/>
              <a:gd name="connsiteX91" fmla="*/ 367189 w 981075"/>
              <a:gd name="connsiteY91" fmla="*/ 2681764 h 4248150"/>
              <a:gd name="connsiteX92" fmla="*/ 7144 w 981075"/>
              <a:gd name="connsiteY92" fmla="*/ 3192304 h 4248150"/>
              <a:gd name="connsiteX93" fmla="*/ 355759 w 981075"/>
              <a:gd name="connsiteY93" fmla="*/ 3710464 h 4248150"/>
              <a:gd name="connsiteX94" fmla="*/ 367189 w 981075"/>
              <a:gd name="connsiteY94" fmla="*/ 3719989 h 4248150"/>
              <a:gd name="connsiteX95" fmla="*/ 378619 w 981075"/>
              <a:gd name="connsiteY95" fmla="*/ 3729514 h 4248150"/>
              <a:gd name="connsiteX96" fmla="*/ 456724 w 981075"/>
              <a:gd name="connsiteY96" fmla="*/ 3794284 h 4248150"/>
              <a:gd name="connsiteX97" fmla="*/ 488156 w 981075"/>
              <a:gd name="connsiteY97" fmla="*/ 3820001 h 4248150"/>
              <a:gd name="connsiteX98" fmla="*/ 499586 w 981075"/>
              <a:gd name="connsiteY98" fmla="*/ 3829526 h 4248150"/>
              <a:gd name="connsiteX99" fmla="*/ 511016 w 981075"/>
              <a:gd name="connsiteY99" fmla="*/ 3839051 h 4248150"/>
              <a:gd name="connsiteX100" fmla="*/ 830104 w 981075"/>
              <a:gd name="connsiteY100" fmla="*/ 4247674 h 4248150"/>
              <a:gd name="connsiteX101" fmla="*/ 979646 w 981075"/>
              <a:gd name="connsiteY101" fmla="*/ 4247674 h 4248150"/>
              <a:gd name="connsiteX102" fmla="*/ 621506 w 981075"/>
              <a:gd name="connsiteY102" fmla="*/ 3748564 h 4248150"/>
              <a:gd name="connsiteX103" fmla="*/ 252889 w 981075"/>
              <a:gd name="connsiteY103" fmla="*/ 1080611 h 4248150"/>
              <a:gd name="connsiteX104" fmla="*/ 285274 w 981075"/>
              <a:gd name="connsiteY104" fmla="*/ 985361 h 4248150"/>
              <a:gd name="connsiteX105" fmla="*/ 307181 w 981075"/>
              <a:gd name="connsiteY105" fmla="*/ 944404 h 4248150"/>
              <a:gd name="connsiteX106" fmla="*/ 759619 w 981075"/>
              <a:gd name="connsiteY106" fmla="*/ 944404 h 4248150"/>
              <a:gd name="connsiteX107" fmla="*/ 780574 w 981075"/>
              <a:gd name="connsiteY107" fmla="*/ 985361 h 4248150"/>
              <a:gd name="connsiteX108" fmla="*/ 810101 w 981075"/>
              <a:gd name="connsiteY108" fmla="*/ 1080611 h 4248150"/>
              <a:gd name="connsiteX109" fmla="*/ 812006 w 981075"/>
              <a:gd name="connsiteY109" fmla="*/ 1099661 h 4248150"/>
              <a:gd name="connsiteX110" fmla="*/ 250031 w 981075"/>
              <a:gd name="connsiteY110" fmla="*/ 1099661 h 4248150"/>
              <a:gd name="connsiteX111" fmla="*/ 252889 w 981075"/>
              <a:gd name="connsiteY111" fmla="*/ 1080611 h 4248150"/>
              <a:gd name="connsiteX112" fmla="*/ 306229 w 981075"/>
              <a:gd name="connsiteY112" fmla="*/ 1319689 h 4248150"/>
              <a:gd name="connsiteX113" fmla="*/ 273844 w 981075"/>
              <a:gd name="connsiteY113" fmla="*/ 1253014 h 4248150"/>
              <a:gd name="connsiteX114" fmla="*/ 252889 w 981075"/>
              <a:gd name="connsiteY114" fmla="*/ 1167289 h 4248150"/>
              <a:gd name="connsiteX115" fmla="*/ 809149 w 981075"/>
              <a:gd name="connsiteY115" fmla="*/ 1167289 h 4248150"/>
              <a:gd name="connsiteX116" fmla="*/ 787241 w 981075"/>
              <a:gd name="connsiteY116" fmla="*/ 1253014 h 4248150"/>
              <a:gd name="connsiteX117" fmla="*/ 754856 w 981075"/>
              <a:gd name="connsiteY117" fmla="*/ 1319689 h 4248150"/>
              <a:gd name="connsiteX118" fmla="*/ 753904 w 981075"/>
              <a:gd name="connsiteY118" fmla="*/ 1321594 h 4248150"/>
              <a:gd name="connsiteX119" fmla="*/ 308134 w 981075"/>
              <a:gd name="connsiteY119" fmla="*/ 1321594 h 4248150"/>
              <a:gd name="connsiteX120" fmla="*/ 306229 w 981075"/>
              <a:gd name="connsiteY120" fmla="*/ 1319689 h 4248150"/>
              <a:gd name="connsiteX121" fmla="*/ 230981 w 981075"/>
              <a:gd name="connsiteY121" fmla="*/ 2097881 h 4248150"/>
              <a:gd name="connsiteX122" fmla="*/ 230981 w 981075"/>
              <a:gd name="connsiteY122" fmla="*/ 2097881 h 4248150"/>
              <a:gd name="connsiteX123" fmla="*/ 255746 w 981075"/>
              <a:gd name="connsiteY123" fmla="*/ 2002631 h 4248150"/>
              <a:gd name="connsiteX124" fmla="*/ 279559 w 981075"/>
              <a:gd name="connsiteY124" fmla="*/ 1963579 h 4248150"/>
              <a:gd name="connsiteX125" fmla="*/ 751999 w 981075"/>
              <a:gd name="connsiteY125" fmla="*/ 1963579 h 4248150"/>
              <a:gd name="connsiteX126" fmla="*/ 769144 w 981075"/>
              <a:gd name="connsiteY126" fmla="*/ 1997869 h 4248150"/>
              <a:gd name="connsiteX127" fmla="*/ 769144 w 981075"/>
              <a:gd name="connsiteY127" fmla="*/ 1997869 h 4248150"/>
              <a:gd name="connsiteX128" fmla="*/ 771049 w 981075"/>
              <a:gd name="connsiteY128" fmla="*/ 2002631 h 4248150"/>
              <a:gd name="connsiteX129" fmla="*/ 796766 w 981075"/>
              <a:gd name="connsiteY129" fmla="*/ 2097881 h 4248150"/>
              <a:gd name="connsiteX130" fmla="*/ 798671 w 981075"/>
              <a:gd name="connsiteY130" fmla="*/ 2118836 h 4248150"/>
              <a:gd name="connsiteX131" fmla="*/ 551974 w 981075"/>
              <a:gd name="connsiteY131" fmla="*/ 2118836 h 4248150"/>
              <a:gd name="connsiteX132" fmla="*/ 551021 w 981075"/>
              <a:gd name="connsiteY132" fmla="*/ 2118836 h 4248150"/>
              <a:gd name="connsiteX133" fmla="*/ 231934 w 981075"/>
              <a:gd name="connsiteY133" fmla="*/ 2118836 h 4248150"/>
              <a:gd name="connsiteX134" fmla="*/ 230981 w 981075"/>
              <a:gd name="connsiteY134" fmla="*/ 2097881 h 4248150"/>
              <a:gd name="connsiteX135" fmla="*/ 305276 w 981075"/>
              <a:gd name="connsiteY135" fmla="*/ 2340769 h 4248150"/>
              <a:gd name="connsiteX136" fmla="*/ 296704 w 981075"/>
              <a:gd name="connsiteY136" fmla="*/ 2327434 h 4248150"/>
              <a:gd name="connsiteX137" fmla="*/ 264319 w 981075"/>
              <a:gd name="connsiteY137" fmla="*/ 2260759 h 4248150"/>
              <a:gd name="connsiteX138" fmla="*/ 240506 w 981075"/>
              <a:gd name="connsiteY138" fmla="*/ 2186464 h 4248150"/>
              <a:gd name="connsiteX139" fmla="*/ 551021 w 981075"/>
              <a:gd name="connsiteY139" fmla="*/ 2186464 h 4248150"/>
              <a:gd name="connsiteX140" fmla="*/ 551974 w 981075"/>
              <a:gd name="connsiteY140" fmla="*/ 2186464 h 4248150"/>
              <a:gd name="connsiteX141" fmla="*/ 794861 w 981075"/>
              <a:gd name="connsiteY141" fmla="*/ 2186464 h 4248150"/>
              <a:gd name="connsiteX142" fmla="*/ 773906 w 981075"/>
              <a:gd name="connsiteY142" fmla="*/ 2260759 h 4248150"/>
              <a:gd name="connsiteX143" fmla="*/ 753904 w 981075"/>
              <a:gd name="connsiteY143" fmla="*/ 2303621 h 4248150"/>
              <a:gd name="connsiteX144" fmla="*/ 754856 w 981075"/>
              <a:gd name="connsiteY144" fmla="*/ 2303621 h 4248150"/>
              <a:gd name="connsiteX145" fmla="*/ 740569 w 981075"/>
              <a:gd name="connsiteY145" fmla="*/ 2328386 h 4248150"/>
              <a:gd name="connsiteX146" fmla="*/ 731996 w 981075"/>
              <a:gd name="connsiteY146" fmla="*/ 2341721 h 4248150"/>
              <a:gd name="connsiteX147" fmla="*/ 305276 w 981075"/>
              <a:gd name="connsiteY147" fmla="*/ 2341721 h 4248150"/>
              <a:gd name="connsiteX148" fmla="*/ 158591 w 981075"/>
              <a:gd name="connsiteY148" fmla="*/ 3162776 h 4248150"/>
              <a:gd name="connsiteX149" fmla="*/ 190976 w 981075"/>
              <a:gd name="connsiteY149" fmla="*/ 3067526 h 4248150"/>
              <a:gd name="connsiteX150" fmla="*/ 227171 w 981075"/>
              <a:gd name="connsiteY150" fmla="*/ 3011329 h 4248150"/>
              <a:gd name="connsiteX151" fmla="*/ 723424 w 981075"/>
              <a:gd name="connsiteY151" fmla="*/ 3011329 h 4248150"/>
              <a:gd name="connsiteX152" fmla="*/ 759619 w 981075"/>
              <a:gd name="connsiteY152" fmla="*/ 3067526 h 4248150"/>
              <a:gd name="connsiteX153" fmla="*/ 795814 w 981075"/>
              <a:gd name="connsiteY153" fmla="*/ 3162776 h 4248150"/>
              <a:gd name="connsiteX154" fmla="*/ 797719 w 981075"/>
              <a:gd name="connsiteY154" fmla="*/ 3174206 h 4248150"/>
              <a:gd name="connsiteX155" fmla="*/ 157639 w 981075"/>
              <a:gd name="connsiteY155" fmla="*/ 3174206 h 4248150"/>
              <a:gd name="connsiteX156" fmla="*/ 158591 w 981075"/>
              <a:gd name="connsiteY156" fmla="*/ 3162776 h 4248150"/>
              <a:gd name="connsiteX157" fmla="*/ 236696 w 981075"/>
              <a:gd name="connsiteY157" fmla="*/ 3391376 h 4248150"/>
              <a:gd name="connsiteX158" fmla="*/ 193834 w 981075"/>
              <a:gd name="connsiteY158" fmla="*/ 3324701 h 4248150"/>
              <a:gd name="connsiteX159" fmla="*/ 163354 w 981075"/>
              <a:gd name="connsiteY159" fmla="*/ 3244691 h 4248150"/>
              <a:gd name="connsiteX160" fmla="*/ 796766 w 981075"/>
              <a:gd name="connsiteY160" fmla="*/ 3244691 h 4248150"/>
              <a:gd name="connsiteX161" fmla="*/ 770096 w 981075"/>
              <a:gd name="connsiteY161" fmla="*/ 3324701 h 4248150"/>
              <a:gd name="connsiteX162" fmla="*/ 730091 w 981075"/>
              <a:gd name="connsiteY162" fmla="*/ 3391376 h 4248150"/>
              <a:gd name="connsiteX163" fmla="*/ 717709 w 981075"/>
              <a:gd name="connsiteY163" fmla="*/ 3408521 h 4248150"/>
              <a:gd name="connsiteX164" fmla="*/ 250984 w 981075"/>
              <a:gd name="connsiteY164" fmla="*/ 3408521 h 4248150"/>
              <a:gd name="connsiteX165" fmla="*/ 236696 w 981075"/>
              <a:gd name="connsiteY165" fmla="*/ 3391376 h 424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981075" h="4248150">
                <a:moveTo>
                  <a:pt x="621506" y="3748564"/>
                </a:moveTo>
                <a:cubicBezTo>
                  <a:pt x="617696" y="3745706"/>
                  <a:pt x="613886" y="3741896"/>
                  <a:pt x="610076" y="3739039"/>
                </a:cubicBezTo>
                <a:cubicBezTo>
                  <a:pt x="606266" y="3736181"/>
                  <a:pt x="602456" y="3732371"/>
                  <a:pt x="598646" y="3729514"/>
                </a:cubicBezTo>
                <a:cubicBezTo>
                  <a:pt x="585311" y="3719036"/>
                  <a:pt x="572929" y="3707606"/>
                  <a:pt x="559594" y="3697129"/>
                </a:cubicBezTo>
                <a:cubicBezTo>
                  <a:pt x="535781" y="3678079"/>
                  <a:pt x="511969" y="3658076"/>
                  <a:pt x="489109" y="3638074"/>
                </a:cubicBezTo>
                <a:cubicBezTo>
                  <a:pt x="485299" y="3635216"/>
                  <a:pt x="481489" y="3631406"/>
                  <a:pt x="477679" y="3628549"/>
                </a:cubicBezTo>
                <a:cubicBezTo>
                  <a:pt x="473869" y="3625691"/>
                  <a:pt x="470059" y="3621881"/>
                  <a:pt x="466249" y="3619024"/>
                </a:cubicBezTo>
                <a:cubicBezTo>
                  <a:pt x="411956" y="3573304"/>
                  <a:pt x="359569" y="3526631"/>
                  <a:pt x="313849" y="3479959"/>
                </a:cubicBezTo>
                <a:lnTo>
                  <a:pt x="658654" y="3479959"/>
                </a:lnTo>
                <a:cubicBezTo>
                  <a:pt x="614839" y="3526631"/>
                  <a:pt x="565309" y="3573304"/>
                  <a:pt x="512921" y="3619024"/>
                </a:cubicBezTo>
                <a:cubicBezTo>
                  <a:pt x="535781" y="3638074"/>
                  <a:pt x="559594" y="3657124"/>
                  <a:pt x="582454" y="3676174"/>
                </a:cubicBezTo>
                <a:cubicBezTo>
                  <a:pt x="595789" y="3687604"/>
                  <a:pt x="609124" y="3698081"/>
                  <a:pt x="622459" y="3709511"/>
                </a:cubicBezTo>
                <a:cubicBezTo>
                  <a:pt x="796766" y="3557111"/>
                  <a:pt x="950119" y="3395186"/>
                  <a:pt x="950119" y="3202781"/>
                </a:cubicBezTo>
                <a:cubicBezTo>
                  <a:pt x="950119" y="3012281"/>
                  <a:pt x="794861" y="2857976"/>
                  <a:pt x="625316" y="2696051"/>
                </a:cubicBezTo>
                <a:cubicBezTo>
                  <a:pt x="593884" y="2721769"/>
                  <a:pt x="562451" y="2747486"/>
                  <a:pt x="531971" y="2772251"/>
                </a:cubicBezTo>
                <a:cubicBezTo>
                  <a:pt x="526256" y="2777014"/>
                  <a:pt x="520541" y="2781776"/>
                  <a:pt x="514826" y="2785586"/>
                </a:cubicBezTo>
                <a:cubicBezTo>
                  <a:pt x="570071" y="2837974"/>
                  <a:pt x="623411" y="2889409"/>
                  <a:pt x="668179" y="2940844"/>
                </a:cubicBezTo>
                <a:lnTo>
                  <a:pt x="288131" y="2940844"/>
                </a:lnTo>
                <a:cubicBezTo>
                  <a:pt x="339566" y="2888456"/>
                  <a:pt x="401479" y="2837021"/>
                  <a:pt x="466249" y="2783681"/>
                </a:cubicBezTo>
                <a:cubicBezTo>
                  <a:pt x="470059" y="2780824"/>
                  <a:pt x="473869" y="2777014"/>
                  <a:pt x="477679" y="2774156"/>
                </a:cubicBezTo>
                <a:cubicBezTo>
                  <a:pt x="481489" y="2771299"/>
                  <a:pt x="485299" y="2767489"/>
                  <a:pt x="490061" y="2764631"/>
                </a:cubicBezTo>
                <a:cubicBezTo>
                  <a:pt x="495776" y="2759869"/>
                  <a:pt x="501491" y="2755106"/>
                  <a:pt x="508159" y="2750344"/>
                </a:cubicBezTo>
                <a:cubicBezTo>
                  <a:pt x="538639" y="2725579"/>
                  <a:pt x="570071" y="2700814"/>
                  <a:pt x="601504" y="2675096"/>
                </a:cubicBezTo>
                <a:cubicBezTo>
                  <a:pt x="605314" y="2672239"/>
                  <a:pt x="609124" y="2668429"/>
                  <a:pt x="612934" y="2665571"/>
                </a:cubicBezTo>
                <a:cubicBezTo>
                  <a:pt x="616744" y="2662714"/>
                  <a:pt x="620554" y="2658904"/>
                  <a:pt x="624364" y="2656046"/>
                </a:cubicBezTo>
                <a:cubicBezTo>
                  <a:pt x="746284" y="2553176"/>
                  <a:pt x="860584" y="2438876"/>
                  <a:pt x="914876" y="2303621"/>
                </a:cubicBezTo>
                <a:lnTo>
                  <a:pt x="913924" y="2303621"/>
                </a:lnTo>
                <a:cubicBezTo>
                  <a:pt x="934879" y="2251234"/>
                  <a:pt x="947261" y="2195989"/>
                  <a:pt x="947261" y="2136934"/>
                </a:cubicBezTo>
                <a:cubicBezTo>
                  <a:pt x="947261" y="2087404"/>
                  <a:pt x="939641" y="2041684"/>
                  <a:pt x="926306" y="1998821"/>
                </a:cubicBezTo>
                <a:lnTo>
                  <a:pt x="927259" y="1998821"/>
                </a:lnTo>
                <a:cubicBezTo>
                  <a:pt x="884396" y="1863566"/>
                  <a:pt x="781526" y="1760696"/>
                  <a:pt x="669131" y="1666399"/>
                </a:cubicBezTo>
                <a:cubicBezTo>
                  <a:pt x="665321" y="1663541"/>
                  <a:pt x="661511" y="1659731"/>
                  <a:pt x="657701" y="1656874"/>
                </a:cubicBezTo>
                <a:cubicBezTo>
                  <a:pt x="653891" y="1654016"/>
                  <a:pt x="650081" y="1650206"/>
                  <a:pt x="646271" y="1647349"/>
                </a:cubicBezTo>
                <a:cubicBezTo>
                  <a:pt x="625316" y="1630204"/>
                  <a:pt x="604361" y="1614011"/>
                  <a:pt x="583406" y="1596866"/>
                </a:cubicBezTo>
                <a:cubicBezTo>
                  <a:pt x="567214" y="1583531"/>
                  <a:pt x="551021" y="1570196"/>
                  <a:pt x="534829" y="1557814"/>
                </a:cubicBezTo>
                <a:cubicBezTo>
                  <a:pt x="531019" y="1554956"/>
                  <a:pt x="527209" y="1551146"/>
                  <a:pt x="523399" y="1548289"/>
                </a:cubicBezTo>
                <a:cubicBezTo>
                  <a:pt x="519589" y="1545431"/>
                  <a:pt x="515779" y="1541621"/>
                  <a:pt x="511969" y="1538764"/>
                </a:cubicBezTo>
                <a:cubicBezTo>
                  <a:pt x="454819" y="1491139"/>
                  <a:pt x="400526" y="1442561"/>
                  <a:pt x="356711" y="1390174"/>
                </a:cubicBezTo>
                <a:lnTo>
                  <a:pt x="708184" y="1390174"/>
                </a:lnTo>
                <a:cubicBezTo>
                  <a:pt x="666274" y="1442561"/>
                  <a:pt x="613886" y="1492091"/>
                  <a:pt x="558641" y="1538764"/>
                </a:cubicBezTo>
                <a:cubicBezTo>
                  <a:pt x="573881" y="1551146"/>
                  <a:pt x="590074" y="1563529"/>
                  <a:pt x="605314" y="1575911"/>
                </a:cubicBezTo>
                <a:cubicBezTo>
                  <a:pt x="627221" y="1593056"/>
                  <a:pt x="648176" y="1610201"/>
                  <a:pt x="670084" y="1628299"/>
                </a:cubicBezTo>
                <a:cubicBezTo>
                  <a:pt x="826294" y="1495901"/>
                  <a:pt x="962501" y="1339691"/>
                  <a:pt x="962501" y="1119664"/>
                </a:cubicBezTo>
                <a:cubicBezTo>
                  <a:pt x="962501" y="919639"/>
                  <a:pt x="811054" y="753904"/>
                  <a:pt x="636746" y="585311"/>
                </a:cubicBezTo>
                <a:cubicBezTo>
                  <a:pt x="617696" y="607219"/>
                  <a:pt x="598646" y="629126"/>
                  <a:pt x="579596" y="651034"/>
                </a:cubicBezTo>
                <a:cubicBezTo>
                  <a:pt x="567214" y="664369"/>
                  <a:pt x="555784" y="678656"/>
                  <a:pt x="543401" y="691991"/>
                </a:cubicBezTo>
                <a:cubicBezTo>
                  <a:pt x="608171" y="755809"/>
                  <a:pt x="668179" y="817721"/>
                  <a:pt x="715804" y="880586"/>
                </a:cubicBezTo>
                <a:lnTo>
                  <a:pt x="350044" y="880586"/>
                </a:lnTo>
                <a:cubicBezTo>
                  <a:pt x="392906" y="820579"/>
                  <a:pt x="444341" y="757714"/>
                  <a:pt x="500539" y="693896"/>
                </a:cubicBezTo>
                <a:cubicBezTo>
                  <a:pt x="503396" y="690086"/>
                  <a:pt x="507206" y="686276"/>
                  <a:pt x="510064" y="682466"/>
                </a:cubicBezTo>
                <a:cubicBezTo>
                  <a:pt x="512921" y="678656"/>
                  <a:pt x="516731" y="674846"/>
                  <a:pt x="519589" y="671036"/>
                </a:cubicBezTo>
                <a:cubicBezTo>
                  <a:pt x="530066" y="658654"/>
                  <a:pt x="541496" y="646271"/>
                  <a:pt x="552926" y="633889"/>
                </a:cubicBezTo>
                <a:cubicBezTo>
                  <a:pt x="572929" y="611029"/>
                  <a:pt x="592931" y="588169"/>
                  <a:pt x="612934" y="565309"/>
                </a:cubicBezTo>
                <a:cubicBezTo>
                  <a:pt x="615791" y="561499"/>
                  <a:pt x="619601" y="557689"/>
                  <a:pt x="622459" y="553879"/>
                </a:cubicBezTo>
                <a:cubicBezTo>
                  <a:pt x="625316" y="550069"/>
                  <a:pt x="629126" y="546259"/>
                  <a:pt x="631984" y="542449"/>
                </a:cubicBezTo>
                <a:cubicBezTo>
                  <a:pt x="700564" y="463391"/>
                  <a:pt x="773906" y="384334"/>
                  <a:pt x="823436" y="295751"/>
                </a:cubicBezTo>
                <a:cubicBezTo>
                  <a:pt x="879634" y="191929"/>
                  <a:pt x="905351" y="96679"/>
                  <a:pt x="911066" y="7144"/>
                </a:cubicBezTo>
                <a:lnTo>
                  <a:pt x="769144" y="7144"/>
                </a:lnTo>
                <a:cubicBezTo>
                  <a:pt x="762476" y="83344"/>
                  <a:pt x="738664" y="159544"/>
                  <a:pt x="696754" y="224314"/>
                </a:cubicBezTo>
                <a:cubicBezTo>
                  <a:pt x="649129" y="297656"/>
                  <a:pt x="591026" y="369094"/>
                  <a:pt x="531019" y="439579"/>
                </a:cubicBezTo>
                <a:cubicBezTo>
                  <a:pt x="528161" y="443389"/>
                  <a:pt x="524351" y="447199"/>
                  <a:pt x="521494" y="451009"/>
                </a:cubicBezTo>
                <a:cubicBezTo>
                  <a:pt x="518636" y="454819"/>
                  <a:pt x="514826" y="458629"/>
                  <a:pt x="511969" y="462439"/>
                </a:cubicBezTo>
                <a:cubicBezTo>
                  <a:pt x="487204" y="491014"/>
                  <a:pt x="462439" y="519589"/>
                  <a:pt x="437674" y="547211"/>
                </a:cubicBezTo>
                <a:cubicBezTo>
                  <a:pt x="431006" y="554831"/>
                  <a:pt x="425291" y="561499"/>
                  <a:pt x="418624" y="568166"/>
                </a:cubicBezTo>
                <a:cubicBezTo>
                  <a:pt x="414814" y="571976"/>
                  <a:pt x="411956" y="575786"/>
                  <a:pt x="409099" y="579596"/>
                </a:cubicBezTo>
                <a:cubicBezTo>
                  <a:pt x="405289" y="583406"/>
                  <a:pt x="402431" y="587216"/>
                  <a:pt x="399574" y="591026"/>
                </a:cubicBezTo>
                <a:cubicBezTo>
                  <a:pt x="242411" y="772001"/>
                  <a:pt x="102394" y="943451"/>
                  <a:pt x="102394" y="1115854"/>
                </a:cubicBezTo>
                <a:cubicBezTo>
                  <a:pt x="102394" y="1344454"/>
                  <a:pt x="247174" y="1495901"/>
                  <a:pt x="399574" y="1623536"/>
                </a:cubicBezTo>
                <a:cubicBezTo>
                  <a:pt x="403384" y="1626394"/>
                  <a:pt x="407194" y="1630204"/>
                  <a:pt x="411004" y="1633061"/>
                </a:cubicBezTo>
                <a:cubicBezTo>
                  <a:pt x="414814" y="1635919"/>
                  <a:pt x="418624" y="1639729"/>
                  <a:pt x="422434" y="1642586"/>
                </a:cubicBezTo>
                <a:cubicBezTo>
                  <a:pt x="443389" y="1659731"/>
                  <a:pt x="464344" y="1676876"/>
                  <a:pt x="485299" y="1693069"/>
                </a:cubicBezTo>
                <a:cubicBezTo>
                  <a:pt x="502444" y="1706404"/>
                  <a:pt x="518636" y="1719739"/>
                  <a:pt x="534829" y="1733074"/>
                </a:cubicBezTo>
                <a:cubicBezTo>
                  <a:pt x="538639" y="1735931"/>
                  <a:pt x="542449" y="1739741"/>
                  <a:pt x="547211" y="1742599"/>
                </a:cubicBezTo>
                <a:cubicBezTo>
                  <a:pt x="551021" y="1745456"/>
                  <a:pt x="554831" y="1749266"/>
                  <a:pt x="558641" y="1752124"/>
                </a:cubicBezTo>
                <a:cubicBezTo>
                  <a:pt x="614839" y="1798796"/>
                  <a:pt x="666274" y="1845469"/>
                  <a:pt x="707231" y="1894046"/>
                </a:cubicBezTo>
                <a:lnTo>
                  <a:pt x="338614" y="1894046"/>
                </a:lnTo>
                <a:cubicBezTo>
                  <a:pt x="386239" y="1847374"/>
                  <a:pt x="445294" y="1800701"/>
                  <a:pt x="509111" y="1751171"/>
                </a:cubicBezTo>
                <a:cubicBezTo>
                  <a:pt x="493871" y="1738789"/>
                  <a:pt x="478631" y="1726406"/>
                  <a:pt x="462439" y="1714024"/>
                </a:cubicBezTo>
                <a:cubicBezTo>
                  <a:pt x="440531" y="1696879"/>
                  <a:pt x="418624" y="1678781"/>
                  <a:pt x="396716" y="1660684"/>
                </a:cubicBezTo>
                <a:cubicBezTo>
                  <a:pt x="230029" y="1790224"/>
                  <a:pt x="81439" y="1915954"/>
                  <a:pt x="81439" y="2095024"/>
                </a:cubicBezTo>
                <a:cubicBezTo>
                  <a:pt x="81439" y="2312194"/>
                  <a:pt x="216694" y="2487454"/>
                  <a:pt x="368141" y="2641759"/>
                </a:cubicBezTo>
                <a:cubicBezTo>
                  <a:pt x="374809" y="2636044"/>
                  <a:pt x="381476" y="2631281"/>
                  <a:pt x="388144" y="2625566"/>
                </a:cubicBezTo>
                <a:cubicBezTo>
                  <a:pt x="418624" y="2600801"/>
                  <a:pt x="449104" y="2576989"/>
                  <a:pt x="479584" y="2552224"/>
                </a:cubicBezTo>
                <a:cubicBezTo>
                  <a:pt x="432911" y="2504599"/>
                  <a:pt x="388144" y="2455069"/>
                  <a:pt x="350996" y="2404586"/>
                </a:cubicBezTo>
                <a:lnTo>
                  <a:pt x="680561" y="2404586"/>
                </a:lnTo>
                <a:cubicBezTo>
                  <a:pt x="635794" y="2456021"/>
                  <a:pt x="581501" y="2505551"/>
                  <a:pt x="524351" y="2554129"/>
                </a:cubicBezTo>
                <a:cubicBezTo>
                  <a:pt x="520541" y="2556986"/>
                  <a:pt x="516731" y="2560796"/>
                  <a:pt x="512921" y="2563654"/>
                </a:cubicBezTo>
                <a:cubicBezTo>
                  <a:pt x="509111" y="2566511"/>
                  <a:pt x="505301" y="2570321"/>
                  <a:pt x="501491" y="2573179"/>
                </a:cubicBezTo>
                <a:cubicBezTo>
                  <a:pt x="471964" y="2597944"/>
                  <a:pt x="440531" y="2622709"/>
                  <a:pt x="410051" y="2646521"/>
                </a:cubicBezTo>
                <a:cubicBezTo>
                  <a:pt x="403384" y="2652236"/>
                  <a:pt x="396716" y="2656999"/>
                  <a:pt x="390049" y="2662714"/>
                </a:cubicBezTo>
                <a:cubicBezTo>
                  <a:pt x="386239" y="2665571"/>
                  <a:pt x="382429" y="2669381"/>
                  <a:pt x="378619" y="2672239"/>
                </a:cubicBezTo>
                <a:cubicBezTo>
                  <a:pt x="374809" y="2675096"/>
                  <a:pt x="370999" y="2678906"/>
                  <a:pt x="367189" y="2681764"/>
                </a:cubicBezTo>
                <a:cubicBezTo>
                  <a:pt x="182404" y="2832259"/>
                  <a:pt x="7144" y="2988469"/>
                  <a:pt x="7144" y="3192304"/>
                </a:cubicBezTo>
                <a:cubicBezTo>
                  <a:pt x="7144" y="3388519"/>
                  <a:pt x="170974" y="3553301"/>
                  <a:pt x="355759" y="3710464"/>
                </a:cubicBezTo>
                <a:cubicBezTo>
                  <a:pt x="359569" y="3713321"/>
                  <a:pt x="363379" y="3717131"/>
                  <a:pt x="367189" y="3719989"/>
                </a:cubicBezTo>
                <a:cubicBezTo>
                  <a:pt x="370999" y="3722846"/>
                  <a:pt x="374809" y="3726656"/>
                  <a:pt x="378619" y="3729514"/>
                </a:cubicBezTo>
                <a:cubicBezTo>
                  <a:pt x="404336" y="3751421"/>
                  <a:pt x="431006" y="3773329"/>
                  <a:pt x="456724" y="3794284"/>
                </a:cubicBezTo>
                <a:cubicBezTo>
                  <a:pt x="467201" y="3802856"/>
                  <a:pt x="477679" y="3811429"/>
                  <a:pt x="488156" y="3820001"/>
                </a:cubicBezTo>
                <a:cubicBezTo>
                  <a:pt x="491966" y="3822859"/>
                  <a:pt x="495776" y="3826669"/>
                  <a:pt x="499586" y="3829526"/>
                </a:cubicBezTo>
                <a:cubicBezTo>
                  <a:pt x="503396" y="3832384"/>
                  <a:pt x="507206" y="3836194"/>
                  <a:pt x="511016" y="3839051"/>
                </a:cubicBezTo>
                <a:cubicBezTo>
                  <a:pt x="675799" y="3976211"/>
                  <a:pt x="830104" y="4116229"/>
                  <a:pt x="830104" y="4247674"/>
                </a:cubicBezTo>
                <a:lnTo>
                  <a:pt x="979646" y="4247674"/>
                </a:lnTo>
                <a:cubicBezTo>
                  <a:pt x="980599" y="4064794"/>
                  <a:pt x="807244" y="3903821"/>
                  <a:pt x="621506" y="3748564"/>
                </a:cubicBezTo>
                <a:close/>
                <a:moveTo>
                  <a:pt x="252889" y="1080611"/>
                </a:moveTo>
                <a:cubicBezTo>
                  <a:pt x="257651" y="1050131"/>
                  <a:pt x="269081" y="1017746"/>
                  <a:pt x="285274" y="985361"/>
                </a:cubicBezTo>
                <a:cubicBezTo>
                  <a:pt x="291941" y="972026"/>
                  <a:pt x="299561" y="958691"/>
                  <a:pt x="307181" y="944404"/>
                </a:cubicBezTo>
                <a:lnTo>
                  <a:pt x="759619" y="944404"/>
                </a:lnTo>
                <a:cubicBezTo>
                  <a:pt x="767239" y="957739"/>
                  <a:pt x="774859" y="971074"/>
                  <a:pt x="780574" y="985361"/>
                </a:cubicBezTo>
                <a:cubicBezTo>
                  <a:pt x="794861" y="1016794"/>
                  <a:pt x="805339" y="1049179"/>
                  <a:pt x="810101" y="1080611"/>
                </a:cubicBezTo>
                <a:cubicBezTo>
                  <a:pt x="811054" y="1087279"/>
                  <a:pt x="812006" y="1092994"/>
                  <a:pt x="812006" y="1099661"/>
                </a:cubicBezTo>
                <a:lnTo>
                  <a:pt x="250031" y="1099661"/>
                </a:lnTo>
                <a:cubicBezTo>
                  <a:pt x="250984" y="1093946"/>
                  <a:pt x="251936" y="1087279"/>
                  <a:pt x="252889" y="1080611"/>
                </a:cubicBezTo>
                <a:close/>
                <a:moveTo>
                  <a:pt x="306229" y="1319689"/>
                </a:moveTo>
                <a:cubicBezTo>
                  <a:pt x="293846" y="1298734"/>
                  <a:pt x="282416" y="1275874"/>
                  <a:pt x="273844" y="1253014"/>
                </a:cubicBezTo>
                <a:cubicBezTo>
                  <a:pt x="263366" y="1225391"/>
                  <a:pt x="256699" y="1196816"/>
                  <a:pt x="252889" y="1167289"/>
                </a:cubicBezTo>
                <a:lnTo>
                  <a:pt x="809149" y="1167289"/>
                </a:lnTo>
                <a:cubicBezTo>
                  <a:pt x="805339" y="1196816"/>
                  <a:pt x="797719" y="1226344"/>
                  <a:pt x="787241" y="1253014"/>
                </a:cubicBezTo>
                <a:cubicBezTo>
                  <a:pt x="778669" y="1275874"/>
                  <a:pt x="767239" y="1298734"/>
                  <a:pt x="754856" y="1319689"/>
                </a:cubicBezTo>
                <a:cubicBezTo>
                  <a:pt x="754856" y="1320641"/>
                  <a:pt x="753904" y="1320641"/>
                  <a:pt x="753904" y="1321594"/>
                </a:cubicBezTo>
                <a:lnTo>
                  <a:pt x="308134" y="1321594"/>
                </a:lnTo>
                <a:cubicBezTo>
                  <a:pt x="307181" y="1320641"/>
                  <a:pt x="307181" y="1320641"/>
                  <a:pt x="306229" y="1319689"/>
                </a:cubicBezTo>
                <a:close/>
                <a:moveTo>
                  <a:pt x="230981" y="2097881"/>
                </a:moveTo>
                <a:cubicBezTo>
                  <a:pt x="230981" y="2097881"/>
                  <a:pt x="230981" y="2097881"/>
                  <a:pt x="230981" y="2097881"/>
                </a:cubicBezTo>
                <a:cubicBezTo>
                  <a:pt x="230981" y="2064544"/>
                  <a:pt x="240506" y="2033111"/>
                  <a:pt x="255746" y="2002631"/>
                </a:cubicBezTo>
                <a:cubicBezTo>
                  <a:pt x="262414" y="1989296"/>
                  <a:pt x="270986" y="1976914"/>
                  <a:pt x="279559" y="1963579"/>
                </a:cubicBezTo>
                <a:lnTo>
                  <a:pt x="751999" y="1963579"/>
                </a:lnTo>
                <a:cubicBezTo>
                  <a:pt x="758666" y="1975009"/>
                  <a:pt x="764381" y="1986439"/>
                  <a:pt x="769144" y="1997869"/>
                </a:cubicBezTo>
                <a:lnTo>
                  <a:pt x="769144" y="1997869"/>
                </a:lnTo>
                <a:cubicBezTo>
                  <a:pt x="770096" y="1999774"/>
                  <a:pt x="771049" y="2000726"/>
                  <a:pt x="771049" y="2002631"/>
                </a:cubicBezTo>
                <a:cubicBezTo>
                  <a:pt x="784384" y="2032159"/>
                  <a:pt x="792956" y="2064544"/>
                  <a:pt x="796766" y="2097881"/>
                </a:cubicBezTo>
                <a:cubicBezTo>
                  <a:pt x="797719" y="2104549"/>
                  <a:pt x="797719" y="2111216"/>
                  <a:pt x="798671" y="2118836"/>
                </a:cubicBezTo>
                <a:lnTo>
                  <a:pt x="551974" y="2118836"/>
                </a:lnTo>
                <a:lnTo>
                  <a:pt x="551021" y="2118836"/>
                </a:lnTo>
                <a:lnTo>
                  <a:pt x="231934" y="2118836"/>
                </a:lnTo>
                <a:cubicBezTo>
                  <a:pt x="230981" y="2112169"/>
                  <a:pt x="230981" y="2104549"/>
                  <a:pt x="230981" y="2097881"/>
                </a:cubicBezTo>
                <a:close/>
                <a:moveTo>
                  <a:pt x="305276" y="2340769"/>
                </a:moveTo>
                <a:cubicBezTo>
                  <a:pt x="302419" y="2336006"/>
                  <a:pt x="299561" y="2331244"/>
                  <a:pt x="296704" y="2327434"/>
                </a:cubicBezTo>
                <a:cubicBezTo>
                  <a:pt x="284321" y="2305526"/>
                  <a:pt x="272891" y="2283619"/>
                  <a:pt x="264319" y="2260759"/>
                </a:cubicBezTo>
                <a:cubicBezTo>
                  <a:pt x="254794" y="2235994"/>
                  <a:pt x="246221" y="2211229"/>
                  <a:pt x="240506" y="2186464"/>
                </a:cubicBezTo>
                <a:lnTo>
                  <a:pt x="551021" y="2186464"/>
                </a:lnTo>
                <a:lnTo>
                  <a:pt x="551974" y="2186464"/>
                </a:lnTo>
                <a:lnTo>
                  <a:pt x="794861" y="2186464"/>
                </a:lnTo>
                <a:cubicBezTo>
                  <a:pt x="791051" y="2212181"/>
                  <a:pt x="783431" y="2236946"/>
                  <a:pt x="773906" y="2260759"/>
                </a:cubicBezTo>
                <a:cubicBezTo>
                  <a:pt x="768191" y="2275046"/>
                  <a:pt x="761524" y="2289334"/>
                  <a:pt x="753904" y="2303621"/>
                </a:cubicBezTo>
                <a:lnTo>
                  <a:pt x="754856" y="2303621"/>
                </a:lnTo>
                <a:cubicBezTo>
                  <a:pt x="750094" y="2312194"/>
                  <a:pt x="745331" y="2319814"/>
                  <a:pt x="740569" y="2328386"/>
                </a:cubicBezTo>
                <a:cubicBezTo>
                  <a:pt x="737711" y="2333149"/>
                  <a:pt x="734854" y="2337911"/>
                  <a:pt x="731996" y="2341721"/>
                </a:cubicBezTo>
                <a:lnTo>
                  <a:pt x="305276" y="2341721"/>
                </a:lnTo>
                <a:close/>
                <a:moveTo>
                  <a:pt x="158591" y="3162776"/>
                </a:moveTo>
                <a:cubicBezTo>
                  <a:pt x="163354" y="3130391"/>
                  <a:pt x="173831" y="3098006"/>
                  <a:pt x="190976" y="3067526"/>
                </a:cubicBezTo>
                <a:cubicBezTo>
                  <a:pt x="201454" y="3048476"/>
                  <a:pt x="213836" y="3029426"/>
                  <a:pt x="227171" y="3011329"/>
                </a:cubicBezTo>
                <a:lnTo>
                  <a:pt x="723424" y="3011329"/>
                </a:lnTo>
                <a:cubicBezTo>
                  <a:pt x="736759" y="3030379"/>
                  <a:pt x="749141" y="3048476"/>
                  <a:pt x="759619" y="3067526"/>
                </a:cubicBezTo>
                <a:cubicBezTo>
                  <a:pt x="776764" y="3098959"/>
                  <a:pt x="789146" y="3131344"/>
                  <a:pt x="795814" y="3162776"/>
                </a:cubicBezTo>
                <a:cubicBezTo>
                  <a:pt x="796766" y="3166586"/>
                  <a:pt x="796766" y="3170396"/>
                  <a:pt x="797719" y="3174206"/>
                </a:cubicBezTo>
                <a:lnTo>
                  <a:pt x="157639" y="3174206"/>
                </a:lnTo>
                <a:cubicBezTo>
                  <a:pt x="157639" y="3170396"/>
                  <a:pt x="157639" y="3166586"/>
                  <a:pt x="158591" y="3162776"/>
                </a:cubicBezTo>
                <a:close/>
                <a:moveTo>
                  <a:pt x="236696" y="3391376"/>
                </a:moveTo>
                <a:cubicBezTo>
                  <a:pt x="220504" y="3369469"/>
                  <a:pt x="205264" y="3346609"/>
                  <a:pt x="193834" y="3324701"/>
                </a:cubicBezTo>
                <a:cubicBezTo>
                  <a:pt x="179546" y="3298031"/>
                  <a:pt x="169069" y="3271361"/>
                  <a:pt x="163354" y="3244691"/>
                </a:cubicBezTo>
                <a:lnTo>
                  <a:pt x="796766" y="3244691"/>
                </a:lnTo>
                <a:cubicBezTo>
                  <a:pt x="792004" y="3271361"/>
                  <a:pt x="782479" y="3298031"/>
                  <a:pt x="770096" y="3324701"/>
                </a:cubicBezTo>
                <a:cubicBezTo>
                  <a:pt x="759619" y="3347561"/>
                  <a:pt x="746284" y="3369469"/>
                  <a:pt x="730091" y="3391376"/>
                </a:cubicBezTo>
                <a:cubicBezTo>
                  <a:pt x="726281" y="3397091"/>
                  <a:pt x="721519" y="3402806"/>
                  <a:pt x="717709" y="3408521"/>
                </a:cubicBezTo>
                <a:lnTo>
                  <a:pt x="250984" y="3408521"/>
                </a:lnTo>
                <a:cubicBezTo>
                  <a:pt x="245269" y="3402806"/>
                  <a:pt x="240506" y="3397091"/>
                  <a:pt x="236696" y="3391376"/>
                </a:cubicBezTo>
                <a:close/>
              </a:path>
            </a:pathLst>
          </a:custGeom>
          <a:solidFill>
            <a:srgbClr val="002060">
              <a:alpha val="66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4604581" y="277258"/>
            <a:ext cx="854111" cy="817249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95944"/>
            <a:ext cx="3932237" cy="77070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2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280" y="1180407"/>
            <a:ext cx="8996938" cy="5277393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Профессор и лаборант следил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за работой приборов.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2. Мастер с помощником наладил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оборудование.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3. Академик прошёл с аспирантами в аудиторию.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4. Мария и Пьер Кюри открыл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радиоактивные элементы.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 5. Мы с ребятами изучал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действие препарата     на лабораторных животных.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6. Учитель провёл с ребятами интересный опыт.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7. По этим местам когда-то бродил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мы с моим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спутником. </a:t>
            </a:r>
          </a:p>
          <a:p>
            <a:endParaRPr lang="ru-RU" sz="3200" dirty="0"/>
          </a:p>
        </p:txBody>
      </p:sp>
      <p:pic>
        <p:nvPicPr>
          <p:cNvPr id="34818" name="Picture 2" descr="Первая женщина-лауреат Нобелевской премии Мари Кюри: жизнь, полная лишений  и личных драм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9083856" y="185048"/>
            <a:ext cx="2858761" cy="2544297"/>
          </a:xfrm>
          <a:prstGeom prst="rect">
            <a:avLst/>
          </a:prstGeom>
          <a:noFill/>
        </p:spPr>
      </p:pic>
      <p:pic>
        <p:nvPicPr>
          <p:cNvPr id="34820" name="Picture 4" descr="Радиоактивная могила Марии Кю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5932" y="2867891"/>
            <a:ext cx="2655850" cy="29279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735380" y="426024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95944"/>
            <a:ext cx="3932237" cy="63532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817418"/>
            <a:ext cx="11172103" cy="5292437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Профессор и лаборант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следил</a:t>
            </a:r>
            <a:r>
              <a:rPr lang="ru-RU" sz="2800" b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множ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число) за работой приборов.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Мастер с помощником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наладил</a:t>
            </a:r>
            <a:r>
              <a:rPr lang="ru-RU" sz="2800" b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множ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число) оборудование.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 3.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Академик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прошёл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(ед. число) с аспирантами в аудиторию.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Мария и Пьер Кюри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множ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число)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открыл</a:t>
            </a:r>
            <a:r>
              <a:rPr lang="ru-RU" sz="2800" b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радиоактивные элементы.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 5.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Мы с ребятами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множ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число)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изучал</a:t>
            </a:r>
            <a:r>
              <a:rPr lang="ru-RU" sz="2800" b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действие препарата на лабораторных животных. 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Учитель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провёл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(ед. число) с ребятами интересный опыт.</a:t>
            </a:r>
          </a:p>
          <a:p>
            <a:pPr marL="514350" indent="-514350"/>
            <a:r>
              <a:rPr lang="ru-RU" sz="2800" dirty="0" smtClean="0">
                <a:latin typeface="Arial" pitchFamily="34" charset="0"/>
                <a:cs typeface="Arial" pitchFamily="34" charset="0"/>
              </a:rPr>
              <a:t>7. По этим местам когда-то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бродили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множ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число)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мы 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моим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спутником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563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 мы узнали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5">
            <a:extLst>
              <a:ext uri="{FF2B5EF4-FFF2-40B4-BE49-F238E27FC236}">
                <a16:creationId xmlns="" xmlns:a16="http://schemas.microsoft.com/office/drawing/2014/main" id="{63897F53-996A-4DDF-86FF-E48D4A7B6BC8}"/>
              </a:ext>
            </a:extLst>
          </p:cNvPr>
          <p:cNvGrpSpPr/>
          <p:nvPr/>
        </p:nvGrpSpPr>
        <p:grpSpPr>
          <a:xfrm>
            <a:off x="5742378" y="1703567"/>
            <a:ext cx="2156062" cy="4206297"/>
            <a:chOff x="3539504" y="1812927"/>
            <a:chExt cx="2156062" cy="4206297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781F4E4-D5A4-4379-B2C1-43DF215F5696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1" name="Trapezoid 19">
                <a:extLst>
                  <a:ext uri="{FF2B5EF4-FFF2-40B4-BE49-F238E27FC236}">
                    <a16:creationId xmlns="" xmlns:a16="http://schemas.microsoft.com/office/drawing/2014/main" id="{E50FA1C8-4897-4181-B80F-92BDB017C84A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Isosceles Triangle 20">
                <a:extLst>
                  <a:ext uri="{FF2B5EF4-FFF2-40B4-BE49-F238E27FC236}">
                    <a16:creationId xmlns="" xmlns:a16="http://schemas.microsoft.com/office/drawing/2014/main" id="{AAED08E0-2CB2-4298-B171-BC92312D8816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94A390E4-5665-4954-A368-CD4E9CAD4848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9" name="Round Same Side Corner Rectangle 3">
                <a:extLst>
                  <a:ext uri="{FF2B5EF4-FFF2-40B4-BE49-F238E27FC236}">
                    <a16:creationId xmlns="" xmlns:a16="http://schemas.microsoft.com/office/drawing/2014/main" id="{12DFE092-DB2F-4024-AEAB-4D52C9992A76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18">
                <a:extLst>
                  <a:ext uri="{FF2B5EF4-FFF2-40B4-BE49-F238E27FC236}">
                    <a16:creationId xmlns="" xmlns:a16="http://schemas.microsoft.com/office/drawing/2014/main" id="{D5AD0F7F-A5C8-4E6A-9A56-F678A742F8A4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EEA6D1E8-36E9-4816-9991-C3480F21B916}"/>
                </a:ext>
              </a:extLst>
            </p:cNvPr>
            <p:cNvGrpSpPr/>
            <p:nvPr/>
          </p:nvGrpSpPr>
          <p:grpSpPr>
            <a:xfrm>
              <a:off x="3753192" y="2929371"/>
              <a:ext cx="756214" cy="2363989"/>
              <a:chOff x="3503484" y="2773890"/>
              <a:chExt cx="640195" cy="2001310"/>
            </a:xfrm>
          </p:grpSpPr>
          <p:sp>
            <p:nvSpPr>
              <p:cNvPr id="17" name="Round Same Side Corner Rectangle 8">
                <a:extLst>
                  <a:ext uri="{FF2B5EF4-FFF2-40B4-BE49-F238E27FC236}">
                    <a16:creationId xmlns="" xmlns:a16="http://schemas.microsoft.com/office/drawing/2014/main" id="{576C92BD-C3B2-4CF7-8D3A-B8E98015DAC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6">
                <a:extLst>
                  <a:ext uri="{FF2B5EF4-FFF2-40B4-BE49-F238E27FC236}">
                    <a16:creationId xmlns="" xmlns:a16="http://schemas.microsoft.com/office/drawing/2014/main" id="{589D1B06-35D0-4FE5-ABA1-B15344603021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48F359B4-40C5-4629-A022-6803E914D766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5" name="Round Same Side Corner Rectangle 9">
                <a:extLst>
                  <a:ext uri="{FF2B5EF4-FFF2-40B4-BE49-F238E27FC236}">
                    <a16:creationId xmlns="" xmlns:a16="http://schemas.microsoft.com/office/drawing/2014/main" id="{FFF342D7-15EB-4B6A-87F8-51128C7B1B8E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4">
                <a:extLst>
                  <a:ext uri="{FF2B5EF4-FFF2-40B4-BE49-F238E27FC236}">
                    <a16:creationId xmlns="" xmlns:a16="http://schemas.microsoft.com/office/drawing/2014/main" id="{95500552-B00E-46A7-98C2-AA09DD86C0BA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1CC1134E-1F32-4D3B-BCAA-DDC2A5DA3428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3" name="Round Same Side Corner Rectangle 10">
                <a:extLst>
                  <a:ext uri="{FF2B5EF4-FFF2-40B4-BE49-F238E27FC236}">
                    <a16:creationId xmlns="" xmlns:a16="http://schemas.microsoft.com/office/drawing/2014/main" id="{1D14584E-8BB6-479C-993B-AC6DE957EC5C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2">
                <a:extLst>
                  <a:ext uri="{FF2B5EF4-FFF2-40B4-BE49-F238E27FC236}">
                    <a16:creationId xmlns="" xmlns:a16="http://schemas.microsoft.com/office/drawing/2014/main" id="{EE110277-4D0E-48A6-BACD-FDDCE0E14773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BFB77DFE-4A3E-4378-9D23-8FC57C55A4F4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1" name="Round Same Side Corner Rectangle 11">
                <a:extLst>
                  <a:ext uri="{FF2B5EF4-FFF2-40B4-BE49-F238E27FC236}">
                    <a16:creationId xmlns="" xmlns:a16="http://schemas.microsoft.com/office/drawing/2014/main" id="{9FC970C8-AD28-451D-9733-E5E52ED4BBA3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0">
                <a:extLst>
                  <a:ext uri="{FF2B5EF4-FFF2-40B4-BE49-F238E27FC236}">
                    <a16:creationId xmlns="" xmlns:a16="http://schemas.microsoft.com/office/drawing/2014/main" id="{0CA916E7-F7B6-415D-9344-685C31111D8B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080656" y="1801090"/>
            <a:ext cx="4793672" cy="523220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3236" y="2867890"/>
            <a:ext cx="5638800" cy="523220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Какими бывают  предложения?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1053" y="4059381"/>
            <a:ext cx="5015347" cy="954107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грамматическая основа предложения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7841671" y="1413162"/>
            <a:ext cx="3338946" cy="1815882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Какими  способами выражается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подлежащее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7897089" y="3574471"/>
            <a:ext cx="3505202" cy="1384995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согласовать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подлежащее </a:t>
            </a:r>
          </a:p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и сказуемое?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31">
            <a:extLst>
              <a:ext uri="{FF2B5EF4-FFF2-40B4-BE49-F238E27FC236}">
                <a16:creationId xmlns="" xmlns:a16="http://schemas.microsoft.com/office/drawing/2014/main" id="{8D78E8A6-1A75-4C0E-A675-2045C887A6FB}"/>
              </a:ext>
            </a:extLst>
          </p:cNvPr>
          <p:cNvGrpSpPr/>
          <p:nvPr/>
        </p:nvGrpSpPr>
        <p:grpSpPr>
          <a:xfrm>
            <a:off x="944009" y="290945"/>
            <a:ext cx="1023337" cy="1277032"/>
            <a:chOff x="1105009" y="665240"/>
            <a:chExt cx="3688534" cy="5244116"/>
          </a:xfrm>
        </p:grpSpPr>
        <p:sp>
          <p:nvSpPr>
            <p:cNvPr id="30" name="Freeform: Shape 32">
              <a:extLst>
                <a:ext uri="{FF2B5EF4-FFF2-40B4-BE49-F238E27FC236}">
                  <a16:creationId xmlns="" xmlns:a16="http://schemas.microsoft.com/office/drawing/2014/main" id="{5735C2A6-D07F-48A6-BA5E-5AD58FA1C639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31" name="Freeform: Shape 33">
              <a:extLst>
                <a:ext uri="{FF2B5EF4-FFF2-40B4-BE49-F238E27FC236}">
                  <a16:creationId xmlns="" xmlns:a16="http://schemas.microsoft.com/office/drawing/2014/main" id="{0002E128-9CA1-4DF3-8BD5-89A48D6C29F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907" y="1307938"/>
            <a:ext cx="6567055" cy="52933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09" y="226579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85108" y="1548533"/>
            <a:ext cx="4994566" cy="287106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Учёный с ассистентом … . </a:t>
            </a: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Экспериментатор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помощником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ом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… . 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3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Профессор со студентом … . </a:t>
            </a:r>
          </a:p>
          <a:p>
            <a:pPr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4. Физик с лаборантом … .</a:t>
            </a:r>
          </a:p>
          <a:p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7280562" y="1564551"/>
            <a:ext cx="4301838" cy="2619521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Придумайте предложения с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этими подлежащими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Употребите глагол в форме множественного числа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D:\клипарт\школьники\0_3a856_7b07bf20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3700" y="3229482"/>
            <a:ext cx="2571173" cy="3262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563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 мы узнаем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5">
            <a:extLst>
              <a:ext uri="{FF2B5EF4-FFF2-40B4-BE49-F238E27FC236}">
                <a16:creationId xmlns="" xmlns:a16="http://schemas.microsoft.com/office/drawing/2014/main" id="{63897F53-996A-4DDF-86FF-E48D4A7B6BC8}"/>
              </a:ext>
            </a:extLst>
          </p:cNvPr>
          <p:cNvGrpSpPr/>
          <p:nvPr/>
        </p:nvGrpSpPr>
        <p:grpSpPr>
          <a:xfrm>
            <a:off x="5742378" y="1703567"/>
            <a:ext cx="2156062" cy="4206297"/>
            <a:chOff x="3539504" y="1812927"/>
            <a:chExt cx="2156062" cy="4206297"/>
          </a:xfrm>
        </p:grpSpPr>
        <p:grpSp>
          <p:nvGrpSpPr>
            <p:cNvPr id="5" name="Group 3">
              <a:extLst>
                <a:ext uri="{FF2B5EF4-FFF2-40B4-BE49-F238E27FC236}">
                  <a16:creationId xmlns="" xmlns:a16="http://schemas.microsoft.com/office/drawing/2014/main" id="{3781F4E4-D5A4-4379-B2C1-43DF215F5696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1" name="Trapezoid 19">
                <a:extLst>
                  <a:ext uri="{FF2B5EF4-FFF2-40B4-BE49-F238E27FC236}">
                    <a16:creationId xmlns="" xmlns:a16="http://schemas.microsoft.com/office/drawing/2014/main" id="{E50FA1C8-4897-4181-B80F-92BDB017C84A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Isosceles Triangle 20">
                <a:extLst>
                  <a:ext uri="{FF2B5EF4-FFF2-40B4-BE49-F238E27FC236}">
                    <a16:creationId xmlns="" xmlns:a16="http://schemas.microsoft.com/office/drawing/2014/main" id="{AAED08E0-2CB2-4298-B171-BC92312D8816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4">
              <a:extLst>
                <a:ext uri="{FF2B5EF4-FFF2-40B4-BE49-F238E27FC236}">
                  <a16:creationId xmlns="" xmlns:a16="http://schemas.microsoft.com/office/drawing/2014/main" id="{94A390E4-5665-4954-A368-CD4E9CAD4848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9" name="Round Same Side Corner Rectangle 3">
                <a:extLst>
                  <a:ext uri="{FF2B5EF4-FFF2-40B4-BE49-F238E27FC236}">
                    <a16:creationId xmlns="" xmlns:a16="http://schemas.microsoft.com/office/drawing/2014/main" id="{12DFE092-DB2F-4024-AEAB-4D52C9992A76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18">
                <a:extLst>
                  <a:ext uri="{FF2B5EF4-FFF2-40B4-BE49-F238E27FC236}">
                    <a16:creationId xmlns="" xmlns:a16="http://schemas.microsoft.com/office/drawing/2014/main" id="{D5AD0F7F-A5C8-4E6A-9A56-F678A742F8A4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5">
              <a:extLst>
                <a:ext uri="{FF2B5EF4-FFF2-40B4-BE49-F238E27FC236}">
                  <a16:creationId xmlns="" xmlns:a16="http://schemas.microsoft.com/office/drawing/2014/main" id="{EEA6D1E8-36E9-4816-9991-C3480F21B916}"/>
                </a:ext>
              </a:extLst>
            </p:cNvPr>
            <p:cNvGrpSpPr/>
            <p:nvPr/>
          </p:nvGrpSpPr>
          <p:grpSpPr>
            <a:xfrm>
              <a:off x="3753192" y="2929371"/>
              <a:ext cx="756214" cy="2363989"/>
              <a:chOff x="3503484" y="2773890"/>
              <a:chExt cx="640195" cy="2001310"/>
            </a:xfrm>
          </p:grpSpPr>
          <p:sp>
            <p:nvSpPr>
              <p:cNvPr id="17" name="Round Same Side Corner Rectangle 8">
                <a:extLst>
                  <a:ext uri="{FF2B5EF4-FFF2-40B4-BE49-F238E27FC236}">
                    <a16:creationId xmlns="" xmlns:a16="http://schemas.microsoft.com/office/drawing/2014/main" id="{576C92BD-C3B2-4CF7-8D3A-B8E98015DAC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6">
                <a:extLst>
                  <a:ext uri="{FF2B5EF4-FFF2-40B4-BE49-F238E27FC236}">
                    <a16:creationId xmlns="" xmlns:a16="http://schemas.microsoft.com/office/drawing/2014/main" id="{589D1B06-35D0-4FE5-ABA1-B15344603021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6">
              <a:extLst>
                <a:ext uri="{FF2B5EF4-FFF2-40B4-BE49-F238E27FC236}">
                  <a16:creationId xmlns="" xmlns:a16="http://schemas.microsoft.com/office/drawing/2014/main" id="{48F359B4-40C5-4629-A022-6803E914D766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5" name="Round Same Side Corner Rectangle 9">
                <a:extLst>
                  <a:ext uri="{FF2B5EF4-FFF2-40B4-BE49-F238E27FC236}">
                    <a16:creationId xmlns="" xmlns:a16="http://schemas.microsoft.com/office/drawing/2014/main" id="{FFF342D7-15EB-4B6A-87F8-51128C7B1B8E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4">
                <a:extLst>
                  <a:ext uri="{FF2B5EF4-FFF2-40B4-BE49-F238E27FC236}">
                    <a16:creationId xmlns="" xmlns:a16="http://schemas.microsoft.com/office/drawing/2014/main" id="{95500552-B00E-46A7-98C2-AA09DD86C0BA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9" name="Group 7">
              <a:extLst>
                <a:ext uri="{FF2B5EF4-FFF2-40B4-BE49-F238E27FC236}">
                  <a16:creationId xmlns="" xmlns:a16="http://schemas.microsoft.com/office/drawing/2014/main" id="{1CC1134E-1F32-4D3B-BCAA-DDC2A5DA3428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3" name="Round Same Side Corner Rectangle 10">
                <a:extLst>
                  <a:ext uri="{FF2B5EF4-FFF2-40B4-BE49-F238E27FC236}">
                    <a16:creationId xmlns="" xmlns:a16="http://schemas.microsoft.com/office/drawing/2014/main" id="{1D14584E-8BB6-479C-993B-AC6DE957EC5C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2">
                <a:extLst>
                  <a:ext uri="{FF2B5EF4-FFF2-40B4-BE49-F238E27FC236}">
                    <a16:creationId xmlns="" xmlns:a16="http://schemas.microsoft.com/office/drawing/2014/main" id="{EE110277-4D0E-48A6-BACD-FDDCE0E14773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0" name="Group 8">
              <a:extLst>
                <a:ext uri="{FF2B5EF4-FFF2-40B4-BE49-F238E27FC236}">
                  <a16:creationId xmlns="" xmlns:a16="http://schemas.microsoft.com/office/drawing/2014/main" id="{BFB77DFE-4A3E-4378-9D23-8FC57C55A4F4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1" name="Round Same Side Corner Rectangle 11">
                <a:extLst>
                  <a:ext uri="{FF2B5EF4-FFF2-40B4-BE49-F238E27FC236}">
                    <a16:creationId xmlns="" xmlns:a16="http://schemas.microsoft.com/office/drawing/2014/main" id="{9FC970C8-AD28-451D-9733-E5E52ED4BBA3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0">
                <a:extLst>
                  <a:ext uri="{FF2B5EF4-FFF2-40B4-BE49-F238E27FC236}">
                    <a16:creationId xmlns="" xmlns:a16="http://schemas.microsoft.com/office/drawing/2014/main" id="{0CA916E7-F7B6-415D-9344-685C31111D8B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080656" y="1801090"/>
            <a:ext cx="4793672" cy="523220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3236" y="2867890"/>
            <a:ext cx="5638800" cy="523220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Какими бывают  предложения?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1053" y="4059381"/>
            <a:ext cx="5015347" cy="954107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Что такое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грамматическая основа предложения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7841671" y="1413162"/>
            <a:ext cx="3338946" cy="1815882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Какими  способами выражается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подлежащее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7897089" y="3574471"/>
            <a:ext cx="3505202" cy="1384995"/>
          </a:xfrm>
          <a:prstGeom prst="homePlate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согласовать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подлежащее </a:t>
            </a:r>
          </a:p>
          <a:p>
            <a:pPr algn="r"/>
            <a:r>
              <a:rPr lang="ru-RU" sz="2800" dirty="0" smtClean="0">
                <a:latin typeface="Arial" pitchFamily="34" charset="0"/>
                <a:cs typeface="Arial" pitchFamily="34" charset="0"/>
              </a:rPr>
              <a:t>и сказуемое?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31">
            <a:extLst>
              <a:ext uri="{FF2B5EF4-FFF2-40B4-BE49-F238E27FC236}">
                <a16:creationId xmlns="" xmlns:a16="http://schemas.microsoft.com/office/drawing/2014/main" id="{8D78E8A6-1A75-4C0E-A675-2045C887A6FB}"/>
              </a:ext>
            </a:extLst>
          </p:cNvPr>
          <p:cNvGrpSpPr/>
          <p:nvPr/>
        </p:nvGrpSpPr>
        <p:grpSpPr>
          <a:xfrm>
            <a:off x="750046" y="263237"/>
            <a:ext cx="1023337" cy="1277032"/>
            <a:chOff x="1105009" y="665240"/>
            <a:chExt cx="3688534" cy="5244116"/>
          </a:xfrm>
        </p:grpSpPr>
        <p:sp>
          <p:nvSpPr>
            <p:cNvPr id="30" name="Freeform: Shape 32">
              <a:extLst>
                <a:ext uri="{FF2B5EF4-FFF2-40B4-BE49-F238E27FC236}">
                  <a16:creationId xmlns="" xmlns:a16="http://schemas.microsoft.com/office/drawing/2014/main" id="{5735C2A6-D07F-48A6-BA5E-5AD58FA1C639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31" name="Freeform: Shape 33">
              <a:extLst>
                <a:ext uri="{FF2B5EF4-FFF2-40B4-BE49-F238E27FC236}">
                  <a16:creationId xmlns="" xmlns:a16="http://schemas.microsoft.com/office/drawing/2014/main" id="{0002E128-9CA1-4DF3-8BD5-89A48D6C29F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/>
          <a:srcRect l="31093" t="72348" r="13217" b="13258"/>
          <a:stretch>
            <a:fillRect/>
          </a:stretch>
        </p:blipFill>
        <p:spPr bwMode="auto">
          <a:xfrm>
            <a:off x="2078181" y="4627418"/>
            <a:ext cx="8390011" cy="121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30" t="35606" r="10555" b="19077"/>
          <a:stretch>
            <a:fillRect/>
          </a:stretch>
        </p:blipFill>
        <p:spPr bwMode="auto">
          <a:xfrm>
            <a:off x="3255818" y="706582"/>
            <a:ext cx="4961143" cy="423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 descr="D:\клипарт\школьники\деловые\4CLXd6nqXq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4313" y="3161176"/>
            <a:ext cx="1332923" cy="1694842"/>
          </a:xfrm>
          <a:prstGeom prst="rect">
            <a:avLst/>
          </a:prstGeom>
          <a:noFill/>
        </p:spPr>
      </p:pic>
      <p:pic>
        <p:nvPicPr>
          <p:cNvPr id="39941" name="Picture 5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5" cstate="print"/>
          <a:srcRect l="51136"/>
          <a:stretch>
            <a:fillRect/>
          </a:stretch>
        </p:blipFill>
        <p:spPr bwMode="auto">
          <a:xfrm flipH="1">
            <a:off x="2133600" y="3102552"/>
            <a:ext cx="1191491" cy="1731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440873"/>
            <a:ext cx="6851073" cy="473609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Эксперимент = опыт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tajriba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Гипотеза = предположение  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Вывод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xulosa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Результат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natija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Оборудование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asbob-uskuna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jixoz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Использовать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foydalanmoq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Следить = наблюдать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kuzatmoq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аладить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to’grilamoq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Формулировать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ifoda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pSp>
        <p:nvGrpSpPr>
          <p:cNvPr id="4" name="Graphic 299">
            <a:extLst>
              <a:ext uri="{FF2B5EF4-FFF2-40B4-BE49-F238E27FC236}">
                <a16:creationId xmlns:a16="http://schemas.microsoft.com/office/drawing/2014/main" xmlns="" id="{82CEB01D-E691-4BEE-9215-29AF87913197}"/>
              </a:ext>
            </a:extLst>
          </p:cNvPr>
          <p:cNvGrpSpPr/>
          <p:nvPr/>
        </p:nvGrpSpPr>
        <p:grpSpPr>
          <a:xfrm>
            <a:off x="7855526" y="609601"/>
            <a:ext cx="3934691" cy="4235700"/>
            <a:chOff x="5671581" y="2568773"/>
            <a:chExt cx="3185568" cy="3050872"/>
          </a:xfrm>
        </p:grpSpPr>
        <p:sp>
          <p:nvSpPr>
            <p:cNvPr id="6" name="Freeform: Shape 3">
              <a:extLst>
                <a:ext uri="{FF2B5EF4-FFF2-40B4-BE49-F238E27FC236}">
                  <a16:creationId xmlns:a16="http://schemas.microsoft.com/office/drawing/2014/main" xmlns="" id="{394912D8-5586-4B38-A549-12FBCA77F61F}"/>
                </a:ext>
              </a:extLst>
            </p:cNvPr>
            <p:cNvSpPr/>
            <p:nvPr/>
          </p:nvSpPr>
          <p:spPr>
            <a:xfrm>
              <a:off x="7086229" y="2833114"/>
              <a:ext cx="803463" cy="419242"/>
            </a:xfrm>
            <a:custGeom>
              <a:avLst/>
              <a:gdLst>
                <a:gd name="connsiteX0" fmla="*/ 803464 w 803463"/>
                <a:gd name="connsiteY0" fmla="*/ 419242 h 419242"/>
                <a:gd name="connsiteX1" fmla="*/ 39735 w 803463"/>
                <a:gd name="connsiteY1" fmla="*/ 419242 h 419242"/>
                <a:gd name="connsiteX2" fmla="*/ 0 w 803463"/>
                <a:gd name="connsiteY2" fmla="*/ 379507 h 419242"/>
                <a:gd name="connsiteX3" fmla="*/ 0 w 803463"/>
                <a:gd name="connsiteY3" fmla="*/ 0 h 419242"/>
                <a:gd name="connsiteX4" fmla="*/ 803464 w 803463"/>
                <a:gd name="connsiteY4" fmla="*/ 0 h 419242"/>
                <a:gd name="connsiteX5" fmla="*/ 803464 w 803463"/>
                <a:gd name="connsiteY5" fmla="*/ 419242 h 41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463" h="419242">
                  <a:moveTo>
                    <a:pt x="803464" y="419242"/>
                  </a:moveTo>
                  <a:lnTo>
                    <a:pt x="39735" y="419242"/>
                  </a:lnTo>
                  <a:cubicBezTo>
                    <a:pt x="17847" y="419242"/>
                    <a:pt x="0" y="401395"/>
                    <a:pt x="0" y="379507"/>
                  </a:cubicBezTo>
                  <a:lnTo>
                    <a:pt x="0" y="0"/>
                  </a:lnTo>
                  <a:lnTo>
                    <a:pt x="803464" y="0"/>
                  </a:lnTo>
                  <a:lnTo>
                    <a:pt x="803464" y="419242"/>
                  </a:ln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">
              <a:extLst>
                <a:ext uri="{FF2B5EF4-FFF2-40B4-BE49-F238E27FC236}">
                  <a16:creationId xmlns:a16="http://schemas.microsoft.com/office/drawing/2014/main" xmlns="" id="{E25063A2-6E5A-402B-9551-C2642275B6B8}"/>
                </a:ext>
              </a:extLst>
            </p:cNvPr>
            <p:cNvSpPr/>
            <p:nvPr/>
          </p:nvSpPr>
          <p:spPr>
            <a:xfrm>
              <a:off x="6727936" y="2568773"/>
              <a:ext cx="1562813" cy="484906"/>
            </a:xfrm>
            <a:custGeom>
              <a:avLst/>
              <a:gdLst>
                <a:gd name="connsiteX0" fmla="*/ 810198 w 1562813"/>
                <a:gd name="connsiteY0" fmla="*/ 0 h 484906"/>
                <a:gd name="connsiteX1" fmla="*/ 0 w 1562813"/>
                <a:gd name="connsiteY1" fmla="*/ 142441 h 484906"/>
                <a:gd name="connsiteX2" fmla="*/ 851954 w 1562813"/>
                <a:gd name="connsiteY2" fmla="*/ 484907 h 484906"/>
                <a:gd name="connsiteX3" fmla="*/ 1562814 w 1562813"/>
                <a:gd name="connsiteY3" fmla="*/ 125604 h 48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84906">
                  <a:moveTo>
                    <a:pt x="810198" y="0"/>
                  </a:moveTo>
                  <a:lnTo>
                    <a:pt x="0" y="142441"/>
                  </a:lnTo>
                  <a:lnTo>
                    <a:pt x="851954" y="484907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1D222D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5">
              <a:extLst>
                <a:ext uri="{FF2B5EF4-FFF2-40B4-BE49-F238E27FC236}">
                  <a16:creationId xmlns:a16="http://schemas.microsoft.com/office/drawing/2014/main" xmlns="" id="{A2D977C0-4AD2-433B-8924-13AE3E876B4C}"/>
                </a:ext>
              </a:extLst>
            </p:cNvPr>
            <p:cNvSpPr/>
            <p:nvPr/>
          </p:nvSpPr>
          <p:spPr>
            <a:xfrm>
              <a:off x="6727936" y="2568773"/>
              <a:ext cx="1562813" cy="403415"/>
            </a:xfrm>
            <a:custGeom>
              <a:avLst/>
              <a:gdLst>
                <a:gd name="connsiteX0" fmla="*/ 810198 w 1562813"/>
                <a:gd name="connsiteY0" fmla="*/ 0 h 403415"/>
                <a:gd name="connsiteX1" fmla="*/ 0 w 1562813"/>
                <a:gd name="connsiteY1" fmla="*/ 142441 h 403415"/>
                <a:gd name="connsiteX2" fmla="*/ 873506 w 1562813"/>
                <a:gd name="connsiteY2" fmla="*/ 403416 h 403415"/>
                <a:gd name="connsiteX3" fmla="*/ 1562814 w 1562813"/>
                <a:gd name="connsiteY3" fmla="*/ 125604 h 40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2813" h="403415">
                  <a:moveTo>
                    <a:pt x="810198" y="0"/>
                  </a:moveTo>
                  <a:lnTo>
                    <a:pt x="0" y="142441"/>
                  </a:lnTo>
                  <a:lnTo>
                    <a:pt x="873506" y="403416"/>
                  </a:lnTo>
                  <a:lnTo>
                    <a:pt x="1562814" y="125604"/>
                  </a:lnTo>
                  <a:close/>
                </a:path>
              </a:pathLst>
            </a:custGeom>
            <a:solidFill>
              <a:srgbClr val="33333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xmlns="" id="{0A19089D-B94E-4FE7-B31A-C5A43AF6A742}"/>
                </a:ext>
              </a:extLst>
            </p:cNvPr>
            <p:cNvSpPr/>
            <p:nvPr/>
          </p:nvSpPr>
          <p:spPr>
            <a:xfrm>
              <a:off x="7095867" y="3238994"/>
              <a:ext cx="802153" cy="970922"/>
            </a:xfrm>
            <a:custGeom>
              <a:avLst/>
              <a:gdLst>
                <a:gd name="connsiteX0" fmla="*/ 801907 w 802153"/>
                <a:gd name="connsiteY0" fmla="*/ 249755 h 970922"/>
                <a:gd name="connsiteX1" fmla="*/ 768233 w 802153"/>
                <a:gd name="connsiteY1" fmla="*/ 215744 h 970922"/>
                <a:gd name="connsiteX2" fmla="*/ 755437 w 802153"/>
                <a:gd name="connsiteY2" fmla="*/ 230897 h 970922"/>
                <a:gd name="connsiteX3" fmla="*/ 744661 w 802153"/>
                <a:gd name="connsiteY3" fmla="*/ 262551 h 970922"/>
                <a:gd name="connsiteX4" fmla="*/ 728834 w 802153"/>
                <a:gd name="connsiteY4" fmla="*/ 271643 h 970922"/>
                <a:gd name="connsiteX5" fmla="*/ 721763 w 802153"/>
                <a:gd name="connsiteY5" fmla="*/ 250091 h 970922"/>
                <a:gd name="connsiteX6" fmla="*/ 727824 w 802153"/>
                <a:gd name="connsiteY6" fmla="*/ 106303 h 970922"/>
                <a:gd name="connsiteX7" fmla="*/ 695497 w 802153"/>
                <a:gd name="connsiteY7" fmla="*/ 11679 h 970922"/>
                <a:gd name="connsiteX8" fmla="*/ 683037 w 802153"/>
                <a:gd name="connsiteY8" fmla="*/ 7301 h 970922"/>
                <a:gd name="connsiteX9" fmla="*/ 131793 w 802153"/>
                <a:gd name="connsiteY9" fmla="*/ 903 h 970922"/>
                <a:gd name="connsiteX10" fmla="*/ 103506 w 802153"/>
                <a:gd name="connsiteY10" fmla="*/ 7638 h 970922"/>
                <a:gd name="connsiteX11" fmla="*/ 77241 w 802153"/>
                <a:gd name="connsiteY11" fmla="*/ 55792 h 970922"/>
                <a:gd name="connsiteX12" fmla="*/ 70843 w 802153"/>
                <a:gd name="connsiteY12" fmla="*/ 130548 h 970922"/>
                <a:gd name="connsiteX13" fmla="*/ 74884 w 802153"/>
                <a:gd name="connsiteY13" fmla="*/ 242683 h 970922"/>
                <a:gd name="connsiteX14" fmla="*/ 66128 w 802153"/>
                <a:gd name="connsiteY14" fmla="*/ 271643 h 970922"/>
                <a:gd name="connsiteX15" fmla="*/ 53332 w 802153"/>
                <a:gd name="connsiteY15" fmla="*/ 263224 h 970922"/>
                <a:gd name="connsiteX16" fmla="*/ 43567 w 802153"/>
                <a:gd name="connsiteY16" fmla="*/ 236285 h 970922"/>
                <a:gd name="connsiteX17" fmla="*/ 31781 w 802153"/>
                <a:gd name="connsiteY17" fmla="*/ 221805 h 970922"/>
                <a:gd name="connsiteX18" fmla="*/ 1474 w 802153"/>
                <a:gd name="connsiteY18" fmla="*/ 240326 h 970922"/>
                <a:gd name="connsiteX19" fmla="*/ 36158 w 802153"/>
                <a:gd name="connsiteY19" fmla="*/ 425197 h 970922"/>
                <a:gd name="connsiteX20" fmla="*/ 59730 w 802153"/>
                <a:gd name="connsiteY20" fmla="*/ 455167 h 970922"/>
                <a:gd name="connsiteX21" fmla="*/ 102833 w 802153"/>
                <a:gd name="connsiteY21" fmla="*/ 527903 h 970922"/>
                <a:gd name="connsiteX22" fmla="*/ 162099 w 802153"/>
                <a:gd name="connsiteY22" fmla="*/ 654180 h 970922"/>
                <a:gd name="connsiteX23" fmla="*/ 170518 w 802153"/>
                <a:gd name="connsiteY23" fmla="*/ 673038 h 970922"/>
                <a:gd name="connsiteX24" fmla="*/ 170518 w 802153"/>
                <a:gd name="connsiteY24" fmla="*/ 777428 h 970922"/>
                <a:gd name="connsiteX25" fmla="*/ 385359 w 802153"/>
                <a:gd name="connsiteY25" fmla="*/ 967349 h 970922"/>
                <a:gd name="connsiteX26" fmla="*/ 405563 w 802153"/>
                <a:gd name="connsiteY26" fmla="*/ 964319 h 970922"/>
                <a:gd name="connsiteX27" fmla="*/ 620067 w 802153"/>
                <a:gd name="connsiteY27" fmla="*/ 778101 h 970922"/>
                <a:gd name="connsiteX28" fmla="*/ 619730 w 802153"/>
                <a:gd name="connsiteY28" fmla="*/ 722539 h 970922"/>
                <a:gd name="connsiteX29" fmla="*/ 650373 w 802153"/>
                <a:gd name="connsiteY29" fmla="*/ 645425 h 970922"/>
                <a:gd name="connsiteX30" fmla="*/ 694487 w 802153"/>
                <a:gd name="connsiteY30" fmla="*/ 560230 h 970922"/>
                <a:gd name="connsiteX31" fmla="*/ 750386 w 802153"/>
                <a:gd name="connsiteY31" fmla="*/ 446075 h 970922"/>
                <a:gd name="connsiteX32" fmla="*/ 775304 w 802153"/>
                <a:gd name="connsiteY32" fmla="*/ 413074 h 970922"/>
                <a:gd name="connsiteX33" fmla="*/ 801907 w 802153"/>
                <a:gd name="connsiteY33" fmla="*/ 249755 h 97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2153" h="970922">
                  <a:moveTo>
                    <a:pt x="801907" y="249755"/>
                  </a:moveTo>
                  <a:cubicBezTo>
                    <a:pt x="801233" y="225173"/>
                    <a:pt x="793152" y="217428"/>
                    <a:pt x="768233" y="215744"/>
                  </a:cubicBezTo>
                  <a:cubicBezTo>
                    <a:pt x="758804" y="216417"/>
                    <a:pt x="757457" y="224499"/>
                    <a:pt x="755437" y="230897"/>
                  </a:cubicBezTo>
                  <a:cubicBezTo>
                    <a:pt x="752069" y="241336"/>
                    <a:pt x="748702" y="252112"/>
                    <a:pt x="744661" y="262551"/>
                  </a:cubicBezTo>
                  <a:cubicBezTo>
                    <a:pt x="741630" y="269622"/>
                    <a:pt x="736579" y="273327"/>
                    <a:pt x="728834" y="271643"/>
                  </a:cubicBezTo>
                  <a:cubicBezTo>
                    <a:pt x="721426" y="269959"/>
                    <a:pt x="721763" y="252785"/>
                    <a:pt x="721763" y="250091"/>
                  </a:cubicBezTo>
                  <a:cubicBezTo>
                    <a:pt x="725130" y="202274"/>
                    <a:pt x="729508" y="154457"/>
                    <a:pt x="727824" y="106303"/>
                  </a:cubicBezTo>
                  <a:cubicBezTo>
                    <a:pt x="726477" y="71956"/>
                    <a:pt x="720416" y="38281"/>
                    <a:pt x="695497" y="11679"/>
                  </a:cubicBezTo>
                  <a:cubicBezTo>
                    <a:pt x="691793" y="8985"/>
                    <a:pt x="687415" y="7301"/>
                    <a:pt x="683037" y="7301"/>
                  </a:cubicBezTo>
                  <a:cubicBezTo>
                    <a:pt x="654414" y="6291"/>
                    <a:pt x="147283" y="3934"/>
                    <a:pt x="131793" y="903"/>
                  </a:cubicBezTo>
                  <a:cubicBezTo>
                    <a:pt x="122027" y="-1117"/>
                    <a:pt x="111588" y="-107"/>
                    <a:pt x="103506" y="7638"/>
                  </a:cubicBezTo>
                  <a:cubicBezTo>
                    <a:pt x="90710" y="21781"/>
                    <a:pt x="82965" y="38281"/>
                    <a:pt x="77241" y="55792"/>
                  </a:cubicBezTo>
                  <a:cubicBezTo>
                    <a:pt x="69159" y="80374"/>
                    <a:pt x="70169" y="105966"/>
                    <a:pt x="70843" y="130548"/>
                  </a:cubicBezTo>
                  <a:cubicBezTo>
                    <a:pt x="71853" y="167927"/>
                    <a:pt x="69159" y="205642"/>
                    <a:pt x="74884" y="242683"/>
                  </a:cubicBezTo>
                  <a:cubicBezTo>
                    <a:pt x="75894" y="248071"/>
                    <a:pt x="73536" y="270969"/>
                    <a:pt x="66128" y="271643"/>
                  </a:cubicBezTo>
                  <a:cubicBezTo>
                    <a:pt x="59393" y="272316"/>
                    <a:pt x="55689" y="268949"/>
                    <a:pt x="53332" y="263224"/>
                  </a:cubicBezTo>
                  <a:cubicBezTo>
                    <a:pt x="49291" y="254469"/>
                    <a:pt x="47271" y="245377"/>
                    <a:pt x="43567" y="236285"/>
                  </a:cubicBezTo>
                  <a:cubicBezTo>
                    <a:pt x="41209" y="230561"/>
                    <a:pt x="40536" y="222816"/>
                    <a:pt x="31781" y="221805"/>
                  </a:cubicBezTo>
                  <a:cubicBezTo>
                    <a:pt x="9219" y="220122"/>
                    <a:pt x="2821" y="223489"/>
                    <a:pt x="1474" y="240326"/>
                  </a:cubicBezTo>
                  <a:cubicBezTo>
                    <a:pt x="-3577" y="304980"/>
                    <a:pt x="3494" y="367614"/>
                    <a:pt x="36158" y="425197"/>
                  </a:cubicBezTo>
                  <a:cubicBezTo>
                    <a:pt x="42220" y="435972"/>
                    <a:pt x="47607" y="448095"/>
                    <a:pt x="59730" y="455167"/>
                  </a:cubicBezTo>
                  <a:cubicBezTo>
                    <a:pt x="87343" y="471330"/>
                    <a:pt x="100812" y="495239"/>
                    <a:pt x="102833" y="527903"/>
                  </a:cubicBezTo>
                  <a:cubicBezTo>
                    <a:pt x="105527" y="577404"/>
                    <a:pt x="122027" y="621853"/>
                    <a:pt x="162099" y="654180"/>
                  </a:cubicBezTo>
                  <a:cubicBezTo>
                    <a:pt x="168161" y="659232"/>
                    <a:pt x="170518" y="664956"/>
                    <a:pt x="170518" y="673038"/>
                  </a:cubicBezTo>
                  <a:cubicBezTo>
                    <a:pt x="170181" y="707722"/>
                    <a:pt x="170518" y="742407"/>
                    <a:pt x="170518" y="777428"/>
                  </a:cubicBezTo>
                  <a:cubicBezTo>
                    <a:pt x="180620" y="796285"/>
                    <a:pt x="367174" y="950512"/>
                    <a:pt x="385359" y="967349"/>
                  </a:cubicBezTo>
                  <a:cubicBezTo>
                    <a:pt x="393104" y="974421"/>
                    <a:pt x="399502" y="969707"/>
                    <a:pt x="405563" y="964319"/>
                  </a:cubicBezTo>
                  <a:cubicBezTo>
                    <a:pt x="428798" y="943441"/>
                    <a:pt x="615353" y="786520"/>
                    <a:pt x="620067" y="778101"/>
                  </a:cubicBezTo>
                  <a:cubicBezTo>
                    <a:pt x="620067" y="759580"/>
                    <a:pt x="621750" y="741060"/>
                    <a:pt x="619730" y="722539"/>
                  </a:cubicBezTo>
                  <a:cubicBezTo>
                    <a:pt x="616363" y="690885"/>
                    <a:pt x="624108" y="666640"/>
                    <a:pt x="650373" y="645425"/>
                  </a:cubicBezTo>
                  <a:cubicBezTo>
                    <a:pt x="676303" y="624547"/>
                    <a:pt x="695497" y="595251"/>
                    <a:pt x="694487" y="560230"/>
                  </a:cubicBezTo>
                  <a:cubicBezTo>
                    <a:pt x="693476" y="511739"/>
                    <a:pt x="714018" y="475371"/>
                    <a:pt x="750386" y="446075"/>
                  </a:cubicBezTo>
                  <a:cubicBezTo>
                    <a:pt x="761498" y="436983"/>
                    <a:pt x="769916" y="426207"/>
                    <a:pt x="775304" y="413074"/>
                  </a:cubicBezTo>
                  <a:cubicBezTo>
                    <a:pt x="796856" y="361216"/>
                    <a:pt x="803591" y="305990"/>
                    <a:pt x="801907" y="249755"/>
                  </a:cubicBezTo>
                  <a:close/>
                </a:path>
              </a:pathLst>
            </a:custGeom>
            <a:solidFill>
              <a:srgbClr val="FDC69A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7">
              <a:extLst>
                <a:ext uri="{FF2B5EF4-FFF2-40B4-BE49-F238E27FC236}">
                  <a16:creationId xmlns:a16="http://schemas.microsoft.com/office/drawing/2014/main" xmlns="" id="{26AC88A2-A1F2-4A7E-B58B-5507BA86ADD0}"/>
                </a:ext>
              </a:extLst>
            </p:cNvPr>
            <p:cNvSpPr/>
            <p:nvPr/>
          </p:nvSpPr>
          <p:spPr>
            <a:xfrm>
              <a:off x="6364930" y="4179741"/>
              <a:ext cx="2491221" cy="1440441"/>
            </a:xfrm>
            <a:custGeom>
              <a:avLst/>
              <a:gdLst>
                <a:gd name="connsiteX0" fmla="*/ 2431942 w 2491221"/>
                <a:gd name="connsiteY0" fmla="*/ 1045244 h 1440441"/>
                <a:gd name="connsiteX1" fmla="*/ 2260541 w 2491221"/>
                <a:gd name="connsiteY1" fmla="*/ 674829 h 1440441"/>
                <a:gd name="connsiteX2" fmla="*/ 1929188 w 2491221"/>
                <a:gd name="connsiteY2" fmla="*/ 130656 h 1440441"/>
                <a:gd name="connsiteX3" fmla="*/ 1903596 w 2491221"/>
                <a:gd name="connsiteY3" fmla="*/ 110788 h 1440441"/>
                <a:gd name="connsiteX4" fmla="*/ 1650030 w 2491221"/>
                <a:gd name="connsiteY4" fmla="*/ 31317 h 1440441"/>
                <a:gd name="connsiteX5" fmla="*/ 1526446 w 2491221"/>
                <a:gd name="connsiteY5" fmla="*/ 0 h 1440441"/>
                <a:gd name="connsiteX6" fmla="*/ 1534528 w 2491221"/>
                <a:gd name="connsiteY6" fmla="*/ 26603 h 1440441"/>
                <a:gd name="connsiteX7" fmla="*/ 1526109 w 2491221"/>
                <a:gd name="connsiteY7" fmla="*/ 44113 h 1440441"/>
                <a:gd name="connsiteX8" fmla="*/ 1442261 w 2491221"/>
                <a:gd name="connsiteY8" fmla="*/ 69032 h 1440441"/>
                <a:gd name="connsiteX9" fmla="*/ 1431149 w 2491221"/>
                <a:gd name="connsiteY9" fmla="*/ 72736 h 1440441"/>
                <a:gd name="connsiteX10" fmla="*/ 1421720 w 2491221"/>
                <a:gd name="connsiteY10" fmla="*/ 81491 h 1440441"/>
                <a:gd name="connsiteX11" fmla="*/ 1430475 w 2491221"/>
                <a:gd name="connsiteY11" fmla="*/ 90247 h 1440441"/>
                <a:gd name="connsiteX12" fmla="*/ 1443271 w 2491221"/>
                <a:gd name="connsiteY12" fmla="*/ 94287 h 1440441"/>
                <a:gd name="connsiteX13" fmla="*/ 1504895 w 2491221"/>
                <a:gd name="connsiteY13" fmla="*/ 111124 h 1440441"/>
                <a:gd name="connsiteX14" fmla="*/ 1509946 w 2491221"/>
                <a:gd name="connsiteY14" fmla="*/ 127625 h 1440441"/>
                <a:gd name="connsiteX15" fmla="*/ 1457414 w 2491221"/>
                <a:gd name="connsiteY15" fmla="*/ 188912 h 1440441"/>
                <a:gd name="connsiteX16" fmla="*/ 1154348 w 2491221"/>
                <a:gd name="connsiteY16" fmla="*/ 540469 h 1440441"/>
                <a:gd name="connsiteX17" fmla="*/ 1121347 w 2491221"/>
                <a:gd name="connsiteY17" fmla="*/ 541142 h 1440441"/>
                <a:gd name="connsiteX18" fmla="*/ 732411 w 2491221"/>
                <a:gd name="connsiteY18" fmla="*/ 127625 h 1440441"/>
                <a:gd name="connsiteX19" fmla="*/ 737462 w 2491221"/>
                <a:gd name="connsiteY19" fmla="*/ 109441 h 1440441"/>
                <a:gd name="connsiteX20" fmla="*/ 778208 w 2491221"/>
                <a:gd name="connsiteY20" fmla="*/ 94287 h 1440441"/>
                <a:gd name="connsiteX21" fmla="*/ 815923 w 2491221"/>
                <a:gd name="connsiteY21" fmla="*/ 78797 h 1440441"/>
                <a:gd name="connsiteX22" fmla="*/ 795382 w 2491221"/>
                <a:gd name="connsiteY22" fmla="*/ 69032 h 1440441"/>
                <a:gd name="connsiteX23" fmla="*/ 726687 w 2491221"/>
                <a:gd name="connsiteY23" fmla="*/ 46470 h 1440441"/>
                <a:gd name="connsiteX24" fmla="*/ 714901 w 2491221"/>
                <a:gd name="connsiteY24" fmla="*/ 18521 h 1440441"/>
                <a:gd name="connsiteX25" fmla="*/ 714564 w 2491221"/>
                <a:gd name="connsiteY25" fmla="*/ 7408 h 1440441"/>
                <a:gd name="connsiteX26" fmla="*/ 324618 w 2491221"/>
                <a:gd name="connsiteY26" fmla="*/ 119880 h 1440441"/>
                <a:gd name="connsiteX27" fmla="*/ 311148 w 2491221"/>
                <a:gd name="connsiteY27" fmla="*/ 131329 h 1440441"/>
                <a:gd name="connsiteX28" fmla="*/ 232688 w 2491221"/>
                <a:gd name="connsiteY28" fmla="*/ 320241 h 1440441"/>
                <a:gd name="connsiteX29" fmla="*/ 0 w 2491221"/>
                <a:gd name="connsiteY29" fmla="*/ 956344 h 1440441"/>
                <a:gd name="connsiteX30" fmla="*/ 1636897 w 2491221"/>
                <a:gd name="connsiteY30" fmla="*/ 966783 h 1440441"/>
                <a:gd name="connsiteX31" fmla="*/ 1636897 w 2491221"/>
                <a:gd name="connsiteY31" fmla="*/ 968467 h 1440441"/>
                <a:gd name="connsiteX32" fmla="*/ 1643295 w 2491221"/>
                <a:gd name="connsiteY32" fmla="*/ 1258064 h 1440441"/>
                <a:gd name="connsiteX33" fmla="*/ 1674275 w 2491221"/>
                <a:gd name="connsiteY33" fmla="*/ 1256717 h 1440441"/>
                <a:gd name="connsiteX34" fmla="*/ 1687072 w 2491221"/>
                <a:gd name="connsiteY34" fmla="*/ 1268503 h 1440441"/>
                <a:gd name="connsiteX35" fmla="*/ 1702898 w 2491221"/>
                <a:gd name="connsiteY35" fmla="*/ 1294769 h 1440441"/>
                <a:gd name="connsiteX36" fmla="*/ 1954781 w 2491221"/>
                <a:gd name="connsiteY36" fmla="*/ 1376597 h 1440441"/>
                <a:gd name="connsiteX37" fmla="*/ 2491209 w 2491221"/>
                <a:gd name="connsiteY37" fmla="*/ 1437884 h 1440441"/>
                <a:gd name="connsiteX38" fmla="*/ 2431942 w 2491221"/>
                <a:gd name="connsiteY38" fmla="*/ 1045244 h 144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91221" h="1440441">
                  <a:moveTo>
                    <a:pt x="2431942" y="1045244"/>
                  </a:moveTo>
                  <a:cubicBezTo>
                    <a:pt x="2387156" y="916272"/>
                    <a:pt x="2325869" y="794709"/>
                    <a:pt x="2260541" y="674829"/>
                  </a:cubicBezTo>
                  <a:cubicBezTo>
                    <a:pt x="2158845" y="487937"/>
                    <a:pt x="2046711" y="307781"/>
                    <a:pt x="1929188" y="130656"/>
                  </a:cubicBezTo>
                  <a:cubicBezTo>
                    <a:pt x="1922453" y="120553"/>
                    <a:pt x="1914708" y="114829"/>
                    <a:pt x="1903596" y="110788"/>
                  </a:cubicBezTo>
                  <a:cubicBezTo>
                    <a:pt x="1819747" y="82165"/>
                    <a:pt x="1735562" y="54889"/>
                    <a:pt x="1650030" y="31317"/>
                  </a:cubicBezTo>
                  <a:cubicBezTo>
                    <a:pt x="1608948" y="19868"/>
                    <a:pt x="1568539" y="7072"/>
                    <a:pt x="1526446" y="0"/>
                  </a:cubicBezTo>
                  <a:cubicBezTo>
                    <a:pt x="1523415" y="10439"/>
                    <a:pt x="1530487" y="18184"/>
                    <a:pt x="1534528" y="26603"/>
                  </a:cubicBezTo>
                  <a:cubicBezTo>
                    <a:pt x="1539579" y="37041"/>
                    <a:pt x="1537559" y="41756"/>
                    <a:pt x="1526109" y="44113"/>
                  </a:cubicBezTo>
                  <a:cubicBezTo>
                    <a:pt x="1497486" y="50174"/>
                    <a:pt x="1470547" y="61624"/>
                    <a:pt x="1442261" y="69032"/>
                  </a:cubicBezTo>
                  <a:cubicBezTo>
                    <a:pt x="1438557" y="70042"/>
                    <a:pt x="1434516" y="71052"/>
                    <a:pt x="1431149" y="72736"/>
                  </a:cubicBezTo>
                  <a:cubicBezTo>
                    <a:pt x="1427108" y="74420"/>
                    <a:pt x="1422057" y="76777"/>
                    <a:pt x="1421720" y="81491"/>
                  </a:cubicBezTo>
                  <a:cubicBezTo>
                    <a:pt x="1421383" y="86879"/>
                    <a:pt x="1426434" y="88563"/>
                    <a:pt x="1430475" y="90247"/>
                  </a:cubicBezTo>
                  <a:cubicBezTo>
                    <a:pt x="1434516" y="91930"/>
                    <a:pt x="1438894" y="92940"/>
                    <a:pt x="1443271" y="94287"/>
                  </a:cubicBezTo>
                  <a:cubicBezTo>
                    <a:pt x="1463812" y="99339"/>
                    <a:pt x="1484017" y="107084"/>
                    <a:pt x="1504895" y="111124"/>
                  </a:cubicBezTo>
                  <a:cubicBezTo>
                    <a:pt x="1517691" y="113482"/>
                    <a:pt x="1517691" y="118533"/>
                    <a:pt x="1509946" y="127625"/>
                  </a:cubicBezTo>
                  <a:cubicBezTo>
                    <a:pt x="1492435" y="148166"/>
                    <a:pt x="1474925" y="168707"/>
                    <a:pt x="1457414" y="188912"/>
                  </a:cubicBezTo>
                  <a:cubicBezTo>
                    <a:pt x="1356729" y="306434"/>
                    <a:pt x="1254360" y="422610"/>
                    <a:pt x="1154348" y="540469"/>
                  </a:cubicBezTo>
                  <a:cubicBezTo>
                    <a:pt x="1138857" y="558653"/>
                    <a:pt x="1137847" y="558990"/>
                    <a:pt x="1121347" y="541142"/>
                  </a:cubicBezTo>
                  <a:cubicBezTo>
                    <a:pt x="1091040" y="507805"/>
                    <a:pt x="782922" y="181167"/>
                    <a:pt x="732411" y="127625"/>
                  </a:cubicBezTo>
                  <a:cubicBezTo>
                    <a:pt x="721972" y="116512"/>
                    <a:pt x="727023" y="113145"/>
                    <a:pt x="737462" y="109441"/>
                  </a:cubicBezTo>
                  <a:cubicBezTo>
                    <a:pt x="750932" y="104390"/>
                    <a:pt x="765075" y="100012"/>
                    <a:pt x="778208" y="94287"/>
                  </a:cubicBezTo>
                  <a:cubicBezTo>
                    <a:pt x="790331" y="88900"/>
                    <a:pt x="804811" y="88226"/>
                    <a:pt x="815923" y="78797"/>
                  </a:cubicBezTo>
                  <a:cubicBezTo>
                    <a:pt x="809188" y="73073"/>
                    <a:pt x="802117" y="71389"/>
                    <a:pt x="795382" y="69032"/>
                  </a:cubicBezTo>
                  <a:cubicBezTo>
                    <a:pt x="772483" y="61624"/>
                    <a:pt x="749585" y="54215"/>
                    <a:pt x="726687" y="46470"/>
                  </a:cubicBezTo>
                  <a:cubicBezTo>
                    <a:pt x="712207" y="41756"/>
                    <a:pt x="702105" y="35021"/>
                    <a:pt x="714901" y="18521"/>
                  </a:cubicBezTo>
                  <a:cubicBezTo>
                    <a:pt x="717595" y="15153"/>
                    <a:pt x="716921" y="11113"/>
                    <a:pt x="714564" y="7408"/>
                  </a:cubicBezTo>
                  <a:cubicBezTo>
                    <a:pt x="582898" y="39399"/>
                    <a:pt x="453253" y="78461"/>
                    <a:pt x="324618" y="119880"/>
                  </a:cubicBezTo>
                  <a:cubicBezTo>
                    <a:pt x="318557" y="121900"/>
                    <a:pt x="313842" y="124594"/>
                    <a:pt x="311148" y="131329"/>
                  </a:cubicBezTo>
                  <a:cubicBezTo>
                    <a:pt x="285220" y="194299"/>
                    <a:pt x="258954" y="257270"/>
                    <a:pt x="232688" y="320241"/>
                  </a:cubicBezTo>
                  <a:cubicBezTo>
                    <a:pt x="238413" y="325628"/>
                    <a:pt x="0" y="956344"/>
                    <a:pt x="0" y="956344"/>
                  </a:cubicBezTo>
                  <a:cubicBezTo>
                    <a:pt x="0" y="956344"/>
                    <a:pt x="1640938" y="943211"/>
                    <a:pt x="1636897" y="966783"/>
                  </a:cubicBezTo>
                  <a:cubicBezTo>
                    <a:pt x="1636897" y="967457"/>
                    <a:pt x="1636897" y="967793"/>
                    <a:pt x="1636897" y="968467"/>
                  </a:cubicBezTo>
                  <a:cubicBezTo>
                    <a:pt x="1636560" y="1046254"/>
                    <a:pt x="1634540" y="1252003"/>
                    <a:pt x="1643295" y="1258064"/>
                  </a:cubicBezTo>
                  <a:cubicBezTo>
                    <a:pt x="1651377" y="1263788"/>
                    <a:pt x="1663836" y="1258401"/>
                    <a:pt x="1674275" y="1256717"/>
                  </a:cubicBezTo>
                  <a:cubicBezTo>
                    <a:pt x="1684041" y="1255370"/>
                    <a:pt x="1688418" y="1259074"/>
                    <a:pt x="1687072" y="1268503"/>
                  </a:cubicBezTo>
                  <a:cubicBezTo>
                    <a:pt x="1685051" y="1281972"/>
                    <a:pt x="1692459" y="1289381"/>
                    <a:pt x="1702898" y="1294769"/>
                  </a:cubicBezTo>
                  <a:cubicBezTo>
                    <a:pt x="1713000" y="1299820"/>
                    <a:pt x="1879014" y="1359760"/>
                    <a:pt x="1954781" y="1376597"/>
                  </a:cubicBezTo>
                  <a:cubicBezTo>
                    <a:pt x="1997210" y="1386025"/>
                    <a:pt x="2489862" y="1454384"/>
                    <a:pt x="2491209" y="1437884"/>
                  </a:cubicBezTo>
                  <a:cubicBezTo>
                    <a:pt x="2492219" y="1430812"/>
                    <a:pt x="2433963" y="1050968"/>
                    <a:pt x="2431942" y="1045244"/>
                  </a:cubicBezTo>
                  <a:close/>
                </a:path>
              </a:pathLst>
            </a:custGeom>
            <a:solidFill>
              <a:srgbClr val="31363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8">
              <a:extLst>
                <a:ext uri="{FF2B5EF4-FFF2-40B4-BE49-F238E27FC236}">
                  <a16:creationId xmlns:a16="http://schemas.microsoft.com/office/drawing/2014/main" xmlns="" id="{4867EBBE-923B-4A3A-9E95-35861A1C692B}"/>
                </a:ext>
              </a:extLst>
            </p:cNvPr>
            <p:cNvSpPr/>
            <p:nvPr/>
          </p:nvSpPr>
          <p:spPr>
            <a:xfrm>
              <a:off x="7069518" y="4128591"/>
              <a:ext cx="842152" cy="613967"/>
            </a:xfrm>
            <a:custGeom>
              <a:avLst/>
              <a:gdLst>
                <a:gd name="connsiteX0" fmla="*/ 839705 w 842152"/>
                <a:gd name="connsiteY0" fmla="*/ 84823 h 613967"/>
                <a:gd name="connsiteX1" fmla="*/ 795592 w 842152"/>
                <a:gd name="connsiteY1" fmla="*/ 23537 h 613967"/>
                <a:gd name="connsiteX2" fmla="*/ 687162 w 842152"/>
                <a:gd name="connsiteY2" fmla="*/ 5353 h 613967"/>
                <a:gd name="connsiteX3" fmla="*/ 668641 w 842152"/>
                <a:gd name="connsiteY3" fmla="*/ 5016 h 613967"/>
                <a:gd name="connsiteX4" fmla="*/ 658875 w 842152"/>
                <a:gd name="connsiteY4" fmla="*/ 20506 h 613967"/>
                <a:gd name="connsiteX5" fmla="*/ 540006 w 842152"/>
                <a:gd name="connsiteY5" fmla="*/ 257908 h 613967"/>
                <a:gd name="connsiteX6" fmla="*/ 488148 w 842152"/>
                <a:gd name="connsiteY6" fmla="*/ 187866 h 613967"/>
                <a:gd name="connsiteX7" fmla="*/ 427198 w 842152"/>
                <a:gd name="connsiteY7" fmla="*/ 101997 h 613967"/>
                <a:gd name="connsiteX8" fmla="*/ 415075 w 842152"/>
                <a:gd name="connsiteY8" fmla="*/ 101997 h 613967"/>
                <a:gd name="connsiteX9" fmla="*/ 355135 w 842152"/>
                <a:gd name="connsiteY9" fmla="*/ 187530 h 613967"/>
                <a:gd name="connsiteX10" fmla="*/ 353788 w 842152"/>
                <a:gd name="connsiteY10" fmla="*/ 186519 h 613967"/>
                <a:gd name="connsiteX11" fmla="*/ 332910 w 842152"/>
                <a:gd name="connsiteY11" fmla="*/ 207397 h 613967"/>
                <a:gd name="connsiteX12" fmla="*/ 304287 w 842152"/>
                <a:gd name="connsiteY12" fmla="*/ 245449 h 613967"/>
                <a:gd name="connsiteX13" fmla="*/ 297889 w 842152"/>
                <a:gd name="connsiteY13" fmla="*/ 239051 h 613967"/>
                <a:gd name="connsiteX14" fmla="*/ 201918 w 842152"/>
                <a:gd name="connsiteY14" fmla="*/ 64282 h 613967"/>
                <a:gd name="connsiteX15" fmla="*/ 173969 w 842152"/>
                <a:gd name="connsiteY15" fmla="*/ 12761 h 613967"/>
                <a:gd name="connsiteX16" fmla="*/ 148040 w 842152"/>
                <a:gd name="connsiteY16" fmla="*/ 4006 h 613967"/>
                <a:gd name="connsiteX17" fmla="*/ 49374 w 842152"/>
                <a:gd name="connsiteY17" fmla="*/ 23200 h 613967"/>
                <a:gd name="connsiteX18" fmla="*/ 10313 w 842152"/>
                <a:gd name="connsiteY18" fmla="*/ 57884 h 613967"/>
                <a:gd name="connsiteX19" fmla="*/ 26476 w 842152"/>
                <a:gd name="connsiteY19" fmla="*/ 104355 h 613967"/>
                <a:gd name="connsiteX20" fmla="*/ 101906 w 842152"/>
                <a:gd name="connsiteY20" fmla="*/ 129273 h 613967"/>
                <a:gd name="connsiteX21" fmla="*/ 35905 w 842152"/>
                <a:gd name="connsiteY21" fmla="*/ 153182 h 613967"/>
                <a:gd name="connsiteX22" fmla="*/ 27823 w 842152"/>
                <a:gd name="connsiteY22" fmla="*/ 185846 h 613967"/>
                <a:gd name="connsiteX23" fmla="*/ 424504 w 842152"/>
                <a:gd name="connsiteY23" fmla="*/ 608119 h 613967"/>
                <a:gd name="connsiteX24" fmla="*/ 444708 w 842152"/>
                <a:gd name="connsiteY24" fmla="*/ 607109 h 613967"/>
                <a:gd name="connsiteX25" fmla="*/ 812766 w 842152"/>
                <a:gd name="connsiteY25" fmla="*/ 178438 h 613967"/>
                <a:gd name="connsiteX26" fmla="*/ 806705 w 842152"/>
                <a:gd name="connsiteY26" fmla="*/ 157560 h 613967"/>
                <a:gd name="connsiteX27" fmla="*/ 717468 w 842152"/>
                <a:gd name="connsiteY27" fmla="*/ 132977 h 613967"/>
                <a:gd name="connsiteX28" fmla="*/ 832970 w 842152"/>
                <a:gd name="connsiteY28" fmla="*/ 97956 h 613967"/>
                <a:gd name="connsiteX29" fmla="*/ 839705 w 842152"/>
                <a:gd name="connsiteY29" fmla="*/ 84823 h 613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42152" h="613967">
                  <a:moveTo>
                    <a:pt x="839705" y="84823"/>
                  </a:moveTo>
                  <a:cubicBezTo>
                    <a:pt x="833307" y="73711"/>
                    <a:pt x="811082" y="26231"/>
                    <a:pt x="795592" y="23537"/>
                  </a:cubicBezTo>
                  <a:cubicBezTo>
                    <a:pt x="759561" y="17475"/>
                    <a:pt x="723193" y="11414"/>
                    <a:pt x="687162" y="5353"/>
                  </a:cubicBezTo>
                  <a:cubicBezTo>
                    <a:pt x="681100" y="-2392"/>
                    <a:pt x="675039" y="-1045"/>
                    <a:pt x="668641" y="5016"/>
                  </a:cubicBezTo>
                  <a:cubicBezTo>
                    <a:pt x="664263" y="9394"/>
                    <a:pt x="661569" y="15118"/>
                    <a:pt x="658875" y="20506"/>
                  </a:cubicBezTo>
                  <a:cubicBezTo>
                    <a:pt x="618466" y="99303"/>
                    <a:pt x="578731" y="178438"/>
                    <a:pt x="540006" y="257908"/>
                  </a:cubicBezTo>
                  <a:cubicBezTo>
                    <a:pt x="522832" y="234673"/>
                    <a:pt x="505658" y="211438"/>
                    <a:pt x="488148" y="187866"/>
                  </a:cubicBezTo>
                  <a:cubicBezTo>
                    <a:pt x="467943" y="159243"/>
                    <a:pt x="447402" y="130620"/>
                    <a:pt x="427198" y="101997"/>
                  </a:cubicBezTo>
                  <a:cubicBezTo>
                    <a:pt x="422820" y="95599"/>
                    <a:pt x="419789" y="95262"/>
                    <a:pt x="415075" y="101997"/>
                  </a:cubicBezTo>
                  <a:cubicBezTo>
                    <a:pt x="395207" y="130620"/>
                    <a:pt x="375003" y="158906"/>
                    <a:pt x="355135" y="187530"/>
                  </a:cubicBezTo>
                  <a:cubicBezTo>
                    <a:pt x="354798" y="187193"/>
                    <a:pt x="354125" y="186856"/>
                    <a:pt x="353788" y="186519"/>
                  </a:cubicBezTo>
                  <a:cubicBezTo>
                    <a:pt x="343012" y="189550"/>
                    <a:pt x="338972" y="199652"/>
                    <a:pt x="332910" y="207397"/>
                  </a:cubicBezTo>
                  <a:cubicBezTo>
                    <a:pt x="323145" y="219857"/>
                    <a:pt x="315063" y="234000"/>
                    <a:pt x="304287" y="245449"/>
                  </a:cubicBezTo>
                  <a:cubicBezTo>
                    <a:pt x="300246" y="244102"/>
                    <a:pt x="299236" y="241408"/>
                    <a:pt x="297889" y="239051"/>
                  </a:cubicBezTo>
                  <a:cubicBezTo>
                    <a:pt x="265562" y="181131"/>
                    <a:pt x="234582" y="122202"/>
                    <a:pt x="201918" y="64282"/>
                  </a:cubicBezTo>
                  <a:cubicBezTo>
                    <a:pt x="192489" y="47109"/>
                    <a:pt x="183734" y="29598"/>
                    <a:pt x="173969" y="12761"/>
                  </a:cubicBezTo>
                  <a:cubicBezTo>
                    <a:pt x="166224" y="-1045"/>
                    <a:pt x="159825" y="-2729"/>
                    <a:pt x="148040" y="4006"/>
                  </a:cubicBezTo>
                  <a:cubicBezTo>
                    <a:pt x="115039" y="10404"/>
                    <a:pt x="82375" y="17475"/>
                    <a:pt x="49374" y="23200"/>
                  </a:cubicBezTo>
                  <a:cubicBezTo>
                    <a:pt x="39609" y="24884"/>
                    <a:pt x="17384" y="45762"/>
                    <a:pt x="10313" y="57884"/>
                  </a:cubicBezTo>
                  <a:cubicBezTo>
                    <a:pt x="-6524" y="86170"/>
                    <a:pt x="-3831" y="93579"/>
                    <a:pt x="26476" y="104355"/>
                  </a:cubicBezTo>
                  <a:cubicBezTo>
                    <a:pt x="30180" y="105701"/>
                    <a:pt x="78671" y="121192"/>
                    <a:pt x="101906" y="129273"/>
                  </a:cubicBezTo>
                  <a:cubicBezTo>
                    <a:pt x="77324" y="136345"/>
                    <a:pt x="56783" y="145437"/>
                    <a:pt x="35905" y="153182"/>
                  </a:cubicBezTo>
                  <a:cubicBezTo>
                    <a:pt x="14690" y="160927"/>
                    <a:pt x="13006" y="169009"/>
                    <a:pt x="27823" y="185846"/>
                  </a:cubicBezTo>
                  <a:cubicBezTo>
                    <a:pt x="72610" y="236357"/>
                    <a:pt x="387799" y="567373"/>
                    <a:pt x="424504" y="608119"/>
                  </a:cubicBezTo>
                  <a:cubicBezTo>
                    <a:pt x="432585" y="616874"/>
                    <a:pt x="438310" y="615190"/>
                    <a:pt x="444708" y="607109"/>
                  </a:cubicBezTo>
                  <a:cubicBezTo>
                    <a:pt x="454137" y="595323"/>
                    <a:pt x="747101" y="255214"/>
                    <a:pt x="812766" y="178438"/>
                  </a:cubicBezTo>
                  <a:cubicBezTo>
                    <a:pt x="826236" y="162611"/>
                    <a:pt x="826572" y="162947"/>
                    <a:pt x="806705" y="157560"/>
                  </a:cubicBezTo>
                  <a:cubicBezTo>
                    <a:pt x="777745" y="149815"/>
                    <a:pt x="749122" y="141733"/>
                    <a:pt x="717468" y="132977"/>
                  </a:cubicBezTo>
                  <a:cubicBezTo>
                    <a:pt x="722519" y="130284"/>
                    <a:pt x="797276" y="107385"/>
                    <a:pt x="832970" y="97956"/>
                  </a:cubicBezTo>
                  <a:cubicBezTo>
                    <a:pt x="842399" y="95599"/>
                    <a:pt x="844420" y="93242"/>
                    <a:pt x="839705" y="84823"/>
                  </a:cubicBezTo>
                  <a:close/>
                </a:path>
              </a:pathLst>
            </a:custGeom>
            <a:solidFill>
              <a:srgbClr val="00000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xmlns="" id="{3125FCD4-B220-40C9-83DF-7C217BAF7399}"/>
                </a:ext>
              </a:extLst>
            </p:cNvPr>
            <p:cNvSpPr/>
            <p:nvPr/>
          </p:nvSpPr>
          <p:spPr>
            <a:xfrm>
              <a:off x="5671917" y="4495014"/>
              <a:ext cx="1754756" cy="1067384"/>
            </a:xfrm>
            <a:custGeom>
              <a:avLst/>
              <a:gdLst>
                <a:gd name="connsiteX0" fmla="*/ 1677643 w 1754756"/>
                <a:gd name="connsiteY0" fmla="*/ 88142 h 1067384"/>
                <a:gd name="connsiteX1" fmla="*/ 1677306 w 1754756"/>
                <a:gd name="connsiteY1" fmla="*/ 496609 h 1067384"/>
                <a:gd name="connsiteX2" fmla="*/ 1676969 w 1754756"/>
                <a:gd name="connsiteY2" fmla="*/ 567324 h 1067384"/>
                <a:gd name="connsiteX3" fmla="*/ 1692796 w 1754756"/>
                <a:gd name="connsiteY3" fmla="*/ 583825 h 1067384"/>
                <a:gd name="connsiteX4" fmla="*/ 1754756 w 1754756"/>
                <a:gd name="connsiteY4" fmla="*/ 585845 h 1067384"/>
                <a:gd name="connsiteX5" fmla="*/ 1735562 w 1754756"/>
                <a:gd name="connsiteY5" fmla="*/ 593253 h 1067384"/>
                <a:gd name="connsiteX6" fmla="*/ 1698521 w 1754756"/>
                <a:gd name="connsiteY6" fmla="*/ 593590 h 1067384"/>
                <a:gd name="connsiteX7" fmla="*/ 1684378 w 1754756"/>
                <a:gd name="connsiteY7" fmla="*/ 608070 h 1067384"/>
                <a:gd name="connsiteX8" fmla="*/ 1684378 w 1754756"/>
                <a:gd name="connsiteY8" fmla="*/ 650162 h 1067384"/>
                <a:gd name="connsiteX9" fmla="*/ 1678316 w 1754756"/>
                <a:gd name="connsiteY9" fmla="*/ 670367 h 1067384"/>
                <a:gd name="connsiteX10" fmla="*/ 1677643 w 1754756"/>
                <a:gd name="connsiteY10" fmla="*/ 863993 h 1067384"/>
                <a:gd name="connsiteX11" fmla="*/ 1677643 w 1754756"/>
                <a:gd name="connsiteY11" fmla="*/ 1042465 h 1067384"/>
                <a:gd name="connsiteX12" fmla="*/ 1652387 w 1754756"/>
                <a:gd name="connsiteY12" fmla="*/ 1067384 h 1067384"/>
                <a:gd name="connsiteX13" fmla="*/ 1559783 w 1754756"/>
                <a:gd name="connsiteY13" fmla="*/ 1067384 h 1067384"/>
                <a:gd name="connsiteX14" fmla="*/ 460325 w 1754756"/>
                <a:gd name="connsiteY14" fmla="*/ 1067384 h 1067384"/>
                <a:gd name="connsiteX15" fmla="*/ 16164 w 1754756"/>
                <a:gd name="connsiteY15" fmla="*/ 1067384 h 1067384"/>
                <a:gd name="connsiteX16" fmla="*/ 0 w 1754756"/>
                <a:gd name="connsiteY16" fmla="*/ 1050211 h 1067384"/>
                <a:gd name="connsiteX17" fmla="*/ 0 w 1754756"/>
                <a:gd name="connsiteY17" fmla="*/ 960974 h 1067384"/>
                <a:gd name="connsiteX18" fmla="*/ 0 w 1754756"/>
                <a:gd name="connsiteY18" fmla="*/ 46723 h 1067384"/>
                <a:gd name="connsiteX19" fmla="*/ 39399 w 1754756"/>
                <a:gd name="connsiteY19" fmla="*/ 7324 h 1067384"/>
                <a:gd name="connsiteX20" fmla="*/ 901455 w 1754756"/>
                <a:gd name="connsiteY20" fmla="*/ 7324 h 1067384"/>
                <a:gd name="connsiteX21" fmla="*/ 926374 w 1754756"/>
                <a:gd name="connsiteY21" fmla="*/ 4293 h 1067384"/>
                <a:gd name="connsiteX22" fmla="*/ 949272 w 1754756"/>
                <a:gd name="connsiteY22" fmla="*/ 252 h 1067384"/>
                <a:gd name="connsiteX23" fmla="*/ 1579988 w 1754756"/>
                <a:gd name="connsiteY23" fmla="*/ 252 h 1067384"/>
                <a:gd name="connsiteX24" fmla="*/ 1603560 w 1754756"/>
                <a:gd name="connsiteY24" fmla="*/ 926 h 1067384"/>
                <a:gd name="connsiteX25" fmla="*/ 1660806 w 1754756"/>
                <a:gd name="connsiteY25" fmla="*/ 589 h 1067384"/>
                <a:gd name="connsiteX26" fmla="*/ 1684714 w 1754756"/>
                <a:gd name="connsiteY26" fmla="*/ 24161 h 1067384"/>
                <a:gd name="connsiteX27" fmla="*/ 1684714 w 1754756"/>
                <a:gd name="connsiteY27" fmla="*/ 71305 h 1067384"/>
                <a:gd name="connsiteX28" fmla="*/ 1677643 w 1754756"/>
                <a:gd name="connsiteY28" fmla="*/ 88142 h 1067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4756" h="1067384">
                  <a:moveTo>
                    <a:pt x="1677643" y="88142"/>
                  </a:moveTo>
                  <a:cubicBezTo>
                    <a:pt x="1677643" y="224185"/>
                    <a:pt x="1677306" y="360565"/>
                    <a:pt x="1677306" y="496609"/>
                  </a:cubicBezTo>
                  <a:cubicBezTo>
                    <a:pt x="1677306" y="520180"/>
                    <a:pt x="1677979" y="543752"/>
                    <a:pt x="1676969" y="567324"/>
                  </a:cubicBezTo>
                  <a:cubicBezTo>
                    <a:pt x="1676633" y="579447"/>
                    <a:pt x="1680000" y="583825"/>
                    <a:pt x="1692796" y="583825"/>
                  </a:cubicBezTo>
                  <a:cubicBezTo>
                    <a:pt x="1713337" y="583825"/>
                    <a:pt x="1734215" y="581467"/>
                    <a:pt x="1754756" y="585845"/>
                  </a:cubicBezTo>
                  <a:cubicBezTo>
                    <a:pt x="1750042" y="593253"/>
                    <a:pt x="1742634" y="593253"/>
                    <a:pt x="1735562" y="593253"/>
                  </a:cubicBezTo>
                  <a:cubicBezTo>
                    <a:pt x="1723103" y="593590"/>
                    <a:pt x="1710980" y="593253"/>
                    <a:pt x="1698521" y="593590"/>
                  </a:cubicBezTo>
                  <a:cubicBezTo>
                    <a:pt x="1688755" y="593590"/>
                    <a:pt x="1684378" y="598304"/>
                    <a:pt x="1684378" y="608070"/>
                  </a:cubicBezTo>
                  <a:cubicBezTo>
                    <a:pt x="1684378" y="622213"/>
                    <a:pt x="1684378" y="636019"/>
                    <a:pt x="1684378" y="650162"/>
                  </a:cubicBezTo>
                  <a:cubicBezTo>
                    <a:pt x="1684378" y="657571"/>
                    <a:pt x="1684041" y="664642"/>
                    <a:pt x="1678316" y="670367"/>
                  </a:cubicBezTo>
                  <a:cubicBezTo>
                    <a:pt x="1677979" y="735021"/>
                    <a:pt x="1677643" y="799339"/>
                    <a:pt x="1677643" y="863993"/>
                  </a:cubicBezTo>
                  <a:cubicBezTo>
                    <a:pt x="1677643" y="923596"/>
                    <a:pt x="1677643" y="982862"/>
                    <a:pt x="1677643" y="1042465"/>
                  </a:cubicBezTo>
                  <a:cubicBezTo>
                    <a:pt x="1677643" y="1064690"/>
                    <a:pt x="1675286" y="1067384"/>
                    <a:pt x="1652387" y="1067384"/>
                  </a:cubicBezTo>
                  <a:cubicBezTo>
                    <a:pt x="1621407" y="1067384"/>
                    <a:pt x="1590764" y="1067384"/>
                    <a:pt x="1559783" y="1067384"/>
                  </a:cubicBezTo>
                  <a:cubicBezTo>
                    <a:pt x="1193409" y="1067384"/>
                    <a:pt x="826699" y="1067384"/>
                    <a:pt x="460325" y="1067384"/>
                  </a:cubicBezTo>
                  <a:cubicBezTo>
                    <a:pt x="312159" y="1067384"/>
                    <a:pt x="164330" y="1067048"/>
                    <a:pt x="16164" y="1067384"/>
                  </a:cubicBezTo>
                  <a:cubicBezTo>
                    <a:pt x="3031" y="1067384"/>
                    <a:pt x="0" y="1061997"/>
                    <a:pt x="0" y="1050211"/>
                  </a:cubicBezTo>
                  <a:cubicBezTo>
                    <a:pt x="337" y="1020577"/>
                    <a:pt x="0" y="990607"/>
                    <a:pt x="0" y="960974"/>
                  </a:cubicBezTo>
                  <a:cubicBezTo>
                    <a:pt x="0" y="656224"/>
                    <a:pt x="0" y="351473"/>
                    <a:pt x="0" y="46723"/>
                  </a:cubicBezTo>
                  <a:cubicBezTo>
                    <a:pt x="0" y="7324"/>
                    <a:pt x="0" y="7324"/>
                    <a:pt x="39399" y="7324"/>
                  </a:cubicBezTo>
                  <a:cubicBezTo>
                    <a:pt x="326639" y="7324"/>
                    <a:pt x="614215" y="7324"/>
                    <a:pt x="901455" y="7324"/>
                  </a:cubicBezTo>
                  <a:cubicBezTo>
                    <a:pt x="909874" y="7324"/>
                    <a:pt x="918292" y="8334"/>
                    <a:pt x="926374" y="4293"/>
                  </a:cubicBezTo>
                  <a:cubicBezTo>
                    <a:pt x="933445" y="252"/>
                    <a:pt x="941527" y="252"/>
                    <a:pt x="949272" y="252"/>
                  </a:cubicBezTo>
                  <a:cubicBezTo>
                    <a:pt x="1159399" y="252"/>
                    <a:pt x="1369525" y="252"/>
                    <a:pt x="1579988" y="252"/>
                  </a:cubicBezTo>
                  <a:cubicBezTo>
                    <a:pt x="1587733" y="252"/>
                    <a:pt x="1595478" y="1936"/>
                    <a:pt x="1603560" y="926"/>
                  </a:cubicBezTo>
                  <a:cubicBezTo>
                    <a:pt x="1622754" y="-421"/>
                    <a:pt x="1641611" y="-84"/>
                    <a:pt x="1660806" y="589"/>
                  </a:cubicBezTo>
                  <a:cubicBezTo>
                    <a:pt x="1677979" y="1263"/>
                    <a:pt x="1683704" y="7324"/>
                    <a:pt x="1684714" y="24161"/>
                  </a:cubicBezTo>
                  <a:cubicBezTo>
                    <a:pt x="1685388" y="39988"/>
                    <a:pt x="1685051" y="55478"/>
                    <a:pt x="1684714" y="71305"/>
                  </a:cubicBezTo>
                  <a:cubicBezTo>
                    <a:pt x="1683704" y="77703"/>
                    <a:pt x="1683031" y="83764"/>
                    <a:pt x="1677643" y="88142"/>
                  </a:cubicBezTo>
                  <a:close/>
                </a:path>
              </a:pathLst>
            </a:custGeom>
            <a:solidFill>
              <a:srgbClr val="6F717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xmlns="" id="{5CB2C319-685F-43F7-B4A4-E5A176633093}"/>
                </a:ext>
              </a:extLst>
            </p:cNvPr>
            <p:cNvSpPr/>
            <p:nvPr/>
          </p:nvSpPr>
          <p:spPr>
            <a:xfrm>
              <a:off x="7095530" y="3239693"/>
              <a:ext cx="414221" cy="800660"/>
            </a:xfrm>
            <a:custGeom>
              <a:avLst/>
              <a:gdLst>
                <a:gd name="connsiteX0" fmla="*/ 162099 w 414221"/>
                <a:gd name="connsiteY0" fmla="*/ 654491 h 800660"/>
                <a:gd name="connsiteX1" fmla="*/ 102833 w 414221"/>
                <a:gd name="connsiteY1" fmla="*/ 528213 h 800660"/>
                <a:gd name="connsiteX2" fmla="*/ 59730 w 414221"/>
                <a:gd name="connsiteY2" fmla="*/ 455477 h 800660"/>
                <a:gd name="connsiteX3" fmla="*/ 36158 w 414221"/>
                <a:gd name="connsiteY3" fmla="*/ 425507 h 800660"/>
                <a:gd name="connsiteX4" fmla="*/ 1474 w 414221"/>
                <a:gd name="connsiteY4" fmla="*/ 240637 h 800660"/>
                <a:gd name="connsiteX5" fmla="*/ 31781 w 414221"/>
                <a:gd name="connsiteY5" fmla="*/ 222116 h 800660"/>
                <a:gd name="connsiteX6" fmla="*/ 43567 w 414221"/>
                <a:gd name="connsiteY6" fmla="*/ 236596 h 800660"/>
                <a:gd name="connsiteX7" fmla="*/ 53332 w 414221"/>
                <a:gd name="connsiteY7" fmla="*/ 263535 h 800660"/>
                <a:gd name="connsiteX8" fmla="*/ 66128 w 414221"/>
                <a:gd name="connsiteY8" fmla="*/ 271954 h 800660"/>
                <a:gd name="connsiteX9" fmla="*/ 74884 w 414221"/>
                <a:gd name="connsiteY9" fmla="*/ 259831 h 800660"/>
                <a:gd name="connsiteX10" fmla="*/ 74884 w 414221"/>
                <a:gd name="connsiteY10" fmla="*/ 242994 h 800660"/>
                <a:gd name="connsiteX11" fmla="*/ 70843 w 414221"/>
                <a:gd name="connsiteY11" fmla="*/ 130859 h 800660"/>
                <a:gd name="connsiteX12" fmla="*/ 77241 w 414221"/>
                <a:gd name="connsiteY12" fmla="*/ 56103 h 800660"/>
                <a:gd name="connsiteX13" fmla="*/ 91721 w 414221"/>
                <a:gd name="connsiteY13" fmla="*/ 6939 h 800660"/>
                <a:gd name="connsiteX14" fmla="*/ 131793 w 414221"/>
                <a:gd name="connsiteY14" fmla="*/ 1214 h 800660"/>
                <a:gd name="connsiteX15" fmla="*/ 178600 w 414221"/>
                <a:gd name="connsiteY15" fmla="*/ 3571 h 800660"/>
                <a:gd name="connsiteX16" fmla="*/ 410614 w 414221"/>
                <a:gd name="connsiteY16" fmla="*/ 6939 h 800660"/>
                <a:gd name="connsiteX17" fmla="*/ 403543 w 414221"/>
                <a:gd name="connsiteY17" fmla="*/ 800300 h 800660"/>
                <a:gd name="connsiteX18" fmla="*/ 279622 w 414221"/>
                <a:gd name="connsiteY18" fmla="*/ 765279 h 800660"/>
                <a:gd name="connsiteX19" fmla="*/ 162099 w 414221"/>
                <a:gd name="connsiteY19" fmla="*/ 654491 h 80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4221" h="800660">
                  <a:moveTo>
                    <a:pt x="162099" y="654491"/>
                  </a:moveTo>
                  <a:cubicBezTo>
                    <a:pt x="122027" y="621827"/>
                    <a:pt x="105527" y="577714"/>
                    <a:pt x="102833" y="528213"/>
                  </a:cubicBezTo>
                  <a:cubicBezTo>
                    <a:pt x="100812" y="495550"/>
                    <a:pt x="87343" y="471641"/>
                    <a:pt x="59730" y="455477"/>
                  </a:cubicBezTo>
                  <a:cubicBezTo>
                    <a:pt x="47607" y="448406"/>
                    <a:pt x="42556" y="436283"/>
                    <a:pt x="36158" y="425507"/>
                  </a:cubicBezTo>
                  <a:cubicBezTo>
                    <a:pt x="3494" y="367925"/>
                    <a:pt x="-3577" y="305291"/>
                    <a:pt x="1474" y="240637"/>
                  </a:cubicBezTo>
                  <a:cubicBezTo>
                    <a:pt x="2821" y="223463"/>
                    <a:pt x="8882" y="220432"/>
                    <a:pt x="31781" y="222116"/>
                  </a:cubicBezTo>
                  <a:cubicBezTo>
                    <a:pt x="40536" y="222789"/>
                    <a:pt x="41209" y="230535"/>
                    <a:pt x="43567" y="236596"/>
                  </a:cubicBezTo>
                  <a:cubicBezTo>
                    <a:pt x="47271" y="245351"/>
                    <a:pt x="49291" y="254780"/>
                    <a:pt x="53332" y="263535"/>
                  </a:cubicBezTo>
                  <a:cubicBezTo>
                    <a:pt x="56026" y="269260"/>
                    <a:pt x="59730" y="272627"/>
                    <a:pt x="66128" y="271954"/>
                  </a:cubicBezTo>
                  <a:cubicBezTo>
                    <a:pt x="73537" y="271280"/>
                    <a:pt x="74547" y="265556"/>
                    <a:pt x="74884" y="259831"/>
                  </a:cubicBezTo>
                  <a:cubicBezTo>
                    <a:pt x="75220" y="254106"/>
                    <a:pt x="75557" y="248382"/>
                    <a:pt x="74884" y="242994"/>
                  </a:cubicBezTo>
                  <a:cubicBezTo>
                    <a:pt x="69159" y="205616"/>
                    <a:pt x="72190" y="168237"/>
                    <a:pt x="70843" y="130859"/>
                  </a:cubicBezTo>
                  <a:cubicBezTo>
                    <a:pt x="70169" y="105940"/>
                    <a:pt x="69159" y="80348"/>
                    <a:pt x="77241" y="56103"/>
                  </a:cubicBezTo>
                  <a:cubicBezTo>
                    <a:pt x="82965" y="38592"/>
                    <a:pt x="79261" y="20745"/>
                    <a:pt x="91721" y="6939"/>
                  </a:cubicBezTo>
                  <a:cubicBezTo>
                    <a:pt x="99802" y="-1143"/>
                    <a:pt x="121690" y="-806"/>
                    <a:pt x="131793" y="1214"/>
                  </a:cubicBezTo>
                  <a:cubicBezTo>
                    <a:pt x="147283" y="4245"/>
                    <a:pt x="163110" y="3571"/>
                    <a:pt x="178600" y="3571"/>
                  </a:cubicBezTo>
                  <a:cubicBezTo>
                    <a:pt x="304541" y="3571"/>
                    <a:pt x="416002" y="11316"/>
                    <a:pt x="410614" y="6939"/>
                  </a:cubicBezTo>
                  <a:cubicBezTo>
                    <a:pt x="419369" y="17378"/>
                    <a:pt x="410277" y="799290"/>
                    <a:pt x="403543" y="800300"/>
                  </a:cubicBezTo>
                  <a:cubicBezTo>
                    <a:pt x="346633" y="801984"/>
                    <a:pt x="312959" y="798953"/>
                    <a:pt x="279622" y="765279"/>
                  </a:cubicBezTo>
                  <a:cubicBezTo>
                    <a:pt x="256050" y="740023"/>
                    <a:pt x="168161" y="659542"/>
                    <a:pt x="162099" y="654491"/>
                  </a:cubicBezTo>
                  <a:close/>
                </a:path>
              </a:pathLst>
            </a:custGeom>
            <a:solidFill>
              <a:srgbClr val="EEC8A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xmlns="" id="{E954B3F4-467F-4AA7-858C-31548821F017}"/>
                </a:ext>
              </a:extLst>
            </p:cNvPr>
            <p:cNvSpPr/>
            <p:nvPr/>
          </p:nvSpPr>
          <p:spPr>
            <a:xfrm>
              <a:off x="7499073" y="3245568"/>
              <a:ext cx="398610" cy="793450"/>
            </a:xfrm>
            <a:custGeom>
              <a:avLst/>
              <a:gdLst>
                <a:gd name="connsiteX0" fmla="*/ 0 w 398610"/>
                <a:gd name="connsiteY0" fmla="*/ 793415 h 793450"/>
                <a:gd name="connsiteX1" fmla="*/ 7071 w 398610"/>
                <a:gd name="connsiteY1" fmla="*/ 54 h 793450"/>
                <a:gd name="connsiteX2" fmla="*/ 279495 w 398610"/>
                <a:gd name="connsiteY2" fmla="*/ 727 h 793450"/>
                <a:gd name="connsiteX3" fmla="*/ 291954 w 398610"/>
                <a:gd name="connsiteY3" fmla="*/ 5105 h 793450"/>
                <a:gd name="connsiteX4" fmla="*/ 324281 w 398610"/>
                <a:gd name="connsiteY4" fmla="*/ 99729 h 793450"/>
                <a:gd name="connsiteX5" fmla="*/ 318220 w 398610"/>
                <a:gd name="connsiteY5" fmla="*/ 243517 h 793450"/>
                <a:gd name="connsiteX6" fmla="*/ 317883 w 398610"/>
                <a:gd name="connsiteY6" fmla="*/ 251936 h 793450"/>
                <a:gd name="connsiteX7" fmla="*/ 325292 w 398610"/>
                <a:gd name="connsiteY7" fmla="*/ 265406 h 793450"/>
                <a:gd name="connsiteX8" fmla="*/ 341118 w 398610"/>
                <a:gd name="connsiteY8" fmla="*/ 256314 h 793450"/>
                <a:gd name="connsiteX9" fmla="*/ 351894 w 398610"/>
                <a:gd name="connsiteY9" fmla="*/ 224660 h 793450"/>
                <a:gd name="connsiteX10" fmla="*/ 364690 w 398610"/>
                <a:gd name="connsiteY10" fmla="*/ 209507 h 793450"/>
                <a:gd name="connsiteX11" fmla="*/ 398364 w 398610"/>
                <a:gd name="connsiteY11" fmla="*/ 243517 h 793450"/>
                <a:gd name="connsiteX12" fmla="*/ 371425 w 398610"/>
                <a:gd name="connsiteY12" fmla="*/ 407510 h 793450"/>
                <a:gd name="connsiteX13" fmla="*/ 346506 w 398610"/>
                <a:gd name="connsiteY13" fmla="*/ 440511 h 793450"/>
                <a:gd name="connsiteX14" fmla="*/ 290607 w 398610"/>
                <a:gd name="connsiteY14" fmla="*/ 554666 h 793450"/>
                <a:gd name="connsiteX15" fmla="*/ 246494 w 398610"/>
                <a:gd name="connsiteY15" fmla="*/ 639862 h 793450"/>
                <a:gd name="connsiteX16" fmla="*/ 143115 w 398610"/>
                <a:gd name="connsiteY16" fmla="*/ 735833 h 793450"/>
                <a:gd name="connsiteX17" fmla="*/ 77787 w 398610"/>
                <a:gd name="connsiteY17" fmla="*/ 783313 h 793450"/>
                <a:gd name="connsiteX18" fmla="*/ 0 w 398610"/>
                <a:gd name="connsiteY18" fmla="*/ 793415 h 79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610" h="793450">
                  <a:moveTo>
                    <a:pt x="0" y="793415"/>
                  </a:moveTo>
                  <a:cubicBezTo>
                    <a:pt x="0" y="779946"/>
                    <a:pt x="9092" y="37769"/>
                    <a:pt x="7071" y="54"/>
                  </a:cubicBezTo>
                  <a:cubicBezTo>
                    <a:pt x="66338" y="54"/>
                    <a:pt x="251209" y="-283"/>
                    <a:pt x="279495" y="727"/>
                  </a:cubicBezTo>
                  <a:cubicBezTo>
                    <a:pt x="283872" y="727"/>
                    <a:pt x="288250" y="2411"/>
                    <a:pt x="291954" y="5105"/>
                  </a:cubicBezTo>
                  <a:cubicBezTo>
                    <a:pt x="316873" y="31708"/>
                    <a:pt x="322934" y="65382"/>
                    <a:pt x="324281" y="99729"/>
                  </a:cubicBezTo>
                  <a:cubicBezTo>
                    <a:pt x="325965" y="147883"/>
                    <a:pt x="321924" y="195700"/>
                    <a:pt x="318220" y="243517"/>
                  </a:cubicBezTo>
                  <a:cubicBezTo>
                    <a:pt x="317883" y="246211"/>
                    <a:pt x="317883" y="249242"/>
                    <a:pt x="317883" y="251936"/>
                  </a:cubicBezTo>
                  <a:cubicBezTo>
                    <a:pt x="318220" y="257661"/>
                    <a:pt x="317883" y="263722"/>
                    <a:pt x="325292" y="265406"/>
                  </a:cubicBezTo>
                  <a:cubicBezTo>
                    <a:pt x="333037" y="267089"/>
                    <a:pt x="338088" y="263385"/>
                    <a:pt x="341118" y="256314"/>
                  </a:cubicBezTo>
                  <a:cubicBezTo>
                    <a:pt x="345496" y="245875"/>
                    <a:pt x="348527" y="235099"/>
                    <a:pt x="351894" y="224660"/>
                  </a:cubicBezTo>
                  <a:cubicBezTo>
                    <a:pt x="354251" y="217925"/>
                    <a:pt x="355262" y="210180"/>
                    <a:pt x="364690" y="209507"/>
                  </a:cubicBezTo>
                  <a:cubicBezTo>
                    <a:pt x="389609" y="210854"/>
                    <a:pt x="397691" y="218599"/>
                    <a:pt x="398364" y="243517"/>
                  </a:cubicBezTo>
                  <a:cubicBezTo>
                    <a:pt x="400048" y="300090"/>
                    <a:pt x="393313" y="354979"/>
                    <a:pt x="371425" y="407510"/>
                  </a:cubicBezTo>
                  <a:cubicBezTo>
                    <a:pt x="366037" y="420643"/>
                    <a:pt x="357619" y="431419"/>
                    <a:pt x="346506" y="440511"/>
                  </a:cubicBezTo>
                  <a:cubicBezTo>
                    <a:pt x="310138" y="469807"/>
                    <a:pt x="289597" y="506175"/>
                    <a:pt x="290607" y="554666"/>
                  </a:cubicBezTo>
                  <a:cubicBezTo>
                    <a:pt x="291281" y="589687"/>
                    <a:pt x="272087" y="618984"/>
                    <a:pt x="246494" y="639862"/>
                  </a:cubicBezTo>
                  <a:cubicBezTo>
                    <a:pt x="220228" y="661076"/>
                    <a:pt x="154901" y="716638"/>
                    <a:pt x="143115" y="735833"/>
                  </a:cubicBezTo>
                  <a:cubicBezTo>
                    <a:pt x="126951" y="762098"/>
                    <a:pt x="105400" y="772537"/>
                    <a:pt x="77787" y="783313"/>
                  </a:cubicBezTo>
                  <a:cubicBezTo>
                    <a:pt x="55899" y="791732"/>
                    <a:pt x="28286" y="793752"/>
                    <a:pt x="0" y="793415"/>
                  </a:cubicBezTo>
                  <a:close/>
                </a:path>
              </a:pathLst>
            </a:custGeom>
            <a:solidFill>
              <a:srgbClr val="F8CEB2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3">
              <a:extLst>
                <a:ext uri="{FF2B5EF4-FFF2-40B4-BE49-F238E27FC236}">
                  <a16:creationId xmlns:a16="http://schemas.microsoft.com/office/drawing/2014/main" xmlns="" id="{9E5C6218-D77B-407F-81FE-325405EEC985}"/>
                </a:ext>
              </a:extLst>
            </p:cNvPr>
            <p:cNvSpPr/>
            <p:nvPr/>
          </p:nvSpPr>
          <p:spPr>
            <a:xfrm>
              <a:off x="7216192" y="4017095"/>
              <a:ext cx="540487" cy="373108"/>
            </a:xfrm>
            <a:custGeom>
              <a:avLst/>
              <a:gdLst>
                <a:gd name="connsiteX0" fmla="*/ 155593 w 540487"/>
                <a:gd name="connsiteY0" fmla="*/ 371088 h 373108"/>
                <a:gd name="connsiteX1" fmla="*/ 21907 w 540487"/>
                <a:gd name="connsiteY1" fmla="*/ 125941 h 373108"/>
                <a:gd name="connsiteX2" fmla="*/ 1366 w 540487"/>
                <a:gd name="connsiteY2" fmla="*/ 115502 h 373108"/>
                <a:gd name="connsiteX3" fmla="*/ 5070 w 540487"/>
                <a:gd name="connsiteY3" fmla="*/ 97318 h 373108"/>
                <a:gd name="connsiteX4" fmla="*/ 49856 w 540487"/>
                <a:gd name="connsiteY4" fmla="*/ 0 h 373108"/>
                <a:gd name="connsiteX5" fmla="*/ 258299 w 540487"/>
                <a:gd name="connsiteY5" fmla="*/ 176452 h 373108"/>
                <a:gd name="connsiteX6" fmla="*/ 286922 w 540487"/>
                <a:gd name="connsiteY6" fmla="*/ 177126 h 373108"/>
                <a:gd name="connsiteX7" fmla="*/ 499405 w 540487"/>
                <a:gd name="connsiteY7" fmla="*/ 337 h 373108"/>
                <a:gd name="connsiteX8" fmla="*/ 540488 w 540487"/>
                <a:gd name="connsiteY8" fmla="*/ 116849 h 373108"/>
                <a:gd name="connsiteX9" fmla="*/ 520283 w 540487"/>
                <a:gd name="connsiteY9" fmla="*/ 129308 h 373108"/>
                <a:gd name="connsiteX10" fmla="*/ 442159 w 540487"/>
                <a:gd name="connsiteY10" fmla="*/ 284209 h 373108"/>
                <a:gd name="connsiteX11" fmla="*/ 399057 w 540487"/>
                <a:gd name="connsiteY11" fmla="*/ 372772 h 373108"/>
                <a:gd name="connsiteX12" fmla="*/ 395689 w 540487"/>
                <a:gd name="connsiteY12" fmla="*/ 373109 h 373108"/>
                <a:gd name="connsiteX13" fmla="*/ 285238 w 540487"/>
                <a:gd name="connsiteY13" fmla="*/ 231004 h 373108"/>
                <a:gd name="connsiteX14" fmla="*/ 264023 w 540487"/>
                <a:gd name="connsiteY14" fmla="*/ 230667 h 373108"/>
                <a:gd name="connsiteX15" fmla="*/ 155593 w 540487"/>
                <a:gd name="connsiteY15" fmla="*/ 371088 h 373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487" h="373108">
                  <a:moveTo>
                    <a:pt x="155593" y="371088"/>
                  </a:moveTo>
                  <a:cubicBezTo>
                    <a:pt x="110470" y="288587"/>
                    <a:pt x="66020" y="207432"/>
                    <a:pt x="21907" y="125941"/>
                  </a:cubicBezTo>
                  <a:cubicBezTo>
                    <a:pt x="16856" y="116512"/>
                    <a:pt x="11805" y="111798"/>
                    <a:pt x="1366" y="115502"/>
                  </a:cubicBezTo>
                  <a:cubicBezTo>
                    <a:pt x="-2339" y="108430"/>
                    <a:pt x="2376" y="103043"/>
                    <a:pt x="5070" y="97318"/>
                  </a:cubicBezTo>
                  <a:cubicBezTo>
                    <a:pt x="19886" y="64991"/>
                    <a:pt x="34703" y="32327"/>
                    <a:pt x="49856" y="0"/>
                  </a:cubicBezTo>
                  <a:cubicBezTo>
                    <a:pt x="69724" y="12123"/>
                    <a:pt x="244492" y="161972"/>
                    <a:pt x="258299" y="176452"/>
                  </a:cubicBezTo>
                  <a:cubicBezTo>
                    <a:pt x="268064" y="186554"/>
                    <a:pt x="276483" y="186554"/>
                    <a:pt x="286922" y="177126"/>
                  </a:cubicBezTo>
                  <a:cubicBezTo>
                    <a:pt x="333392" y="135707"/>
                    <a:pt x="484925" y="3031"/>
                    <a:pt x="499405" y="337"/>
                  </a:cubicBezTo>
                  <a:cubicBezTo>
                    <a:pt x="513212" y="39062"/>
                    <a:pt x="526681" y="78124"/>
                    <a:pt x="540488" y="116849"/>
                  </a:cubicBezTo>
                  <a:cubicBezTo>
                    <a:pt x="526008" y="108767"/>
                    <a:pt x="524324" y="121563"/>
                    <a:pt x="520283" y="129308"/>
                  </a:cubicBezTo>
                  <a:cubicBezTo>
                    <a:pt x="494017" y="180830"/>
                    <a:pt x="468088" y="232351"/>
                    <a:pt x="442159" y="284209"/>
                  </a:cubicBezTo>
                  <a:cubicBezTo>
                    <a:pt x="427343" y="313506"/>
                    <a:pt x="410169" y="341792"/>
                    <a:pt x="399057" y="372772"/>
                  </a:cubicBezTo>
                  <a:cubicBezTo>
                    <a:pt x="399057" y="373109"/>
                    <a:pt x="397036" y="372772"/>
                    <a:pt x="395689" y="373109"/>
                  </a:cubicBezTo>
                  <a:cubicBezTo>
                    <a:pt x="386934" y="373109"/>
                    <a:pt x="302412" y="254913"/>
                    <a:pt x="285238" y="231004"/>
                  </a:cubicBezTo>
                  <a:cubicBezTo>
                    <a:pt x="275473" y="217198"/>
                    <a:pt x="274126" y="217535"/>
                    <a:pt x="264023" y="230667"/>
                  </a:cubicBezTo>
                  <a:cubicBezTo>
                    <a:pt x="250217" y="248515"/>
                    <a:pt x="173440" y="346843"/>
                    <a:pt x="155593" y="37108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4">
              <a:extLst>
                <a:ext uri="{FF2B5EF4-FFF2-40B4-BE49-F238E27FC236}">
                  <a16:creationId xmlns:a16="http://schemas.microsoft.com/office/drawing/2014/main" xmlns="" id="{FC804355-D2CF-4EC9-B9BA-115A68774DBD}"/>
                </a:ext>
              </a:extLst>
            </p:cNvPr>
            <p:cNvSpPr/>
            <p:nvPr/>
          </p:nvSpPr>
          <p:spPr>
            <a:xfrm>
              <a:off x="7101731" y="3246632"/>
              <a:ext cx="90667" cy="272678"/>
            </a:xfrm>
            <a:custGeom>
              <a:avLst/>
              <a:gdLst>
                <a:gd name="connsiteX0" fmla="*/ 6049 w 90667"/>
                <a:gd name="connsiteY0" fmla="*/ 59603 h 272678"/>
                <a:gd name="connsiteX1" fmla="*/ 1334 w 90667"/>
                <a:gd name="connsiteY1" fmla="*/ 14817 h 272678"/>
                <a:gd name="connsiteX2" fmla="*/ 5038 w 90667"/>
                <a:gd name="connsiteY2" fmla="*/ 0 h 272678"/>
                <a:gd name="connsiteX3" fmla="*/ 90234 w 90667"/>
                <a:gd name="connsiteY3" fmla="*/ 1010 h 272678"/>
                <a:gd name="connsiteX4" fmla="*/ 70703 w 90667"/>
                <a:gd name="connsiteY4" fmla="*/ 128298 h 272678"/>
                <a:gd name="connsiteX5" fmla="*/ 75754 w 90667"/>
                <a:gd name="connsiteY5" fmla="*/ 256260 h 272678"/>
                <a:gd name="connsiteX6" fmla="*/ 70703 w 90667"/>
                <a:gd name="connsiteY6" fmla="*/ 270740 h 272678"/>
                <a:gd name="connsiteX7" fmla="*/ 41743 w 90667"/>
                <a:gd name="connsiteY7" fmla="*/ 262995 h 272678"/>
                <a:gd name="connsiteX8" fmla="*/ 25580 w 90667"/>
                <a:gd name="connsiteY8" fmla="*/ 215514 h 272678"/>
                <a:gd name="connsiteX9" fmla="*/ 6049 w 90667"/>
                <a:gd name="connsiteY9" fmla="*/ 59603 h 27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0667" h="272678">
                  <a:moveTo>
                    <a:pt x="6049" y="59603"/>
                  </a:moveTo>
                  <a:cubicBezTo>
                    <a:pt x="5038" y="37715"/>
                    <a:pt x="661" y="29633"/>
                    <a:pt x="1334" y="14817"/>
                  </a:cubicBezTo>
                  <a:cubicBezTo>
                    <a:pt x="1671" y="6061"/>
                    <a:pt x="-3717" y="337"/>
                    <a:pt x="5038" y="0"/>
                  </a:cubicBezTo>
                  <a:cubicBezTo>
                    <a:pt x="28274" y="0"/>
                    <a:pt x="66999" y="673"/>
                    <a:pt x="90234" y="1010"/>
                  </a:cubicBezTo>
                  <a:cubicBezTo>
                    <a:pt x="94275" y="1010"/>
                    <a:pt x="68682" y="84859"/>
                    <a:pt x="70703" y="128298"/>
                  </a:cubicBezTo>
                  <a:cubicBezTo>
                    <a:pt x="72723" y="170728"/>
                    <a:pt x="74407" y="213494"/>
                    <a:pt x="75754" y="256260"/>
                  </a:cubicBezTo>
                  <a:cubicBezTo>
                    <a:pt x="75754" y="261311"/>
                    <a:pt x="80805" y="271076"/>
                    <a:pt x="70703" y="270740"/>
                  </a:cubicBezTo>
                  <a:cubicBezTo>
                    <a:pt x="60937" y="270403"/>
                    <a:pt x="47468" y="278821"/>
                    <a:pt x="41743" y="262995"/>
                  </a:cubicBezTo>
                  <a:cubicBezTo>
                    <a:pt x="36019" y="247168"/>
                    <a:pt x="30967" y="231341"/>
                    <a:pt x="25580" y="215514"/>
                  </a:cubicBezTo>
                  <a:cubicBezTo>
                    <a:pt x="17835" y="169044"/>
                    <a:pt x="6385" y="65328"/>
                    <a:pt x="6049" y="59603"/>
                  </a:cubicBezTo>
                  <a:close/>
                </a:path>
              </a:pathLst>
            </a:custGeom>
            <a:solidFill>
              <a:srgbClr val="4F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xmlns="" id="{D4AB4D57-8D78-48E1-8964-BAB1FA81DF69}"/>
                </a:ext>
              </a:extLst>
            </p:cNvPr>
            <p:cNvSpPr/>
            <p:nvPr/>
          </p:nvSpPr>
          <p:spPr>
            <a:xfrm>
              <a:off x="7791027" y="3247183"/>
              <a:ext cx="93277" cy="268431"/>
            </a:xfrm>
            <a:custGeom>
              <a:avLst/>
              <a:gdLst>
                <a:gd name="connsiteX0" fmla="*/ 0 w 93277"/>
                <a:gd name="connsiteY0" fmla="*/ 459 h 268431"/>
                <a:gd name="connsiteX1" fmla="*/ 64654 w 93277"/>
                <a:gd name="connsiteY1" fmla="*/ 2479 h 268431"/>
                <a:gd name="connsiteX2" fmla="*/ 93277 w 93277"/>
                <a:gd name="connsiteY2" fmla="*/ 2479 h 268431"/>
                <a:gd name="connsiteX3" fmla="*/ 73746 w 93277"/>
                <a:gd name="connsiteY3" fmla="*/ 187687 h 268431"/>
                <a:gd name="connsiteX4" fmla="*/ 73073 w 93277"/>
                <a:gd name="connsiteY4" fmla="*/ 204524 h 268431"/>
                <a:gd name="connsiteX5" fmla="*/ 55562 w 93277"/>
                <a:gd name="connsiteY5" fmla="*/ 256719 h 268431"/>
                <a:gd name="connsiteX6" fmla="*/ 26266 w 93277"/>
                <a:gd name="connsiteY6" fmla="*/ 267158 h 268431"/>
                <a:gd name="connsiteX7" fmla="*/ 19868 w 93277"/>
                <a:gd name="connsiteY7" fmla="*/ 250657 h 268431"/>
                <a:gd name="connsiteX8" fmla="*/ 25592 w 93277"/>
                <a:gd name="connsiteY8" fmla="*/ 114951 h 268431"/>
                <a:gd name="connsiteX9" fmla="*/ 0 w 93277"/>
                <a:gd name="connsiteY9" fmla="*/ 459 h 26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277" h="268431">
                  <a:moveTo>
                    <a:pt x="0" y="459"/>
                  </a:moveTo>
                  <a:cubicBezTo>
                    <a:pt x="24919" y="-1562"/>
                    <a:pt x="42766" y="3826"/>
                    <a:pt x="64654" y="2479"/>
                  </a:cubicBezTo>
                  <a:cubicBezTo>
                    <a:pt x="74083" y="1806"/>
                    <a:pt x="83848" y="2479"/>
                    <a:pt x="93277" y="2479"/>
                  </a:cubicBezTo>
                  <a:cubicBezTo>
                    <a:pt x="91257" y="64776"/>
                    <a:pt x="87889" y="126737"/>
                    <a:pt x="73746" y="187687"/>
                  </a:cubicBezTo>
                  <a:cubicBezTo>
                    <a:pt x="72399" y="193075"/>
                    <a:pt x="73073" y="198799"/>
                    <a:pt x="73073" y="204524"/>
                  </a:cubicBezTo>
                  <a:cubicBezTo>
                    <a:pt x="63981" y="220687"/>
                    <a:pt x="61624" y="239208"/>
                    <a:pt x="55562" y="256719"/>
                  </a:cubicBezTo>
                  <a:cubicBezTo>
                    <a:pt x="49501" y="274229"/>
                    <a:pt x="36368" y="266821"/>
                    <a:pt x="26266" y="267158"/>
                  </a:cubicBezTo>
                  <a:cubicBezTo>
                    <a:pt x="13806" y="267158"/>
                    <a:pt x="19868" y="256045"/>
                    <a:pt x="19868" y="250657"/>
                  </a:cubicBezTo>
                  <a:cubicBezTo>
                    <a:pt x="21215" y="205534"/>
                    <a:pt x="23235" y="160074"/>
                    <a:pt x="25592" y="114951"/>
                  </a:cubicBezTo>
                  <a:cubicBezTo>
                    <a:pt x="27613" y="75552"/>
                    <a:pt x="21215" y="33796"/>
                    <a:pt x="0" y="459"/>
                  </a:cubicBezTo>
                  <a:close/>
                </a:path>
              </a:pathLst>
            </a:custGeom>
            <a:solidFill>
              <a:srgbClr val="4E4B47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6">
              <a:extLst>
                <a:ext uri="{FF2B5EF4-FFF2-40B4-BE49-F238E27FC236}">
                  <a16:creationId xmlns:a16="http://schemas.microsoft.com/office/drawing/2014/main" xmlns="" id="{20CD2D64-C544-4902-A401-BF7619FAE391}"/>
                </a:ext>
              </a:extLst>
            </p:cNvPr>
            <p:cNvSpPr/>
            <p:nvPr/>
          </p:nvSpPr>
          <p:spPr>
            <a:xfrm>
              <a:off x="7503435" y="2619681"/>
              <a:ext cx="146970" cy="78970"/>
            </a:xfrm>
            <a:custGeom>
              <a:avLst/>
              <a:gdLst>
                <a:gd name="connsiteX0" fmla="*/ 135385 w 146970"/>
                <a:gd name="connsiteY0" fmla="*/ 21154 h 78970"/>
                <a:gd name="connsiteX1" fmla="*/ 141783 w 146970"/>
                <a:gd name="connsiteY1" fmla="*/ 68298 h 78970"/>
                <a:gd name="connsiteX2" fmla="*/ 13485 w 146970"/>
                <a:gd name="connsiteY2" fmla="*/ 56849 h 78970"/>
                <a:gd name="connsiteX3" fmla="*/ 10117 w 146970"/>
                <a:gd name="connsiteY3" fmla="*/ 12736 h 78970"/>
                <a:gd name="connsiteX4" fmla="*/ 135385 w 146970"/>
                <a:gd name="connsiteY4" fmla="*/ 21154 h 7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970" h="78970">
                  <a:moveTo>
                    <a:pt x="135385" y="21154"/>
                  </a:moveTo>
                  <a:cubicBezTo>
                    <a:pt x="149528" y="44726"/>
                    <a:pt x="149528" y="59206"/>
                    <a:pt x="141783" y="68298"/>
                  </a:cubicBezTo>
                  <a:cubicBezTo>
                    <a:pt x="96997" y="85472"/>
                    <a:pt x="54230" y="82104"/>
                    <a:pt x="13485" y="56849"/>
                  </a:cubicBezTo>
                  <a:cubicBezTo>
                    <a:pt x="-3352" y="46410"/>
                    <a:pt x="-4362" y="24522"/>
                    <a:pt x="10117" y="12736"/>
                  </a:cubicBezTo>
                  <a:cubicBezTo>
                    <a:pt x="34363" y="-6795"/>
                    <a:pt x="117538" y="-3765"/>
                    <a:pt x="135385" y="21154"/>
                  </a:cubicBezTo>
                  <a:close/>
                </a:path>
              </a:pathLst>
            </a:custGeom>
            <a:solidFill>
              <a:srgbClr val="1A2125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xmlns="" id="{93A44D56-B1E4-4484-88FB-17B9F4D1AF42}"/>
                </a:ext>
              </a:extLst>
            </p:cNvPr>
            <p:cNvSpPr/>
            <p:nvPr/>
          </p:nvSpPr>
          <p:spPr>
            <a:xfrm>
              <a:off x="5723102" y="4558911"/>
              <a:ext cx="1584365" cy="946241"/>
            </a:xfrm>
            <a:custGeom>
              <a:avLst/>
              <a:gdLst>
                <a:gd name="connsiteX0" fmla="*/ 792014 w 1584365"/>
                <a:gd name="connsiteY0" fmla="*/ 337 h 946241"/>
                <a:gd name="connsiteX1" fmla="*/ 1566518 w 1584365"/>
                <a:gd name="connsiteY1" fmla="*/ 0 h 946241"/>
                <a:gd name="connsiteX2" fmla="*/ 1584366 w 1584365"/>
                <a:gd name="connsiteY2" fmla="*/ 17174 h 946241"/>
                <a:gd name="connsiteX3" fmla="*/ 1584366 w 1584365"/>
                <a:gd name="connsiteY3" fmla="*/ 928058 h 946241"/>
                <a:gd name="connsiteX4" fmla="*/ 1567192 w 1584365"/>
                <a:gd name="connsiteY4" fmla="*/ 946242 h 946241"/>
                <a:gd name="connsiteX5" fmla="*/ 23572 w 1584365"/>
                <a:gd name="connsiteY5" fmla="*/ 945905 h 946241"/>
                <a:gd name="connsiteX6" fmla="*/ 337 w 1584365"/>
                <a:gd name="connsiteY6" fmla="*/ 923007 h 946241"/>
                <a:gd name="connsiteX7" fmla="*/ 0 w 1584365"/>
                <a:gd name="connsiteY7" fmla="*/ 20541 h 946241"/>
                <a:gd name="connsiteX8" fmla="*/ 21551 w 1584365"/>
                <a:gd name="connsiteY8" fmla="*/ 0 h 946241"/>
                <a:gd name="connsiteX9" fmla="*/ 792014 w 1584365"/>
                <a:gd name="connsiteY9" fmla="*/ 337 h 946241"/>
                <a:gd name="connsiteX10" fmla="*/ 792014 w 1584365"/>
                <a:gd name="connsiteY10" fmla="*/ 337 h 94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4365" h="946241">
                  <a:moveTo>
                    <a:pt x="792014" y="337"/>
                  </a:moveTo>
                  <a:cubicBezTo>
                    <a:pt x="1050295" y="337"/>
                    <a:pt x="1308238" y="337"/>
                    <a:pt x="1566518" y="0"/>
                  </a:cubicBezTo>
                  <a:cubicBezTo>
                    <a:pt x="1579988" y="0"/>
                    <a:pt x="1584366" y="2357"/>
                    <a:pt x="1584366" y="17174"/>
                  </a:cubicBezTo>
                  <a:cubicBezTo>
                    <a:pt x="1584029" y="320914"/>
                    <a:pt x="1584029" y="624318"/>
                    <a:pt x="1584366" y="928058"/>
                  </a:cubicBezTo>
                  <a:cubicBezTo>
                    <a:pt x="1584366" y="941191"/>
                    <a:pt x="1582008" y="946242"/>
                    <a:pt x="1567192" y="946242"/>
                  </a:cubicBezTo>
                  <a:cubicBezTo>
                    <a:pt x="1052652" y="945905"/>
                    <a:pt x="538112" y="945905"/>
                    <a:pt x="23572" y="945905"/>
                  </a:cubicBezTo>
                  <a:cubicBezTo>
                    <a:pt x="337" y="945905"/>
                    <a:pt x="337" y="945905"/>
                    <a:pt x="337" y="923007"/>
                  </a:cubicBezTo>
                  <a:cubicBezTo>
                    <a:pt x="337" y="622297"/>
                    <a:pt x="673" y="321588"/>
                    <a:pt x="0" y="20541"/>
                  </a:cubicBezTo>
                  <a:cubicBezTo>
                    <a:pt x="0" y="2694"/>
                    <a:pt x="5388" y="0"/>
                    <a:pt x="21551" y="0"/>
                  </a:cubicBezTo>
                  <a:cubicBezTo>
                    <a:pt x="278148" y="337"/>
                    <a:pt x="535081" y="337"/>
                    <a:pt x="792014" y="337"/>
                  </a:cubicBezTo>
                  <a:cubicBezTo>
                    <a:pt x="792014" y="337"/>
                    <a:pt x="792014" y="337"/>
                    <a:pt x="792014" y="337"/>
                  </a:cubicBezTo>
                  <a:close/>
                </a:path>
              </a:pathLst>
            </a:custGeom>
            <a:solidFill>
              <a:srgbClr val="FEFEFE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xmlns="" id="{AD290385-9131-41D4-BDAB-277616DCC2D9}"/>
                </a:ext>
              </a:extLst>
            </p:cNvPr>
            <p:cNvSpPr/>
            <p:nvPr/>
          </p:nvSpPr>
          <p:spPr>
            <a:xfrm>
              <a:off x="7423980" y="4226460"/>
              <a:ext cx="134995" cy="392727"/>
            </a:xfrm>
            <a:custGeom>
              <a:avLst/>
              <a:gdLst>
                <a:gd name="connsiteX0" fmla="*/ 0 w 134995"/>
                <a:gd name="connsiteY0" fmla="*/ 91007 h 392727"/>
                <a:gd name="connsiteX1" fmla="*/ 60613 w 134995"/>
                <a:gd name="connsiteY1" fmla="*/ 4802 h 392727"/>
                <a:gd name="connsiteX2" fmla="*/ 72736 w 134995"/>
                <a:gd name="connsiteY2" fmla="*/ 4802 h 392727"/>
                <a:gd name="connsiteX3" fmla="*/ 133686 w 134995"/>
                <a:gd name="connsiteY3" fmla="*/ 90671 h 392727"/>
                <a:gd name="connsiteX4" fmla="*/ 122910 w 134995"/>
                <a:gd name="connsiteY4" fmla="*/ 123335 h 392727"/>
                <a:gd name="connsiteX5" fmla="*/ 115165 w 134995"/>
                <a:gd name="connsiteY5" fmla="*/ 171152 h 392727"/>
                <a:gd name="connsiteX6" fmla="*/ 132002 w 134995"/>
                <a:gd name="connsiteY6" fmla="*/ 237827 h 392727"/>
                <a:gd name="connsiteX7" fmla="*/ 134023 w 134995"/>
                <a:gd name="connsiteY7" fmla="*/ 269143 h 392727"/>
                <a:gd name="connsiteX8" fmla="*/ 73409 w 134995"/>
                <a:gd name="connsiteY8" fmla="*/ 392727 h 392727"/>
                <a:gd name="connsiteX9" fmla="*/ 20204 w 134995"/>
                <a:gd name="connsiteY9" fmla="*/ 296083 h 392727"/>
                <a:gd name="connsiteX10" fmla="*/ 13133 w 134995"/>
                <a:gd name="connsiteY10" fmla="*/ 197081 h 392727"/>
                <a:gd name="connsiteX11" fmla="*/ 6735 w 134995"/>
                <a:gd name="connsiteY11" fmla="*/ 106161 h 392727"/>
                <a:gd name="connsiteX12" fmla="*/ 0 w 134995"/>
                <a:gd name="connsiteY12" fmla="*/ 91007 h 39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995" h="392727">
                  <a:moveTo>
                    <a:pt x="0" y="91007"/>
                  </a:moveTo>
                  <a:cubicBezTo>
                    <a:pt x="20204" y="62385"/>
                    <a:pt x="40409" y="33762"/>
                    <a:pt x="60613" y="4802"/>
                  </a:cubicBezTo>
                  <a:cubicBezTo>
                    <a:pt x="65328" y="-1933"/>
                    <a:pt x="68358" y="-1259"/>
                    <a:pt x="72736" y="4802"/>
                  </a:cubicBezTo>
                  <a:cubicBezTo>
                    <a:pt x="92940" y="33425"/>
                    <a:pt x="113481" y="62048"/>
                    <a:pt x="133686" y="90671"/>
                  </a:cubicBezTo>
                  <a:cubicBezTo>
                    <a:pt x="136380" y="103467"/>
                    <a:pt x="129645" y="113569"/>
                    <a:pt x="122910" y="123335"/>
                  </a:cubicBezTo>
                  <a:cubicBezTo>
                    <a:pt x="112808" y="138151"/>
                    <a:pt x="110451" y="153641"/>
                    <a:pt x="115165" y="171152"/>
                  </a:cubicBezTo>
                  <a:cubicBezTo>
                    <a:pt x="120890" y="193377"/>
                    <a:pt x="126278" y="215602"/>
                    <a:pt x="132002" y="237827"/>
                  </a:cubicBezTo>
                  <a:cubicBezTo>
                    <a:pt x="134696" y="248265"/>
                    <a:pt x="136043" y="258704"/>
                    <a:pt x="134023" y="269143"/>
                  </a:cubicBezTo>
                  <a:cubicBezTo>
                    <a:pt x="116512" y="310226"/>
                    <a:pt x="94961" y="349288"/>
                    <a:pt x="73409" y="392727"/>
                  </a:cubicBezTo>
                  <a:cubicBezTo>
                    <a:pt x="54552" y="358043"/>
                    <a:pt x="40072" y="325379"/>
                    <a:pt x="20204" y="296083"/>
                  </a:cubicBezTo>
                  <a:cubicBezTo>
                    <a:pt x="-2357" y="263082"/>
                    <a:pt x="-5725" y="231765"/>
                    <a:pt x="13133" y="197081"/>
                  </a:cubicBezTo>
                  <a:cubicBezTo>
                    <a:pt x="30307" y="165764"/>
                    <a:pt x="31317" y="135121"/>
                    <a:pt x="6735" y="106161"/>
                  </a:cubicBezTo>
                  <a:cubicBezTo>
                    <a:pt x="3367" y="102120"/>
                    <a:pt x="2357" y="96059"/>
                    <a:pt x="0" y="91007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xmlns="" id="{275F5680-43F9-4817-9A09-212D01D2124D}"/>
                </a:ext>
              </a:extLst>
            </p:cNvPr>
            <p:cNvSpPr/>
            <p:nvPr/>
          </p:nvSpPr>
          <p:spPr>
            <a:xfrm>
              <a:off x="6738039" y="5135280"/>
              <a:ext cx="256933" cy="312963"/>
            </a:xfrm>
            <a:custGeom>
              <a:avLst/>
              <a:gdLst>
                <a:gd name="connsiteX0" fmla="*/ 256933 w 256933"/>
                <a:gd name="connsiteY0" fmla="*/ 280300 h 312963"/>
                <a:gd name="connsiteX1" fmla="*/ 235045 w 256933"/>
                <a:gd name="connsiteY1" fmla="*/ 272218 h 312963"/>
                <a:gd name="connsiteX2" fmla="*/ 203728 w 256933"/>
                <a:gd name="connsiteY2" fmla="*/ 290065 h 312963"/>
                <a:gd name="connsiteX3" fmla="*/ 199687 w 256933"/>
                <a:gd name="connsiteY3" fmla="*/ 310270 h 312963"/>
                <a:gd name="connsiteX4" fmla="*/ 177126 w 256933"/>
                <a:gd name="connsiteY4" fmla="*/ 266830 h 312963"/>
                <a:gd name="connsiteX5" fmla="*/ 153890 w 256933"/>
                <a:gd name="connsiteY5" fmla="*/ 216656 h 312963"/>
                <a:gd name="connsiteX6" fmla="*/ 125604 w 256933"/>
                <a:gd name="connsiteY6" fmla="*/ 198472 h 312963"/>
                <a:gd name="connsiteX7" fmla="*/ 104726 w 256933"/>
                <a:gd name="connsiteY7" fmla="*/ 212278 h 312963"/>
                <a:gd name="connsiteX8" fmla="*/ 57583 w 256933"/>
                <a:gd name="connsiteY8" fmla="*/ 312964 h 312963"/>
                <a:gd name="connsiteX9" fmla="*/ 49838 w 256933"/>
                <a:gd name="connsiteY9" fmla="*/ 275922 h 312963"/>
                <a:gd name="connsiteX10" fmla="*/ 33001 w 256933"/>
                <a:gd name="connsiteY10" fmla="*/ 267504 h 312963"/>
                <a:gd name="connsiteX11" fmla="*/ 0 w 256933"/>
                <a:gd name="connsiteY11" fmla="*/ 280973 h 312963"/>
                <a:gd name="connsiteX12" fmla="*/ 26603 w 256933"/>
                <a:gd name="connsiteY12" fmla="*/ 223391 h 312963"/>
                <a:gd name="connsiteX13" fmla="*/ 48491 w 256933"/>
                <a:gd name="connsiteY13" fmla="*/ 177931 h 312963"/>
                <a:gd name="connsiteX14" fmla="*/ 46807 w 256933"/>
                <a:gd name="connsiteY14" fmla="*/ 156716 h 312963"/>
                <a:gd name="connsiteX15" fmla="*/ 47144 w 256933"/>
                <a:gd name="connsiteY15" fmla="*/ 41887 h 312963"/>
                <a:gd name="connsiteX16" fmla="*/ 155574 w 256933"/>
                <a:gd name="connsiteY16" fmla="*/ 3499 h 312963"/>
                <a:gd name="connsiteX17" fmla="*/ 212147 w 256933"/>
                <a:gd name="connsiteY17" fmla="*/ 153349 h 312963"/>
                <a:gd name="connsiteX18" fmla="*/ 210126 w 256933"/>
                <a:gd name="connsiteY18" fmla="*/ 181972 h 312963"/>
                <a:gd name="connsiteX19" fmla="*/ 256933 w 256933"/>
                <a:gd name="connsiteY19" fmla="*/ 280300 h 31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6933" h="312963">
                  <a:moveTo>
                    <a:pt x="256933" y="280300"/>
                  </a:moveTo>
                  <a:cubicBezTo>
                    <a:pt x="247168" y="276933"/>
                    <a:pt x="241106" y="274575"/>
                    <a:pt x="235045" y="272218"/>
                  </a:cubicBezTo>
                  <a:cubicBezTo>
                    <a:pt x="208443" y="262116"/>
                    <a:pt x="208443" y="262116"/>
                    <a:pt x="203728" y="290065"/>
                  </a:cubicBezTo>
                  <a:cubicBezTo>
                    <a:pt x="202718" y="296127"/>
                    <a:pt x="201371" y="302188"/>
                    <a:pt x="199687" y="310270"/>
                  </a:cubicBezTo>
                  <a:cubicBezTo>
                    <a:pt x="188575" y="296463"/>
                    <a:pt x="184197" y="280973"/>
                    <a:pt x="177126" y="266830"/>
                  </a:cubicBezTo>
                  <a:cubicBezTo>
                    <a:pt x="168707" y="250330"/>
                    <a:pt x="160289" y="233830"/>
                    <a:pt x="153890" y="216656"/>
                  </a:cubicBezTo>
                  <a:cubicBezTo>
                    <a:pt x="148503" y="202176"/>
                    <a:pt x="141094" y="197462"/>
                    <a:pt x="125604" y="198472"/>
                  </a:cubicBezTo>
                  <a:cubicBezTo>
                    <a:pt x="114155" y="199145"/>
                    <a:pt x="109104" y="202513"/>
                    <a:pt x="104726" y="212278"/>
                  </a:cubicBezTo>
                  <a:cubicBezTo>
                    <a:pt x="89910" y="244605"/>
                    <a:pt x="74420" y="276596"/>
                    <a:pt x="57583" y="312964"/>
                  </a:cubicBezTo>
                  <a:cubicBezTo>
                    <a:pt x="54215" y="297810"/>
                    <a:pt x="50511" y="287035"/>
                    <a:pt x="49838" y="275922"/>
                  </a:cubicBezTo>
                  <a:cubicBezTo>
                    <a:pt x="48827" y="261779"/>
                    <a:pt x="42766" y="262789"/>
                    <a:pt x="33001" y="267504"/>
                  </a:cubicBezTo>
                  <a:cubicBezTo>
                    <a:pt x="23572" y="271881"/>
                    <a:pt x="13470" y="275586"/>
                    <a:pt x="0" y="280973"/>
                  </a:cubicBezTo>
                  <a:cubicBezTo>
                    <a:pt x="9765" y="260096"/>
                    <a:pt x="17847" y="241575"/>
                    <a:pt x="26603" y="223391"/>
                  </a:cubicBezTo>
                  <a:cubicBezTo>
                    <a:pt x="33674" y="208237"/>
                    <a:pt x="40746" y="193084"/>
                    <a:pt x="48491" y="177931"/>
                  </a:cubicBezTo>
                  <a:cubicBezTo>
                    <a:pt x="52531" y="170186"/>
                    <a:pt x="51858" y="164461"/>
                    <a:pt x="46807" y="156716"/>
                  </a:cubicBezTo>
                  <a:cubicBezTo>
                    <a:pt x="22225" y="119675"/>
                    <a:pt x="22898" y="76235"/>
                    <a:pt x="47144" y="41887"/>
                  </a:cubicBezTo>
                  <a:cubicBezTo>
                    <a:pt x="71726" y="7203"/>
                    <a:pt x="112808" y="-7277"/>
                    <a:pt x="155574" y="3499"/>
                  </a:cubicBezTo>
                  <a:cubicBezTo>
                    <a:pt x="219218" y="19326"/>
                    <a:pt x="248515" y="96439"/>
                    <a:pt x="212147" y="153349"/>
                  </a:cubicBezTo>
                  <a:cubicBezTo>
                    <a:pt x="205749" y="163451"/>
                    <a:pt x="204738" y="170859"/>
                    <a:pt x="210126" y="181972"/>
                  </a:cubicBezTo>
                  <a:cubicBezTo>
                    <a:pt x="225953" y="213288"/>
                    <a:pt x="240433" y="245279"/>
                    <a:pt x="256933" y="280300"/>
                  </a:cubicBezTo>
                  <a:close/>
                </a:path>
              </a:pathLst>
            </a:custGeom>
            <a:solidFill>
              <a:schemeClr val="accent3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xmlns="" id="{5868AD0D-B04B-4158-B8F5-AB1F84F442E5}"/>
                </a:ext>
              </a:extLst>
            </p:cNvPr>
            <p:cNvSpPr/>
            <p:nvPr/>
          </p:nvSpPr>
          <p:spPr>
            <a:xfrm>
              <a:off x="5856078" y="4777792"/>
              <a:ext cx="1302230" cy="33674"/>
            </a:xfrm>
            <a:custGeom>
              <a:avLst/>
              <a:gdLst>
                <a:gd name="connsiteX0" fmla="*/ 649273 w 1302230"/>
                <a:gd name="connsiteY0" fmla="*/ 33674 h 33674"/>
                <a:gd name="connsiteX1" fmla="*/ 19904 w 1302230"/>
                <a:gd name="connsiteY1" fmla="*/ 33674 h 33674"/>
                <a:gd name="connsiteX2" fmla="*/ 36 w 1302230"/>
                <a:gd name="connsiteY2" fmla="*/ 17174 h 33674"/>
                <a:gd name="connsiteX3" fmla="*/ 17547 w 1302230"/>
                <a:gd name="connsiteY3" fmla="*/ 0 h 33674"/>
                <a:gd name="connsiteX4" fmla="*/ 325665 w 1302230"/>
                <a:gd name="connsiteY4" fmla="*/ 337 h 33674"/>
                <a:gd name="connsiteX5" fmla="*/ 1281672 w 1302230"/>
                <a:gd name="connsiteY5" fmla="*/ 337 h 33674"/>
                <a:gd name="connsiteX6" fmla="*/ 1302213 w 1302230"/>
                <a:gd name="connsiteY6" fmla="*/ 13806 h 33674"/>
                <a:gd name="connsiteX7" fmla="*/ 1282345 w 1302230"/>
                <a:gd name="connsiteY7" fmla="*/ 33674 h 33674"/>
                <a:gd name="connsiteX8" fmla="*/ 649273 w 1302230"/>
                <a:gd name="connsiteY8" fmla="*/ 33674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230" h="33674">
                  <a:moveTo>
                    <a:pt x="649273" y="33674"/>
                  </a:moveTo>
                  <a:cubicBezTo>
                    <a:pt x="439483" y="33674"/>
                    <a:pt x="229694" y="33674"/>
                    <a:pt x="19904" y="33674"/>
                  </a:cubicBezTo>
                  <a:cubicBezTo>
                    <a:pt x="8118" y="33674"/>
                    <a:pt x="-637" y="33674"/>
                    <a:pt x="36" y="17174"/>
                  </a:cubicBezTo>
                  <a:cubicBezTo>
                    <a:pt x="710" y="4378"/>
                    <a:pt x="3741" y="0"/>
                    <a:pt x="17547" y="0"/>
                  </a:cubicBezTo>
                  <a:cubicBezTo>
                    <a:pt x="120253" y="674"/>
                    <a:pt x="222959" y="337"/>
                    <a:pt x="325665" y="337"/>
                  </a:cubicBezTo>
                  <a:cubicBezTo>
                    <a:pt x="644222" y="337"/>
                    <a:pt x="962778" y="337"/>
                    <a:pt x="1281672" y="337"/>
                  </a:cubicBezTo>
                  <a:cubicBezTo>
                    <a:pt x="1291101" y="337"/>
                    <a:pt x="1301876" y="-3031"/>
                    <a:pt x="1302213" y="13806"/>
                  </a:cubicBezTo>
                  <a:cubicBezTo>
                    <a:pt x="1302550" y="29296"/>
                    <a:pt x="1298172" y="33674"/>
                    <a:pt x="1282345" y="33674"/>
                  </a:cubicBezTo>
                  <a:cubicBezTo>
                    <a:pt x="1071209" y="33674"/>
                    <a:pt x="860409" y="33674"/>
                    <a:pt x="649273" y="33674"/>
                  </a:cubicBezTo>
                  <a:close/>
                </a:path>
              </a:pathLst>
            </a:custGeom>
            <a:solidFill>
              <a:srgbClr val="BCBDC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xmlns="" id="{BF019510-3D2D-4535-9393-989CDB656A71}"/>
                </a:ext>
              </a:extLst>
            </p:cNvPr>
            <p:cNvSpPr/>
            <p:nvPr/>
          </p:nvSpPr>
          <p:spPr>
            <a:xfrm>
              <a:off x="5856321" y="4846151"/>
              <a:ext cx="1301979" cy="33674"/>
            </a:xfrm>
            <a:custGeom>
              <a:avLst/>
              <a:gdLst>
                <a:gd name="connsiteX0" fmla="*/ 649030 w 1301979"/>
                <a:gd name="connsiteY0" fmla="*/ 33337 h 33674"/>
                <a:gd name="connsiteX1" fmla="*/ 19661 w 1301979"/>
                <a:gd name="connsiteY1" fmla="*/ 33674 h 33674"/>
                <a:gd name="connsiteX2" fmla="*/ 130 w 1301979"/>
                <a:gd name="connsiteY2" fmla="*/ 13806 h 33674"/>
                <a:gd name="connsiteX3" fmla="*/ 14273 w 1301979"/>
                <a:gd name="connsiteY3" fmla="*/ 337 h 33674"/>
                <a:gd name="connsiteX4" fmla="*/ 19324 w 1301979"/>
                <a:gd name="connsiteY4" fmla="*/ 337 h 33674"/>
                <a:gd name="connsiteX5" fmla="*/ 1283113 w 1301979"/>
                <a:gd name="connsiteY5" fmla="*/ 0 h 33674"/>
                <a:gd name="connsiteX6" fmla="*/ 1301970 w 1301979"/>
                <a:gd name="connsiteY6" fmla="*/ 17511 h 33674"/>
                <a:gd name="connsiteX7" fmla="*/ 1281766 w 1301979"/>
                <a:gd name="connsiteY7" fmla="*/ 33674 h 33674"/>
                <a:gd name="connsiteX8" fmla="*/ 649030 w 1301979"/>
                <a:gd name="connsiteY8" fmla="*/ 33337 h 3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79" h="33674">
                  <a:moveTo>
                    <a:pt x="649030" y="33337"/>
                  </a:moveTo>
                  <a:cubicBezTo>
                    <a:pt x="439240" y="33337"/>
                    <a:pt x="229451" y="33001"/>
                    <a:pt x="19661" y="33674"/>
                  </a:cubicBezTo>
                  <a:cubicBezTo>
                    <a:pt x="3834" y="33674"/>
                    <a:pt x="-880" y="28623"/>
                    <a:pt x="130" y="13806"/>
                  </a:cubicBezTo>
                  <a:cubicBezTo>
                    <a:pt x="804" y="3704"/>
                    <a:pt x="4171" y="-674"/>
                    <a:pt x="14273" y="337"/>
                  </a:cubicBezTo>
                  <a:cubicBezTo>
                    <a:pt x="15957" y="337"/>
                    <a:pt x="17641" y="337"/>
                    <a:pt x="19324" y="337"/>
                  </a:cubicBezTo>
                  <a:cubicBezTo>
                    <a:pt x="440587" y="337"/>
                    <a:pt x="861850" y="337"/>
                    <a:pt x="1283113" y="0"/>
                  </a:cubicBezTo>
                  <a:cubicBezTo>
                    <a:pt x="1296246" y="0"/>
                    <a:pt x="1301633" y="2694"/>
                    <a:pt x="1301970" y="17511"/>
                  </a:cubicBezTo>
                  <a:cubicBezTo>
                    <a:pt x="1302307" y="34011"/>
                    <a:pt x="1293552" y="33674"/>
                    <a:pt x="1281766" y="33674"/>
                  </a:cubicBezTo>
                  <a:cubicBezTo>
                    <a:pt x="1070966" y="33337"/>
                    <a:pt x="859830" y="33337"/>
                    <a:pt x="649030" y="33337"/>
                  </a:cubicBezTo>
                  <a:close/>
                </a:path>
              </a:pathLst>
            </a:custGeom>
            <a:solidFill>
              <a:srgbClr val="BBBD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xmlns="" id="{85133F09-E82F-4F0C-B1F3-9D95EE0108B3}"/>
                </a:ext>
              </a:extLst>
            </p:cNvPr>
            <p:cNvSpPr/>
            <p:nvPr/>
          </p:nvSpPr>
          <p:spPr>
            <a:xfrm>
              <a:off x="5856095" y="4986908"/>
              <a:ext cx="1301522" cy="31490"/>
            </a:xfrm>
            <a:custGeom>
              <a:avLst/>
              <a:gdLst>
                <a:gd name="connsiteX0" fmla="*/ 649255 w 1301522"/>
                <a:gd name="connsiteY0" fmla="*/ 31317 h 31490"/>
                <a:gd name="connsiteX1" fmla="*/ 19550 w 1301522"/>
                <a:gd name="connsiteY1" fmla="*/ 31317 h 31490"/>
                <a:gd name="connsiteX2" fmla="*/ 19 w 1301522"/>
                <a:gd name="connsiteY2" fmla="*/ 18184 h 31490"/>
                <a:gd name="connsiteX3" fmla="*/ 17866 w 1301522"/>
                <a:gd name="connsiteY3" fmla="*/ 0 h 31490"/>
                <a:gd name="connsiteX4" fmla="*/ 1283675 w 1301522"/>
                <a:gd name="connsiteY4" fmla="*/ 0 h 31490"/>
                <a:gd name="connsiteX5" fmla="*/ 1301522 w 1301522"/>
                <a:gd name="connsiteY5" fmla="*/ 14817 h 31490"/>
                <a:gd name="connsiteX6" fmla="*/ 1283675 w 1301522"/>
                <a:gd name="connsiteY6" fmla="*/ 31317 h 31490"/>
                <a:gd name="connsiteX7" fmla="*/ 649255 w 1301522"/>
                <a:gd name="connsiteY7" fmla="*/ 31317 h 3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522" h="31490">
                  <a:moveTo>
                    <a:pt x="649255" y="31317"/>
                  </a:moveTo>
                  <a:cubicBezTo>
                    <a:pt x="439466" y="31317"/>
                    <a:pt x="229676" y="31317"/>
                    <a:pt x="19550" y="31317"/>
                  </a:cubicBezTo>
                  <a:cubicBezTo>
                    <a:pt x="10458" y="31317"/>
                    <a:pt x="356" y="34011"/>
                    <a:pt x="19" y="18184"/>
                  </a:cubicBezTo>
                  <a:cubicBezTo>
                    <a:pt x="-318" y="4378"/>
                    <a:pt x="3723" y="0"/>
                    <a:pt x="17866" y="0"/>
                  </a:cubicBezTo>
                  <a:cubicBezTo>
                    <a:pt x="439803" y="337"/>
                    <a:pt x="861739" y="337"/>
                    <a:pt x="1283675" y="0"/>
                  </a:cubicBezTo>
                  <a:cubicBezTo>
                    <a:pt x="1294451" y="0"/>
                    <a:pt x="1301522" y="337"/>
                    <a:pt x="1301522" y="14817"/>
                  </a:cubicBezTo>
                  <a:cubicBezTo>
                    <a:pt x="1301522" y="28960"/>
                    <a:pt x="1295798" y="31317"/>
                    <a:pt x="1283675" y="31317"/>
                  </a:cubicBezTo>
                  <a:cubicBezTo>
                    <a:pt x="1072539" y="30980"/>
                    <a:pt x="860729" y="31317"/>
                    <a:pt x="649255" y="31317"/>
                  </a:cubicBezTo>
                  <a:close/>
                </a:path>
              </a:pathLst>
            </a:custGeom>
            <a:solidFill>
              <a:srgbClr val="BABCC0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3">
              <a:extLst>
                <a:ext uri="{FF2B5EF4-FFF2-40B4-BE49-F238E27FC236}">
                  <a16:creationId xmlns:a16="http://schemas.microsoft.com/office/drawing/2014/main" xmlns="" id="{3A4C6C71-1309-44E7-8E53-9AA926000FCF}"/>
                </a:ext>
              </a:extLst>
            </p:cNvPr>
            <p:cNvSpPr/>
            <p:nvPr/>
          </p:nvSpPr>
          <p:spPr>
            <a:xfrm>
              <a:off x="5856097" y="5057624"/>
              <a:ext cx="1301842" cy="31058"/>
            </a:xfrm>
            <a:custGeom>
              <a:avLst/>
              <a:gdLst>
                <a:gd name="connsiteX0" fmla="*/ 649254 w 1301842"/>
                <a:gd name="connsiteY0" fmla="*/ 30644 h 31058"/>
                <a:gd name="connsiteX1" fmla="*/ 19549 w 1301842"/>
                <a:gd name="connsiteY1" fmla="*/ 30644 h 31058"/>
                <a:gd name="connsiteX2" fmla="*/ 18 w 1301842"/>
                <a:gd name="connsiteY2" fmla="*/ 17847 h 31058"/>
                <a:gd name="connsiteX3" fmla="*/ 18202 w 1301842"/>
                <a:gd name="connsiteY3" fmla="*/ 0 h 31058"/>
                <a:gd name="connsiteX4" fmla="*/ 1282327 w 1301842"/>
                <a:gd name="connsiteY4" fmla="*/ 0 h 31058"/>
                <a:gd name="connsiteX5" fmla="*/ 1301521 w 1301842"/>
                <a:gd name="connsiteY5" fmla="*/ 20204 h 31058"/>
                <a:gd name="connsiteX6" fmla="*/ 1290409 w 1301842"/>
                <a:gd name="connsiteY6" fmla="*/ 30980 h 31058"/>
                <a:gd name="connsiteX7" fmla="*/ 1275255 w 1301842"/>
                <a:gd name="connsiteY7" fmla="*/ 30980 h 31058"/>
                <a:gd name="connsiteX8" fmla="*/ 649254 w 1301842"/>
                <a:gd name="connsiteY8" fmla="*/ 30644 h 31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842" h="31058">
                  <a:moveTo>
                    <a:pt x="649254" y="30644"/>
                  </a:moveTo>
                  <a:cubicBezTo>
                    <a:pt x="439465" y="30644"/>
                    <a:pt x="229675" y="30644"/>
                    <a:pt x="19549" y="30644"/>
                  </a:cubicBezTo>
                  <a:cubicBezTo>
                    <a:pt x="10457" y="30644"/>
                    <a:pt x="355" y="33674"/>
                    <a:pt x="18" y="17847"/>
                  </a:cubicBezTo>
                  <a:cubicBezTo>
                    <a:pt x="-319" y="4041"/>
                    <a:pt x="4059" y="0"/>
                    <a:pt x="18202" y="0"/>
                  </a:cubicBezTo>
                  <a:cubicBezTo>
                    <a:pt x="439465" y="337"/>
                    <a:pt x="861064" y="337"/>
                    <a:pt x="1282327" y="0"/>
                  </a:cubicBezTo>
                  <a:cubicBezTo>
                    <a:pt x="1298490" y="0"/>
                    <a:pt x="1303205" y="5051"/>
                    <a:pt x="1301521" y="20204"/>
                  </a:cubicBezTo>
                  <a:cubicBezTo>
                    <a:pt x="1300848" y="27950"/>
                    <a:pt x="1298490" y="31654"/>
                    <a:pt x="1290409" y="30980"/>
                  </a:cubicBezTo>
                  <a:cubicBezTo>
                    <a:pt x="1285358" y="30644"/>
                    <a:pt x="1280306" y="30980"/>
                    <a:pt x="1275255" y="30980"/>
                  </a:cubicBezTo>
                  <a:cubicBezTo>
                    <a:pt x="1066813" y="30644"/>
                    <a:pt x="858033" y="30644"/>
                    <a:pt x="649254" y="30644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4">
              <a:extLst>
                <a:ext uri="{FF2B5EF4-FFF2-40B4-BE49-F238E27FC236}">
                  <a16:creationId xmlns:a16="http://schemas.microsoft.com/office/drawing/2014/main" xmlns="" id="{CB18C4BF-05A8-49FD-BD2D-4C613A010088}"/>
                </a:ext>
              </a:extLst>
            </p:cNvPr>
            <p:cNvSpPr/>
            <p:nvPr/>
          </p:nvSpPr>
          <p:spPr>
            <a:xfrm>
              <a:off x="5856143" y="4919172"/>
              <a:ext cx="1301948" cy="32042"/>
            </a:xfrm>
            <a:custGeom>
              <a:avLst/>
              <a:gdLst>
                <a:gd name="connsiteX0" fmla="*/ 649208 w 1301948"/>
                <a:gd name="connsiteY0" fmla="*/ 31369 h 32042"/>
                <a:gd name="connsiteX1" fmla="*/ 19502 w 1301948"/>
                <a:gd name="connsiteY1" fmla="*/ 31706 h 32042"/>
                <a:gd name="connsiteX2" fmla="*/ 308 w 1301948"/>
                <a:gd name="connsiteY2" fmla="*/ 11838 h 32042"/>
                <a:gd name="connsiteX3" fmla="*/ 11084 w 1301948"/>
                <a:gd name="connsiteY3" fmla="*/ 725 h 32042"/>
                <a:gd name="connsiteX4" fmla="*/ 31288 w 1301948"/>
                <a:gd name="connsiteY4" fmla="*/ 725 h 32042"/>
                <a:gd name="connsiteX5" fmla="*/ 1280597 w 1301948"/>
                <a:gd name="connsiteY5" fmla="*/ 1062 h 32042"/>
                <a:gd name="connsiteX6" fmla="*/ 1301811 w 1301948"/>
                <a:gd name="connsiteY6" fmla="*/ 11838 h 32042"/>
                <a:gd name="connsiteX7" fmla="*/ 1282617 w 1301948"/>
                <a:gd name="connsiteY7" fmla="*/ 32042 h 32042"/>
                <a:gd name="connsiteX8" fmla="*/ 649208 w 1301948"/>
                <a:gd name="connsiteY8" fmla="*/ 31369 h 32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1948" h="32042">
                  <a:moveTo>
                    <a:pt x="649208" y="31369"/>
                  </a:moveTo>
                  <a:cubicBezTo>
                    <a:pt x="439418" y="31369"/>
                    <a:pt x="229292" y="31032"/>
                    <a:pt x="19502" y="31706"/>
                  </a:cubicBezTo>
                  <a:cubicBezTo>
                    <a:pt x="3676" y="31706"/>
                    <a:pt x="-1375" y="26991"/>
                    <a:pt x="308" y="11838"/>
                  </a:cubicBezTo>
                  <a:cubicBezTo>
                    <a:pt x="982" y="4430"/>
                    <a:pt x="3002" y="389"/>
                    <a:pt x="11084" y="725"/>
                  </a:cubicBezTo>
                  <a:cubicBezTo>
                    <a:pt x="17819" y="1062"/>
                    <a:pt x="24554" y="725"/>
                    <a:pt x="31288" y="725"/>
                  </a:cubicBezTo>
                  <a:cubicBezTo>
                    <a:pt x="447837" y="725"/>
                    <a:pt x="864048" y="725"/>
                    <a:pt x="1280597" y="1062"/>
                  </a:cubicBezTo>
                  <a:cubicBezTo>
                    <a:pt x="1288342" y="1062"/>
                    <a:pt x="1300465" y="-4999"/>
                    <a:pt x="1301811" y="11838"/>
                  </a:cubicBezTo>
                  <a:cubicBezTo>
                    <a:pt x="1302822" y="26991"/>
                    <a:pt x="1298444" y="32042"/>
                    <a:pt x="1282617" y="32042"/>
                  </a:cubicBezTo>
                  <a:cubicBezTo>
                    <a:pt x="1071481" y="31032"/>
                    <a:pt x="860344" y="31369"/>
                    <a:pt x="649208" y="31369"/>
                  </a:cubicBezTo>
                  <a:close/>
                </a:path>
              </a:pathLst>
            </a:custGeom>
            <a:solidFill>
              <a:srgbClr val="BBBDBF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xmlns="" id="{1BCD9CD2-B20C-4429-BFA9-3F5B1211FCCD}"/>
                </a:ext>
              </a:extLst>
            </p:cNvPr>
            <p:cNvSpPr/>
            <p:nvPr/>
          </p:nvSpPr>
          <p:spPr>
            <a:xfrm>
              <a:off x="7536451" y="2628189"/>
              <a:ext cx="638929" cy="515756"/>
            </a:xfrm>
            <a:custGeom>
              <a:avLst/>
              <a:gdLst>
                <a:gd name="connsiteX0" fmla="*/ 522958 w 638929"/>
                <a:gd name="connsiteY0" fmla="*/ 152730 h 515756"/>
                <a:gd name="connsiteX1" fmla="*/ 496019 w 638929"/>
                <a:gd name="connsiteY1" fmla="*/ 140271 h 515756"/>
                <a:gd name="connsiteX2" fmla="*/ 113818 w 638929"/>
                <a:gd name="connsiteY2" fmla="*/ 59790 h 515756"/>
                <a:gd name="connsiteX3" fmla="*/ 35021 w 638929"/>
                <a:gd name="connsiteY3" fmla="*/ 45983 h 515756"/>
                <a:gd name="connsiteX4" fmla="*/ 0 w 638929"/>
                <a:gd name="connsiteY4" fmla="*/ 20391 h 515756"/>
                <a:gd name="connsiteX5" fmla="*/ 40409 w 638929"/>
                <a:gd name="connsiteY5" fmla="*/ 523 h 515756"/>
                <a:gd name="connsiteX6" fmla="*/ 102369 w 638929"/>
                <a:gd name="connsiteY6" fmla="*/ 12309 h 515756"/>
                <a:gd name="connsiteX7" fmla="*/ 259627 w 638929"/>
                <a:gd name="connsiteY7" fmla="*/ 45310 h 515756"/>
                <a:gd name="connsiteX8" fmla="*/ 493999 w 638929"/>
                <a:gd name="connsiteY8" fmla="*/ 95821 h 515756"/>
                <a:gd name="connsiteX9" fmla="*/ 576500 w 638929"/>
                <a:gd name="connsiteY9" fmla="*/ 154414 h 515756"/>
                <a:gd name="connsiteX10" fmla="*/ 583909 w 638929"/>
                <a:gd name="connsiteY10" fmla="*/ 237252 h 515756"/>
                <a:gd name="connsiteX11" fmla="*/ 590307 w 638929"/>
                <a:gd name="connsiteY11" fmla="*/ 247354 h 515756"/>
                <a:gd name="connsiteX12" fmla="*/ 637450 w 638929"/>
                <a:gd name="connsiteY12" fmla="*/ 323794 h 515756"/>
                <a:gd name="connsiteX13" fmla="*/ 581215 w 638929"/>
                <a:gd name="connsiteY13" fmla="*/ 507992 h 515756"/>
                <a:gd name="connsiteX14" fmla="*/ 558990 w 638929"/>
                <a:gd name="connsiteY14" fmla="*/ 509339 h 515756"/>
                <a:gd name="connsiteX15" fmla="*/ 501070 w 638929"/>
                <a:gd name="connsiteY15" fmla="*/ 397204 h 515756"/>
                <a:gd name="connsiteX16" fmla="*/ 497030 w 638929"/>
                <a:gd name="connsiteY16" fmla="*/ 312345 h 515756"/>
                <a:gd name="connsiteX17" fmla="*/ 523969 w 638929"/>
                <a:gd name="connsiteY17" fmla="*/ 249711 h 515756"/>
                <a:gd name="connsiteX18" fmla="*/ 529693 w 638929"/>
                <a:gd name="connsiteY18" fmla="*/ 247017 h 515756"/>
                <a:gd name="connsiteX19" fmla="*/ 547541 w 638929"/>
                <a:gd name="connsiteY19" fmla="*/ 188425 h 515756"/>
                <a:gd name="connsiteX20" fmla="*/ 522958 w 638929"/>
                <a:gd name="connsiteY20" fmla="*/ 152730 h 5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38929" h="515756">
                  <a:moveTo>
                    <a:pt x="522958" y="152730"/>
                  </a:moveTo>
                  <a:cubicBezTo>
                    <a:pt x="515550" y="145322"/>
                    <a:pt x="505785" y="142291"/>
                    <a:pt x="496019" y="140271"/>
                  </a:cubicBezTo>
                  <a:cubicBezTo>
                    <a:pt x="368731" y="113331"/>
                    <a:pt x="241443" y="84372"/>
                    <a:pt x="113818" y="59790"/>
                  </a:cubicBezTo>
                  <a:cubicBezTo>
                    <a:pt x="69705" y="51371"/>
                    <a:pt x="63981" y="52044"/>
                    <a:pt x="35021" y="45983"/>
                  </a:cubicBezTo>
                  <a:cubicBezTo>
                    <a:pt x="20541" y="42952"/>
                    <a:pt x="0" y="37901"/>
                    <a:pt x="0" y="20391"/>
                  </a:cubicBezTo>
                  <a:cubicBezTo>
                    <a:pt x="0" y="186"/>
                    <a:pt x="25929" y="-1161"/>
                    <a:pt x="40409" y="523"/>
                  </a:cubicBezTo>
                  <a:cubicBezTo>
                    <a:pt x="76104" y="4564"/>
                    <a:pt x="69705" y="7595"/>
                    <a:pt x="102369" y="12309"/>
                  </a:cubicBezTo>
                  <a:cubicBezTo>
                    <a:pt x="154901" y="23422"/>
                    <a:pt x="207096" y="34197"/>
                    <a:pt x="259627" y="45310"/>
                  </a:cubicBezTo>
                  <a:cubicBezTo>
                    <a:pt x="337751" y="62147"/>
                    <a:pt x="415875" y="78984"/>
                    <a:pt x="493999" y="95821"/>
                  </a:cubicBezTo>
                  <a:cubicBezTo>
                    <a:pt x="530030" y="103566"/>
                    <a:pt x="558653" y="121413"/>
                    <a:pt x="576500" y="154414"/>
                  </a:cubicBezTo>
                  <a:cubicBezTo>
                    <a:pt x="581215" y="173945"/>
                    <a:pt x="586266" y="208966"/>
                    <a:pt x="583909" y="237252"/>
                  </a:cubicBezTo>
                  <a:cubicBezTo>
                    <a:pt x="583572" y="241630"/>
                    <a:pt x="585256" y="244660"/>
                    <a:pt x="590307" y="247354"/>
                  </a:cubicBezTo>
                  <a:cubicBezTo>
                    <a:pt x="621287" y="263181"/>
                    <a:pt x="633746" y="291467"/>
                    <a:pt x="637450" y="323794"/>
                  </a:cubicBezTo>
                  <a:cubicBezTo>
                    <a:pt x="645196" y="393163"/>
                    <a:pt x="621960" y="453440"/>
                    <a:pt x="581215" y="507992"/>
                  </a:cubicBezTo>
                  <a:cubicBezTo>
                    <a:pt x="573806" y="517757"/>
                    <a:pt x="567745" y="518431"/>
                    <a:pt x="558990" y="509339"/>
                  </a:cubicBezTo>
                  <a:cubicBezTo>
                    <a:pt x="528346" y="477685"/>
                    <a:pt x="509826" y="440980"/>
                    <a:pt x="501070" y="397204"/>
                  </a:cubicBezTo>
                  <a:cubicBezTo>
                    <a:pt x="495346" y="368581"/>
                    <a:pt x="495009" y="340631"/>
                    <a:pt x="497030" y="312345"/>
                  </a:cubicBezTo>
                  <a:cubicBezTo>
                    <a:pt x="498713" y="289447"/>
                    <a:pt x="503764" y="265538"/>
                    <a:pt x="523969" y="249711"/>
                  </a:cubicBezTo>
                  <a:cubicBezTo>
                    <a:pt x="525653" y="248364"/>
                    <a:pt x="528010" y="247691"/>
                    <a:pt x="529693" y="247017"/>
                  </a:cubicBezTo>
                  <a:cubicBezTo>
                    <a:pt x="547877" y="235568"/>
                    <a:pt x="550235" y="216037"/>
                    <a:pt x="547541" y="188425"/>
                  </a:cubicBezTo>
                  <a:cubicBezTo>
                    <a:pt x="546194" y="182026"/>
                    <a:pt x="542490" y="170241"/>
                    <a:pt x="522958" y="152730"/>
                  </a:cubicBezTo>
                  <a:close/>
                </a:path>
              </a:pathLst>
            </a:custGeom>
            <a:solidFill>
              <a:schemeClr val="accent1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2">
              <a:extLst>
                <a:ext uri="{FF2B5EF4-FFF2-40B4-BE49-F238E27FC236}">
                  <a16:creationId xmlns:a16="http://schemas.microsoft.com/office/drawing/2014/main" xmlns="" id="{0D101A6A-CC0E-40BF-AC44-C37B433B54D7}"/>
                </a:ext>
              </a:extLst>
            </p:cNvPr>
            <p:cNvSpPr/>
            <p:nvPr/>
          </p:nvSpPr>
          <p:spPr>
            <a:xfrm>
              <a:off x="7274467" y="4971336"/>
              <a:ext cx="735707" cy="470971"/>
            </a:xfrm>
            <a:custGeom>
              <a:avLst/>
              <a:gdLst>
                <a:gd name="connsiteX0" fmla="*/ 75430 w 735707"/>
                <a:gd name="connsiteY0" fmla="*/ 194045 h 470971"/>
                <a:gd name="connsiteX1" fmla="*/ 0 w 735707"/>
                <a:gd name="connsiteY1" fmla="*/ 152289 h 470971"/>
                <a:gd name="connsiteX2" fmla="*/ 86879 w 735707"/>
                <a:gd name="connsiteY2" fmla="*/ 109860 h 470971"/>
                <a:gd name="connsiteX3" fmla="*/ 484570 w 735707"/>
                <a:gd name="connsiteY3" fmla="*/ 114574 h 470971"/>
                <a:gd name="connsiteX4" fmla="*/ 424967 w 735707"/>
                <a:gd name="connsiteY4" fmla="*/ 86288 h 470971"/>
                <a:gd name="connsiteX5" fmla="*/ 372772 w 735707"/>
                <a:gd name="connsiteY5" fmla="*/ 75512 h 470971"/>
                <a:gd name="connsiteX6" fmla="*/ 339435 w 735707"/>
                <a:gd name="connsiteY6" fmla="*/ 14899 h 470971"/>
                <a:gd name="connsiteX7" fmla="*/ 355935 w 735707"/>
                <a:gd name="connsiteY7" fmla="*/ 1092 h 470971"/>
                <a:gd name="connsiteX8" fmla="*/ 502080 w 735707"/>
                <a:gd name="connsiteY8" fmla="*/ 16582 h 470971"/>
                <a:gd name="connsiteX9" fmla="*/ 628695 w 735707"/>
                <a:gd name="connsiteY9" fmla="*/ 75175 h 470971"/>
                <a:gd name="connsiteX10" fmla="*/ 711197 w 735707"/>
                <a:gd name="connsiteY10" fmla="*/ 144207 h 470971"/>
                <a:gd name="connsiteX11" fmla="*/ 734432 w 735707"/>
                <a:gd name="connsiteY11" fmla="*/ 171146 h 470971"/>
                <a:gd name="connsiteX12" fmla="*/ 734432 w 735707"/>
                <a:gd name="connsiteY12" fmla="*/ 283281 h 470971"/>
                <a:gd name="connsiteX13" fmla="*/ 730054 w 735707"/>
                <a:gd name="connsiteY13" fmla="*/ 435825 h 470971"/>
                <a:gd name="connsiteX14" fmla="*/ 706819 w 735707"/>
                <a:gd name="connsiteY14" fmla="*/ 434141 h 470971"/>
                <a:gd name="connsiteX15" fmla="*/ 623644 w 735707"/>
                <a:gd name="connsiteY15" fmla="*/ 453672 h 470971"/>
                <a:gd name="connsiteX16" fmla="*/ 537102 w 735707"/>
                <a:gd name="connsiteY16" fmla="*/ 470509 h 470971"/>
                <a:gd name="connsiteX17" fmla="*/ 389272 w 735707"/>
                <a:gd name="connsiteY17" fmla="*/ 470846 h 470971"/>
                <a:gd name="connsiteX18" fmla="*/ 325965 w 735707"/>
                <a:gd name="connsiteY18" fmla="*/ 463101 h 470971"/>
                <a:gd name="connsiteX19" fmla="*/ 303403 w 735707"/>
                <a:gd name="connsiteY19" fmla="*/ 394742 h 470971"/>
                <a:gd name="connsiteX20" fmla="*/ 239760 w 735707"/>
                <a:gd name="connsiteY20" fmla="*/ 342211 h 470971"/>
                <a:gd name="connsiteX21" fmla="*/ 295658 w 735707"/>
                <a:gd name="connsiteY21" fmla="*/ 291363 h 470971"/>
                <a:gd name="connsiteX22" fmla="*/ 253566 w 735707"/>
                <a:gd name="connsiteY22" fmla="*/ 278903 h 470971"/>
                <a:gd name="connsiteX23" fmla="*/ 229657 w 735707"/>
                <a:gd name="connsiteY23" fmla="*/ 238831 h 470971"/>
                <a:gd name="connsiteX24" fmla="*/ 265015 w 735707"/>
                <a:gd name="connsiteY24" fmla="*/ 208188 h 470971"/>
                <a:gd name="connsiteX25" fmla="*/ 301383 w 735707"/>
                <a:gd name="connsiteY25" fmla="*/ 202127 h 470971"/>
                <a:gd name="connsiteX26" fmla="*/ 286903 w 735707"/>
                <a:gd name="connsiteY26" fmla="*/ 195055 h 470971"/>
                <a:gd name="connsiteX27" fmla="*/ 75430 w 735707"/>
                <a:gd name="connsiteY27" fmla="*/ 194045 h 47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35707" h="470971">
                  <a:moveTo>
                    <a:pt x="75430" y="194045"/>
                  </a:moveTo>
                  <a:cubicBezTo>
                    <a:pt x="24582" y="193708"/>
                    <a:pt x="0" y="176198"/>
                    <a:pt x="0" y="152289"/>
                  </a:cubicBezTo>
                  <a:cubicBezTo>
                    <a:pt x="0" y="126360"/>
                    <a:pt x="21215" y="110196"/>
                    <a:pt x="86879" y="109860"/>
                  </a:cubicBezTo>
                  <a:cubicBezTo>
                    <a:pt x="108767" y="110196"/>
                    <a:pt x="371425" y="112890"/>
                    <a:pt x="484570" y="114574"/>
                  </a:cubicBezTo>
                  <a:cubicBezTo>
                    <a:pt x="466049" y="96390"/>
                    <a:pt x="447529" y="86961"/>
                    <a:pt x="424967" y="86288"/>
                  </a:cubicBezTo>
                  <a:cubicBezTo>
                    <a:pt x="406783" y="85614"/>
                    <a:pt x="389272" y="83257"/>
                    <a:pt x="372772" y="75512"/>
                  </a:cubicBezTo>
                  <a:cubicBezTo>
                    <a:pt x="348863" y="64063"/>
                    <a:pt x="336404" y="40828"/>
                    <a:pt x="339435" y="14899"/>
                  </a:cubicBezTo>
                  <a:cubicBezTo>
                    <a:pt x="340782" y="4797"/>
                    <a:pt x="346506" y="-2949"/>
                    <a:pt x="355935" y="1092"/>
                  </a:cubicBezTo>
                  <a:cubicBezTo>
                    <a:pt x="403079" y="20960"/>
                    <a:pt x="453590" y="9511"/>
                    <a:pt x="502080" y="16582"/>
                  </a:cubicBezTo>
                  <a:cubicBezTo>
                    <a:pt x="550571" y="23654"/>
                    <a:pt x="590307" y="47226"/>
                    <a:pt x="628695" y="75175"/>
                  </a:cubicBezTo>
                  <a:cubicBezTo>
                    <a:pt x="657655" y="96390"/>
                    <a:pt x="684257" y="120299"/>
                    <a:pt x="711197" y="144207"/>
                  </a:cubicBezTo>
                  <a:cubicBezTo>
                    <a:pt x="731401" y="164412"/>
                    <a:pt x="729717" y="159697"/>
                    <a:pt x="734432" y="171146"/>
                  </a:cubicBezTo>
                  <a:cubicBezTo>
                    <a:pt x="737126" y="208525"/>
                    <a:pt x="734769" y="245903"/>
                    <a:pt x="734432" y="283281"/>
                  </a:cubicBezTo>
                  <a:cubicBezTo>
                    <a:pt x="733758" y="334129"/>
                    <a:pt x="731738" y="384977"/>
                    <a:pt x="730054" y="435825"/>
                  </a:cubicBezTo>
                  <a:cubicBezTo>
                    <a:pt x="722309" y="435488"/>
                    <a:pt x="714227" y="435488"/>
                    <a:pt x="706819" y="434141"/>
                  </a:cubicBezTo>
                  <a:cubicBezTo>
                    <a:pt x="676512" y="429763"/>
                    <a:pt x="650583" y="443906"/>
                    <a:pt x="623644" y="453672"/>
                  </a:cubicBezTo>
                  <a:cubicBezTo>
                    <a:pt x="595695" y="463774"/>
                    <a:pt x="566735" y="469836"/>
                    <a:pt x="537102" y="470509"/>
                  </a:cubicBezTo>
                  <a:cubicBezTo>
                    <a:pt x="487938" y="471519"/>
                    <a:pt x="438437" y="470509"/>
                    <a:pt x="389272" y="470846"/>
                  </a:cubicBezTo>
                  <a:cubicBezTo>
                    <a:pt x="367721" y="471183"/>
                    <a:pt x="346843" y="466468"/>
                    <a:pt x="325965" y="463101"/>
                  </a:cubicBezTo>
                  <a:cubicBezTo>
                    <a:pt x="292965" y="457376"/>
                    <a:pt x="282862" y="419324"/>
                    <a:pt x="303403" y="394742"/>
                  </a:cubicBezTo>
                  <a:cubicBezTo>
                    <a:pt x="274444" y="386324"/>
                    <a:pt x="239760" y="383630"/>
                    <a:pt x="239760" y="342211"/>
                  </a:cubicBezTo>
                  <a:cubicBezTo>
                    <a:pt x="239760" y="308874"/>
                    <a:pt x="267709" y="302139"/>
                    <a:pt x="295658" y="291363"/>
                  </a:cubicBezTo>
                  <a:cubicBezTo>
                    <a:pt x="278485" y="289006"/>
                    <a:pt x="265689" y="284965"/>
                    <a:pt x="253566" y="278903"/>
                  </a:cubicBezTo>
                  <a:cubicBezTo>
                    <a:pt x="235045" y="269475"/>
                    <a:pt x="226963" y="254995"/>
                    <a:pt x="229657" y="238831"/>
                  </a:cubicBezTo>
                  <a:cubicBezTo>
                    <a:pt x="232351" y="223005"/>
                    <a:pt x="245484" y="211555"/>
                    <a:pt x="265015" y="208188"/>
                  </a:cubicBezTo>
                  <a:cubicBezTo>
                    <a:pt x="267709" y="207851"/>
                    <a:pt x="292965" y="205494"/>
                    <a:pt x="301383" y="202127"/>
                  </a:cubicBezTo>
                  <a:cubicBezTo>
                    <a:pt x="297679" y="199433"/>
                    <a:pt x="292965" y="196065"/>
                    <a:pt x="286903" y="195055"/>
                  </a:cubicBezTo>
                  <a:cubicBezTo>
                    <a:pt x="216188" y="194382"/>
                    <a:pt x="145809" y="194382"/>
                    <a:pt x="75430" y="194045"/>
                  </a:cubicBezTo>
                  <a:close/>
                </a:path>
              </a:pathLst>
            </a:custGeom>
            <a:solidFill>
              <a:srgbClr val="FCC698"/>
            </a:solidFill>
            <a:ln w="3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Предложение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731520" y="1394550"/>
          <a:ext cx="8830491" cy="2955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3954" y="5029201"/>
            <a:ext cx="112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/>
              <a:t>Ученый</a:t>
            </a:r>
            <a:r>
              <a:rPr lang="ru-RU" sz="3200" dirty="0" smtClean="0"/>
              <a:t> </a:t>
            </a:r>
            <a:r>
              <a:rPr lang="ru-RU" sz="3200" b="1" u="dbl" dirty="0" smtClean="0"/>
              <a:t>сформулировал</a:t>
            </a:r>
            <a:r>
              <a:rPr lang="ru-RU" sz="3200" dirty="0" smtClean="0"/>
              <a:t> </a:t>
            </a:r>
            <a:r>
              <a:rPr lang="ru-RU" sz="3200" u="dash" dirty="0" smtClean="0"/>
              <a:t>гипотезу</a:t>
            </a:r>
            <a:r>
              <a:rPr lang="ru-RU" sz="3200" dirty="0" smtClean="0"/>
              <a:t> </a:t>
            </a:r>
            <a:r>
              <a:rPr lang="ru-RU" sz="3200" u="wavy" dirty="0" smtClean="0"/>
              <a:t>о бесконечности Вселенной</a:t>
            </a:r>
            <a:r>
              <a:rPr lang="ru-RU" sz="3200" dirty="0" smtClean="0"/>
              <a:t>. </a:t>
            </a:r>
          </a:p>
        </p:txBody>
      </p:sp>
      <p:pic>
        <p:nvPicPr>
          <p:cNvPr id="1026" name="Picture 2" descr="D:\клипарт\космос\0_55cb4_44c2dd3f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68294" y="2324099"/>
            <a:ext cx="2166505" cy="2642079"/>
          </a:xfrm>
          <a:prstGeom prst="rect">
            <a:avLst/>
          </a:prstGeom>
          <a:noFill/>
        </p:spPr>
      </p:pic>
      <p:pic>
        <p:nvPicPr>
          <p:cNvPr id="1027" name="Picture 3" descr="D:\клипарт\космос\0_5475e_ab63ea0a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65904" y="249382"/>
            <a:ext cx="18415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3964"/>
            <a:ext cx="11388436" cy="110836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Виды предложений по цели высказывания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558535" y="1178428"/>
          <a:ext cx="11338560" cy="3865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209190" y="1743890"/>
            <a:ext cx="3547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повествовательное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44532" y="4339044"/>
            <a:ext cx="2843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побудительное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67057" y="3098616"/>
            <a:ext cx="3032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вопросительное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02377" y="1781173"/>
            <a:ext cx="2160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сообщение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52302" y="4377552"/>
            <a:ext cx="2370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побуждение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36544" y="3047727"/>
            <a:ext cx="1417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вопрос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s://videouroki.net/videouroki/conspekty/rus5k/05-vidy-predlozhenij-po-celi-vyskazyvaniya-povestvovatelnye-predlozheniya.files/image002.png"/>
          <p:cNvPicPr>
            <a:picLocks noChangeAspect="1" noChangeArrowheads="1"/>
          </p:cNvPicPr>
          <p:nvPr/>
        </p:nvPicPr>
        <p:blipFill>
          <a:blip r:embed="rId6"/>
          <a:srcRect l="38967" t="52642" r="37612" b="6586"/>
          <a:stretch>
            <a:fillRect/>
          </a:stretch>
        </p:blipFill>
        <p:spPr bwMode="auto">
          <a:xfrm>
            <a:off x="332509" y="2613974"/>
            <a:ext cx="1293223" cy="119973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4" descr="https://videouroki.net/videouroki/conspekty/rus5k/05-vidy-predlozhenij-po-celi-vyskazyvaniya-povestvovatelnye-predlozheniya.files/image002.png"/>
          <p:cNvPicPr>
            <a:picLocks noChangeAspect="1" noChangeArrowheads="1"/>
          </p:cNvPicPr>
          <p:nvPr/>
        </p:nvPicPr>
        <p:blipFill>
          <a:blip r:embed="rId6"/>
          <a:srcRect l="6328" t="52951" r="71944" b="7336"/>
          <a:stretch>
            <a:fillRect/>
          </a:stretch>
        </p:blipFill>
        <p:spPr bwMode="auto">
          <a:xfrm>
            <a:off x="357460" y="1468756"/>
            <a:ext cx="1227908" cy="119601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4" descr="https://videouroki.net/videouroki/conspekty/rus5k/05-vidy-predlozhenij-po-celi-vyskazyvaniya-povestvovatelnye-predlozheniya.files/image002.png"/>
          <p:cNvPicPr>
            <a:picLocks noChangeAspect="1" noChangeArrowheads="1"/>
          </p:cNvPicPr>
          <p:nvPr/>
        </p:nvPicPr>
        <p:blipFill>
          <a:blip r:embed="rId6"/>
          <a:srcRect l="73300" t="52995" r="5536" b="6233"/>
          <a:stretch>
            <a:fillRect/>
          </a:stretch>
        </p:blipFill>
        <p:spPr bwMode="auto">
          <a:xfrm>
            <a:off x="318654" y="3878768"/>
            <a:ext cx="1258389" cy="129194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995611" y="5146099"/>
            <a:ext cx="3879555" cy="1431429"/>
          </a:xfrm>
          <a:prstGeom prst="cube">
            <a:avLst/>
          </a:prstGeom>
          <a:solidFill>
            <a:srgbClr val="FFCC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повествовательное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14693" y="5097620"/>
            <a:ext cx="3709307" cy="1431429"/>
          </a:xfrm>
          <a:prstGeom prst="cube">
            <a:avLst/>
          </a:prstGeom>
          <a:solidFill>
            <a:srgbClr val="FFCC66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вопросительное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so’rok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22505" y="5040037"/>
            <a:ext cx="3502093" cy="1431429"/>
          </a:xfrm>
          <a:prstGeom prst="cube">
            <a:avLst/>
          </a:prstGeom>
          <a:solidFill>
            <a:srgbClr val="FFCC66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побудительное 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buyruk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Виды предложений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561702" y="1619793"/>
          <a:ext cx="11142617" cy="3224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D:\клипарт\школьники\деловые\sLQ6173pc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7761" y="4290416"/>
            <a:ext cx="1899829" cy="23609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85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Запомните!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32509" y="1136468"/>
            <a:ext cx="5971309" cy="54721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Простое предложение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состоит из нескольких слов или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слово-сочетаний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Оно может состоять из одного словосочетания или даже из одного слова.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Простое предложение может быть распространённым и нераспространённым, двусоставным и односоставным.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Подлежащее и сказуемое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главные члены двусоставного предложения, его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грамматическая основа.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videouroki.net/videouroki/conspekty/rus5k/08-glavnye-chleny-predlozheniya.files/image002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9234" y="1546107"/>
            <a:ext cx="4989501" cy="32879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457341" y="4723548"/>
            <a:ext cx="3060732" cy="1267837"/>
          </a:xfrm>
          <a:prstGeom prst="cube">
            <a:avLst/>
          </a:prstGeom>
          <a:solidFill>
            <a:srgbClr val="FFCC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подлежащеее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13274" y="4709692"/>
            <a:ext cx="2784762" cy="1267837"/>
          </a:xfrm>
          <a:prstGeom prst="cube">
            <a:avLst/>
          </a:prstGeom>
          <a:solidFill>
            <a:srgbClr val="FFCC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сказуемое 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7781" y="3781438"/>
            <a:ext cx="2881745" cy="1267837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определение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aniqlovchi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57855" y="3726020"/>
            <a:ext cx="2854036" cy="1267837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дополнение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to’ldiruvchi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84473" y="2839329"/>
            <a:ext cx="3643745" cy="1267837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обстоятельство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Подлежащее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23454" y="1537854"/>
          <a:ext cx="11097490" cy="4970320"/>
        </p:xfrm>
        <a:graphic>
          <a:graphicData uri="http://schemas.openxmlformats.org/drawingml/2006/table">
            <a:tbl>
              <a:tblPr/>
              <a:tblGrid>
                <a:gridCol w="4973781"/>
                <a:gridCol w="6123709"/>
              </a:tblGrid>
              <a:tr h="61306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Чем выражено?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2635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Примеры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2261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1) именем существительным или местоимением в Им. падеже;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 столе лежат </a:t>
                      </a: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книги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Мы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готовимся к экзаменам.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480">
                <a:tc>
                  <a:txBody>
                    <a:bodyPr/>
                    <a:lstStyle/>
                    <a:p>
                      <a:pPr marL="8255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2) субстантивированным* прилагательным или причастием;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Учащиеся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занимаются в спортзале. </a:t>
                      </a:r>
                    </a:p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Учёные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изучают окружающий мир.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064">
                <a:tc>
                  <a:txBody>
                    <a:bodyPr/>
                    <a:lstStyle/>
                    <a:p>
                      <a:pPr marL="1793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3) именем числительным;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Семеро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одного не ждут.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064">
                <a:tc>
                  <a:txBody>
                    <a:bodyPr/>
                    <a:lstStyle/>
                    <a:p>
                      <a:pPr marL="8255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4) глаголом в неопределённой форме;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Ответить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на вопросы было трудно.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064">
                <a:tc>
                  <a:txBody>
                    <a:bodyPr/>
                    <a:lstStyle/>
                    <a:p>
                      <a:pPr marL="8255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5) словосочетанием.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388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Около школы собралось </a:t>
                      </a:r>
                      <a:r>
                        <a:rPr lang="ru-RU" sz="2400" u="sng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много ребят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 descr="D:\клипарт\падежи\имен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9729" y="0"/>
            <a:ext cx="1209652" cy="15140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455" y="1080655"/>
            <a:ext cx="10751127" cy="5458690"/>
          </a:xfrm>
        </p:spPr>
        <p:txBody>
          <a:bodyPr>
            <a:normAutofit fontScale="92500"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Ответьте на вопрос: «В чём заключается научный прогресс?». Выпишите выделенные главные члены предложения, укажите, чем выражены подлежащие.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науке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существует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много направлений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Учёные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лабораториях, на заводах, в офисах, в заповедниках, на космических станциях. В своей работе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используют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научный подход.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Сначала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учёный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формулирует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гипотезу (предположение) о том, что произойдёт в тех или иных условиях. Для проверки своего предположения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проводит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эксперименты (опыты). Затем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анализирует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результаты эксперимента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делает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выводы.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Настоящий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учёный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никогда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останавливается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полученных результатах.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строит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новые гипотезы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проверяет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их на опыте. В этом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заключается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суть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научного прогресса. </a:t>
            </a:r>
          </a:p>
        </p:txBody>
      </p:sp>
      <p:sp>
        <p:nvSpPr>
          <p:cNvPr id="5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9593604" y="186147"/>
            <a:ext cx="631051" cy="72825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10905598" y="1589805"/>
            <a:ext cx="870766" cy="983475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11030540" y="3220241"/>
            <a:ext cx="704260" cy="85349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11003930" y="4700113"/>
            <a:ext cx="981456" cy="10621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Freeform 55">
            <a:extLst>
              <a:ext uri="{FF2B5EF4-FFF2-40B4-BE49-F238E27FC236}">
                <a16:creationId xmlns=""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10851809" y="265677"/>
            <a:ext cx="481209" cy="92581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1113</Words>
  <Application>Microsoft Office PowerPoint</Application>
  <PresentationFormat>Произвольный</PresentationFormat>
  <Paragraphs>162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Русский язык</vt:lpstr>
      <vt:lpstr>Сегодня на уроке мы узнаем</vt:lpstr>
      <vt:lpstr>Словарная работа</vt:lpstr>
      <vt:lpstr>Предложение</vt:lpstr>
      <vt:lpstr>Виды предложений по цели высказывания</vt:lpstr>
      <vt:lpstr>Виды предложений </vt:lpstr>
      <vt:lpstr>Запомните!</vt:lpstr>
      <vt:lpstr>Подлежащее</vt:lpstr>
      <vt:lpstr>Упражнение 1</vt:lpstr>
      <vt:lpstr>Проверьте!</vt:lpstr>
      <vt:lpstr>Упражнение 2</vt:lpstr>
      <vt:lpstr>Упражнение 2</vt:lpstr>
      <vt:lpstr>Проверьте!</vt:lpstr>
      <vt:lpstr>Задание 1 </vt:lpstr>
      <vt:lpstr>Задание 1 </vt:lpstr>
      <vt:lpstr>Задание 2</vt:lpstr>
      <vt:lpstr>Проверьте!</vt:lpstr>
      <vt:lpstr>Сегодня на уроке мы узнали</vt:lpstr>
      <vt:lpstr>Задание для самостоятельной работы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89</cp:revision>
  <dcterms:created xsi:type="dcterms:W3CDTF">2018-08-03T11:59:51Z</dcterms:created>
  <dcterms:modified xsi:type="dcterms:W3CDTF">2020-09-21T18:00:21Z</dcterms:modified>
</cp:coreProperties>
</file>