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0" r:id="rId3"/>
    <p:sldId id="281" r:id="rId4"/>
    <p:sldId id="282" r:id="rId5"/>
    <p:sldId id="287" r:id="rId6"/>
    <p:sldId id="289" r:id="rId7"/>
    <p:sldId id="288" r:id="rId8"/>
    <p:sldId id="283" r:id="rId9"/>
    <p:sldId id="265" r:id="rId10"/>
    <p:sldId id="266" r:id="rId11"/>
    <p:sldId id="286" r:id="rId12"/>
    <p:sldId id="272" r:id="rId13"/>
    <p:sldId id="267" r:id="rId14"/>
    <p:sldId id="270" r:id="rId15"/>
    <p:sldId id="271" r:id="rId16"/>
    <p:sldId id="268" r:id="rId17"/>
    <p:sldId id="279" r:id="rId18"/>
    <p:sldId id="285" r:id="rId19"/>
    <p:sldId id="262" r:id="rId20"/>
    <p:sldId id="277" r:id="rId21"/>
    <p:sldId id="26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337297" cy="349235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Николай Михайлович Рубцов</a:t>
            </a:r>
          </a:p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«Звезда полей»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 descr="D:\Маме\Учительская деятельность\школа\учебник 11 класс\11 класс ЮЮ М в печать\Доп к литературе\10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1395" y="2312479"/>
            <a:ext cx="3179807" cy="43380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4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itzmann.ru/rubtsov/rubts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548" y="150602"/>
            <a:ext cx="2855160" cy="337428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7237" y="3202540"/>
            <a:ext cx="2320560" cy="336481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30" name="Picture 6" descr="http://www.bards.ru/photos/persons/old/52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7270" y="3202540"/>
            <a:ext cx="2639877" cy="37356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32" name="Picture 8" descr="http://rubtsov-poetry.ru/others_2/veresov/rubtsov_li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833" y="352698"/>
            <a:ext cx="3152775" cy="47625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66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97270" y="135809"/>
            <a:ext cx="2953385" cy="30552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16833" y="5303520"/>
            <a:ext cx="3073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есотехнический техникум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2418" y="1837743"/>
            <a:ext cx="1450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кочегар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8417" y="4116270"/>
            <a:ext cx="1738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лужба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флоте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7680" y="594360"/>
            <a:ext cx="8747760" cy="5582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1954 году, на каникулах, Рубцов побывал в Ташкенте, подружился 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Сайяром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Узбекскому поэту мелодичные и задушевные стихи северянина очень понравились, он предлагал напечатать их в местной газете.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Снова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они встретятся в Москве, в Литературном институте. Оказалось, после службы на Северном флоте Рубцов закончил школу рабочей молодёжи в Ленинграде, работал на заводе, выступал на литературных вечерах и окончательно выбрал дорогу жизни.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Рубцов Николай Михайлович | сочинение, краткое содержание, анализ,  биография, характеристика, тест, отзыв, статья, реферат, ГДЗ, книга,  пересказ, сообщение, доклад, литература | Читать онлайн | iEssa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0"/>
            <a:ext cx="24193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986" y="4091259"/>
            <a:ext cx="2055295" cy="276674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79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3961" y="681653"/>
            <a:ext cx="6719279" cy="2518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Николая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Рубцова называли «поэтом Русского Севера»: он часто вдохновлялся в творчестве пейзажами Вологодской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Архангельской областей. </a:t>
            </a:r>
          </a:p>
        </p:txBody>
      </p:sp>
      <p:pic>
        <p:nvPicPr>
          <p:cNvPr id="10244" name="Picture 4" descr="Русский север - Илья Глазунов ( 1930 - 2017 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1" y="3368040"/>
            <a:ext cx="6991105" cy="34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5066" y="5014352"/>
            <a:ext cx="4649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север.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И.Глазунов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6" descr="https://s017.radikal.ru/i426/1211/62/2c7966a5dc3d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39" y="1"/>
            <a:ext cx="5008661" cy="40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3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0415" y="880745"/>
            <a:ext cx="7464270" cy="26288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Звезда полей во мгле осиротелой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Остановившись смотрит в полынью.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Уж на часах двенадцать прозвенело,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И сон окутал родину мою…</a:t>
            </a:r>
          </a:p>
        </p:txBody>
      </p:sp>
      <p:pic>
        <p:nvPicPr>
          <p:cNvPr id="27650" name="Picture 2" descr="https://i.ytimg.com/vi/MdOIgGR9dnQ/maxresdefault.jpg"/>
          <p:cNvPicPr>
            <a:picLocks noChangeAspect="1" noChangeArrowheads="1"/>
          </p:cNvPicPr>
          <p:nvPr/>
        </p:nvPicPr>
        <p:blipFill>
          <a:blip r:embed="rId2"/>
          <a:srcRect l="12224" r="12562"/>
          <a:stretch>
            <a:fillRect/>
          </a:stretch>
        </p:blipFill>
        <p:spPr bwMode="auto">
          <a:xfrm>
            <a:off x="6815788" y="0"/>
            <a:ext cx="5376212" cy="40206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02584" y="4390299"/>
            <a:ext cx="90013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мгла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ubor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заледенелый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muzlab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muzdek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полынья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daryoning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muzlamay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окутать = укрыть одеялом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Обои праздничные, векторная, графика, , новый, год, время, зима, новый, год,  рождество, снежинки, снег, фон, праздник, Часы, минимализм картинки на  рабочий стол, скачать бесплат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2"/>
          <a:stretch/>
        </p:blipFill>
        <p:spPr bwMode="auto">
          <a:xfrm>
            <a:off x="10483385" y="3509554"/>
            <a:ext cx="1708615" cy="33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1417" y="707703"/>
            <a:ext cx="6651812" cy="180508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Звезда полей! В минуты потрясений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вспоминал, как тихо за холмом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Она горит над золотом осенним,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Она горит над зимним серебром…</a:t>
            </a:r>
          </a:p>
        </p:txBody>
      </p:sp>
      <p:pic>
        <p:nvPicPr>
          <p:cNvPr id="11266" name="Picture 2" descr="Фотография Архангельская область. Кенозерский национальный парк. Деревня  Видягино. Золотая осень. Церковь Ильи Пророка | Фотобанк ГеоФото/GeoPhoto |  GetImages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35" y="0"/>
            <a:ext cx="5439065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Заповедные земли Русского Севера - Общенациональная Ассоциация  Автомототуриз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34" y="3601996"/>
            <a:ext cx="5439065" cy="325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351417" y="2970149"/>
            <a:ext cx="6125584" cy="2650722"/>
          </a:xfrm>
          <a:solidFill>
            <a:schemeClr val="bg1"/>
          </a:solidFill>
          <a:ln>
            <a:noFill/>
          </a:ln>
          <a:effectLst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потрясение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iztirob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larzaga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keltirish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 дни сомнений, во дни тягостных раздумий о судьбах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моей родины…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Иван Сергеевич Тургенев - биография, информация, личная жиз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47" y="4387909"/>
            <a:ext cx="1800921" cy="24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2930" y="1168512"/>
            <a:ext cx="7095565" cy="305296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Звезда полей горит, не угасая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всех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тревожных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жителей земли,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Своим лучом приветливым касаясь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Всех городов, поднявшихся вдали.</a:t>
            </a:r>
          </a:p>
        </p:txBody>
      </p:sp>
      <p:pic>
        <p:nvPicPr>
          <p:cNvPr id="13314" name="Picture 2" descr="Звезда полей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r="3710"/>
          <a:stretch/>
        </p:blipFill>
        <p:spPr bwMode="auto">
          <a:xfrm>
            <a:off x="6845010" y="0"/>
            <a:ext cx="534699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5348" y="4739640"/>
            <a:ext cx="78564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Винсент Ван Гог «Звездная ночь над Роной».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1888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Музей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Д’Орсе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Париж</a:t>
            </a:r>
          </a:p>
        </p:txBody>
      </p:sp>
    </p:spTree>
    <p:extLst>
      <p:ext uri="{BB962C8B-B14F-4D97-AF65-F5344CB8AC3E}">
        <p14:creationId xmlns:p14="http://schemas.microsoft.com/office/powerpoint/2010/main" val="3482243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2033" y="1115338"/>
            <a:ext cx="6742130" cy="27439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только здесь, во мгле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заледенелой,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восходит ярче и полней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счастлив я, пока на свете белом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Горит, горит звезда моих полей….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Школьное чтиво: Рубцов Н. &quot;Звезда поле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63" y="0"/>
            <a:ext cx="5147837" cy="385930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967805" y="4385945"/>
            <a:ext cx="598932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Элегия – (греч.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еlegos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жалобная песня) лирическое стихотворение, которое передаёт грустные переживания человека.</a:t>
            </a:r>
          </a:p>
        </p:txBody>
      </p:sp>
      <p:pic>
        <p:nvPicPr>
          <p:cNvPr id="6" name="Picture 2" descr="https://www.kramola.info/sites/default/files/styles/page-main/public/images/blogs/uid2442/58a.jpg?itok=D3Jw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7805" y="138360"/>
            <a:ext cx="6113930" cy="37478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0559" y="3351816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Звезда остановилась, горит тихо, горит осенью и зимой,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угасая.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Луч приветлив для всех.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 здесь – ярче и полнее. Почему?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&quot;Путеводная звезд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" y="138360"/>
            <a:ext cx="4604514" cy="25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9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851" y="1397113"/>
            <a:ext cx="3975848" cy="43513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 конца,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 тихого креста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 душа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Останется чиста.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Маме\Учительская деятельность\школа\учебник 11 класс\11 класс ЮЮ М в печать\Доп к литературе\Николай-Рубцов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1125" y="121023"/>
            <a:ext cx="7280366" cy="54602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558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69273" y="4232365"/>
            <a:ext cx="9152198" cy="232980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буду скакать по холмам задремавшей Отчизны,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Неведомый сын удивительных вольных племён!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Как прежде скакали на голос удачи капризной,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Я буду скакать по следам миновавших времён… </a:t>
            </a:r>
          </a:p>
          <a:p>
            <a:endParaRPr lang="ru-RU" dirty="0"/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" y="546009"/>
            <a:ext cx="2428875" cy="3381375"/>
          </a:xfrm>
          <a:prstGeom prst="rect">
            <a:avLst/>
          </a:prstGeom>
          <a:noFill/>
        </p:spPr>
      </p:pic>
      <p:pic>
        <p:nvPicPr>
          <p:cNvPr id="5" name="Picture 2" descr="https://upload.wikimedia.org/wikipedia/ru/thumb/7/72/%D0%9F%D0%B0%D0%BC%D1%8F%D1%82%D0%BD%D0%B8%D0%BA_%D0%A0%D1%83%D0%B1%D1%86%D0%BE%D0%B2%D1%83_%D0%B2_%D0%95%D0%BC%D0%B5%D1%86%D0%BA%D0%B5.JPG/150px-%D0%9F%D0%B0%D0%BC%D1%8F%D1%82%D0%BD%D0%B8%D0%BA_%D0%A0%D1%83%D0%B1%D1%86%D0%BE%D0%B2%D1%83_%D0%B2_%D0%95%D0%BC%D0%B5%D1%86%D0%BA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9100" y="770709"/>
            <a:ext cx="2361111" cy="314814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http://georgievka.cerkov.ru/files/2014/09/rubcov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0295" y="668383"/>
            <a:ext cx="4338048" cy="327419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" y="594360"/>
            <a:ext cx="8214360" cy="55826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1962 год. Жаркий летний день. В редакцию журнала «Знамя» зашёл молодой человек. Лицо его было худое, на нём выделялся большой лоб и глубоко запавшие глаза. Обут он в дешёвые сандалии. 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ержит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руках смятый рулончик стихов.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Здравствуйте!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стихи хочу вам показать.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Поэт Станислав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Куняев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взял стихи и начал читать: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Николай Рубцов. Лучшие стихи Николая Рубцова на портале ~ Beeson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278" y="221615"/>
            <a:ext cx="3021147" cy="47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уняев Станислав Юрье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34" y="3956472"/>
            <a:ext cx="2176145" cy="29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17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5966460" cy="18294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365" y="2667895"/>
            <a:ext cx="5768788" cy="404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Выучите стихотворение наизусть.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Прослушайте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песни на слова Николая Рубцова «Звезда полей», «Я буду долго гнать велосипед» (Букет),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горнице», «Тихая моя родина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 думаете, в чём секрет их популярности?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100" y="0"/>
            <a:ext cx="6438900" cy="47625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710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627" y="777240"/>
            <a:ext cx="5815013" cy="6080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Я запомнил, как диво,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Тот лесной хуторок,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Задремавший счастливо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Меж звериных дорог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Словно бы струя свежего воздуха и живой воды ворвалась в душный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кабинет…</a:t>
            </a:r>
          </a:p>
          <a:p>
            <a:pPr marL="0" indent="0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 каждой избою и тучей,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 громом, готовым упасть,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Чувствую самую жгучую,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Самую смертную связь.</a:t>
            </a:r>
          </a:p>
          <a:p>
            <a:endParaRPr lang="ru-RU" dirty="0"/>
          </a:p>
        </p:txBody>
      </p:sp>
      <p:pic>
        <p:nvPicPr>
          <p:cNvPr id="4104" name="Picture 8" descr="Предания и мифы Николая Рубцова - Статьи - Литература - РЕВИЗОР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40" y="0"/>
            <a:ext cx="6055360" cy="4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3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1960" y="484505"/>
            <a:ext cx="6096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преданье старом говорится: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«Когда родится человек,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Звезда на небе загорится,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светить ему весь век».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Звезда сопровождает человека всю жизнь, освещает ему жизненный путь, указывает направление…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www.chitalnya.ru/upload2/447/d714d78f7aa103ee46cf717db0e9a00b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79568" y="0"/>
            <a:ext cx="5860032" cy="41931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https://img01litfund.ru/images/lots/87/87-365-2117-18-VB086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4276">
            <a:off x="5555143" y="3306953"/>
            <a:ext cx="2332312" cy="325265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77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1828800"/>
            <a:ext cx="2987040" cy="2987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0240" y="1828800"/>
            <a:ext cx="3313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утеводная звезда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252" y="5074920"/>
            <a:ext cx="5841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одиться под счастливой звездой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9519" y="914430"/>
            <a:ext cx="4307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везда первой величины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9080" y="2928640"/>
            <a:ext cx="4150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звёзд с неба не хватает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7905" y="1828800"/>
            <a:ext cx="3152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звёздная болезнь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5185" y="5074920"/>
            <a:ext cx="411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ерез тернии к звёздам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427" y="3002280"/>
            <a:ext cx="3741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ерить в свою звезду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7585" y="919520"/>
            <a:ext cx="2432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звёздный час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4141" y="5986790"/>
            <a:ext cx="3891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вёзды так сложились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5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5130" y="253252"/>
            <a:ext cx="6530788" cy="6456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Гори, гори, моя звезда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Звезда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любви приветная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у меня одна заветная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Другой не будет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никогда…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Сойдёт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 ночь на землю ясная,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Звёзд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много блещет в небесах,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одна, моя прекрасная,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Горишь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отрадных мне лучах.</a:t>
            </a:r>
            <a:r>
              <a:rPr lang="ru-RU" dirty="0"/>
              <a:t>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из наиболее популярных русских романсов.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1846,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П.Булахов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слова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В.Чуевского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Гори, гори, моя звез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06" y="0"/>
            <a:ext cx="4600094" cy="46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37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91185"/>
            <a:ext cx="5181600" cy="18929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Родился под счастливой звездой.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Хватать звёзды с неба.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Под счастливой звездой родиться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4" t="5020" r="18952" b="12097"/>
          <a:stretch/>
        </p:blipFill>
        <p:spPr bwMode="auto">
          <a:xfrm>
            <a:off x="6772573" y="213360"/>
            <a:ext cx="5190828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хватать звезды с неба — с русского на английск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11" y="3444239"/>
            <a:ext cx="5021071" cy="34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1125" t="17540" r="34500" b="34659"/>
          <a:stretch/>
        </p:blipFill>
        <p:spPr>
          <a:xfrm>
            <a:off x="338136" y="2247899"/>
            <a:ext cx="3929064" cy="42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9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4446" y="4246294"/>
            <a:ext cx="6783594" cy="2276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Звезда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символ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света, надежды, символ верного пути. Лирическому герою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стихотворения повезло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его жизни есть путеводная звезда.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утеводная звезд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t="6077" r="17436" b="9610"/>
          <a:stretch/>
        </p:blipFill>
        <p:spPr bwMode="auto">
          <a:xfrm>
            <a:off x="7328646" y="535234"/>
            <a:ext cx="4545106" cy="30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рочества о рождении Христа и ожидание Мессии – Александро-Невское  благочи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208" y="3764279"/>
            <a:ext cx="3912247" cy="29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9000" t="28656" r="4875" b="6868"/>
          <a:stretch/>
        </p:blipFill>
        <p:spPr>
          <a:xfrm>
            <a:off x="569014" y="191030"/>
            <a:ext cx="7101898" cy="38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5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3376" y="3706676"/>
            <a:ext cx="5513807" cy="285087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Мать умерла,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Отец ушел на фронт.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Соседка злая не дает проходу.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смутно помню утро похорон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за окошком скудную природу.</a:t>
            </a:r>
          </a:p>
          <a:p>
            <a:endParaRPr lang="ru-RU" dirty="0"/>
          </a:p>
        </p:txBody>
      </p:sp>
      <p:pic>
        <p:nvPicPr>
          <p:cNvPr id="3074" name="Picture 2" descr="https://upload.wikimedia.org/wikipedia/commons/thumb/0/0d/Rubzow_Memorial_Jemesk.JPG/160px-Rubzow_Memorial_Jeme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7613" y="261257"/>
            <a:ext cx="5107586" cy="383069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22092" y="4616516"/>
            <a:ext cx="55186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Дом в Емецке, где родился Н.Рубцов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24smi.org/public/media/2017/8/22/05_1sNKDr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477" y="261257"/>
            <a:ext cx="4625431" cy="30836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726680" y="5341137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1936 – 1971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564</Words>
  <Application>Microsoft Office PowerPoint</Application>
  <PresentationFormat>Широкоэкранный</PresentationFormat>
  <Paragraphs>99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59</cp:revision>
  <dcterms:created xsi:type="dcterms:W3CDTF">2018-08-03T11:59:51Z</dcterms:created>
  <dcterms:modified xsi:type="dcterms:W3CDTF">2021-03-30T03:38:48Z</dcterms:modified>
</cp:coreProperties>
</file>