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8" r:id="rId3"/>
    <p:sldId id="319" r:id="rId4"/>
    <p:sldId id="320" r:id="rId5"/>
    <p:sldId id="321" r:id="rId6"/>
    <p:sldId id="327" r:id="rId7"/>
    <p:sldId id="322" r:id="rId8"/>
    <p:sldId id="329" r:id="rId9"/>
    <p:sldId id="328" r:id="rId10"/>
    <p:sldId id="325" r:id="rId11"/>
    <p:sldId id="326" r:id="rId12"/>
    <p:sldId id="331" r:id="rId13"/>
    <p:sldId id="330" r:id="rId14"/>
    <p:sldId id="333" r:id="rId15"/>
    <p:sldId id="317" r:id="rId16"/>
    <p:sldId id="334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2" y="2466111"/>
            <a:ext cx="7337297" cy="3492358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000" b="1" spc="-10" dirty="0" err="1" smtClean="0">
                <a:solidFill>
                  <a:srgbClr val="2365C7"/>
                </a:solidFill>
                <a:latin typeface="Arial"/>
                <a:cs typeface="Arial"/>
              </a:rPr>
              <a:t>В.М.Шукшин</a:t>
            </a: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«Упорный» (3)</a:t>
            </a:r>
          </a:p>
          <a:p>
            <a:pPr marL="12700"/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808992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559" y="4570275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 descr="http://hrono.ru/img/pisateli/shukshin_klyk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7299" y="2240033"/>
            <a:ext cx="3555025" cy="457413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7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282" y="349624"/>
            <a:ext cx="7974106" cy="582733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Инженер не посмотрел на часы, шел с Моней,  крайне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озадаченнный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 хоть старался  не  показать  этого, щадя свое инженерное звание. Моне даже смешно стало, глядя на него, но он тоже не показал, что смешно.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Приготовились!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сказал  он,  остановившись  перед  дверью  сарая.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Посмотрел  на  инженера  и  пнул  дверь...  И посторонился, чтобы тот прошёл внутрь и увидел колесо. И сам тоже вошел в сарай - крайне интересно  стало: как инженер обнаружит, что колесо не крутится.</a:t>
            </a:r>
          </a:p>
          <a:p>
            <a:endParaRPr lang="ru-RU" dirty="0"/>
          </a:p>
        </p:txBody>
      </p:sp>
      <p:pic>
        <p:nvPicPr>
          <p:cNvPr id="4" name="Picture 2" descr="Василий Макарович Шукшин &quot;Упорный&quot; #аудиокнига #шукшин #василийшукшин - 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35" t="13009" r="3090" b="12825"/>
          <a:stretch/>
        </p:blipFill>
        <p:spPr bwMode="auto">
          <a:xfrm>
            <a:off x="8283388" y="0"/>
            <a:ext cx="3986675" cy="44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98342" y="5438590"/>
            <a:ext cx="48285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задаченный = удивлённый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нуть = ударить ногой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5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448" y="188259"/>
            <a:ext cx="8332693" cy="496196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Ну-у,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сказал инженер.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думал, ты хоть фокус какой-нибудь тут придумал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смешно, парень.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извини,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сказал Моня, довольный.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интересом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посмотрел на Моню.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Усмехнулся.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Пошли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 дом. 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нженер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опять с  интересом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поглядел на Моню, сощурил в усмешке умные глаза.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Всё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же не поверил на слово? Сделал... Всю ночь, наверно, трудился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316" t="16454" r="28750" b="11354"/>
          <a:stretch/>
        </p:blipFill>
        <p:spPr>
          <a:xfrm>
            <a:off x="8727140" y="188259"/>
            <a:ext cx="3106271" cy="3238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38882" y="3926541"/>
            <a:ext cx="3091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ощурить глаза –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qismoq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10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447" y="467471"/>
            <a:ext cx="8588189" cy="617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Моня сидел теперь задумчивый и спокойный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если бы у него уже было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трое детей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он смотрел, как они развиваются.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Весь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день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...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Дело не в этом,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заговорил Моня, и заговорил  без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сожаления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 горя,   а   с   глубоким,   искренним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любопытством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дело  в  том,  что  я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всё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же  не понимаю: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оно не крутится? Оно же должно крутиться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должно,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сказал инженер.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этом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дело.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dirty="0"/>
          </a:p>
        </p:txBody>
      </p:sp>
      <p:pic>
        <p:nvPicPr>
          <p:cNvPr id="1026" name="Picture 2" descr="Сообщество иллюстраторов | Иллюстрация К рассказу В.М.Шукши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79"/>
          <a:stretch/>
        </p:blipFill>
        <p:spPr bwMode="auto">
          <a:xfrm>
            <a:off x="8982636" y="147918"/>
            <a:ext cx="2868812" cy="63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4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29" y="440577"/>
            <a:ext cx="7458636" cy="6175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посмотрели друг на друга... Инженер улыбнулся, и  ясно  стало,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вовсе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 не  злой человек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улыбка у него простецкая, доверчивая.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Учиться надо, дружок,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посоветовал инженер,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тогда  все  будет понятно.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чём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учиться, учиться,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недовольно сказал Моня.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Вот нашли одну тему: учиться, учиться... 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учёных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дураков не бывает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Инженер засмеялся... 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встал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Бывают! Но все же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неучёных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их больше. Я не к этому случаю  говорю... вообще. Будь здоров!</a:t>
            </a:r>
          </a:p>
          <a:p>
            <a:pPr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D:\Маме\Учительская деятельность\школа\учебник 11 класс\11 класс ЮЮ М в печать\фото литер\Упорны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7180" y="-94129"/>
            <a:ext cx="4274820" cy="34004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84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5763" y="471487"/>
            <a:ext cx="7531417" cy="6086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Моня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сидел  в горнице, смотрел в окно. Верхняя часть окна уже занялась красным 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всходило солнце. Село пробудилось; хлопали ворота, мычали коровы, собираясь в табун. Переговаривались люди, уже где-то и покрикивали  друг  на друга...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Всё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 положено. 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Слава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богу, хоть тут-то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ясно, думал Моня.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Солнце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всходит и заходит, всходит и заходит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недосягаемое,  неистощимое,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вечное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А  тут  себе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шуруют: кричат, спешат, трудятся, поливают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капусту... Радости подсчитывают, удачи.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Хэх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!.. люди, милые люди... Здравствуйте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D:\Маме\Учительская деятельность\школа\учебник 11 класс\11 класс ЮЮ М в печать\фото литер\Упорны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7180" y="0"/>
            <a:ext cx="4274820" cy="34004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14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30" y="642284"/>
            <a:ext cx="7351057" cy="6014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Моня – упорный, не успокоится, пока не достигнет своей цели. А инженер?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Зачем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привёл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инженера к своему сараю?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инженер пошел к сараю?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улыбнулся светлой, доверчивой. простецкой улыбкой?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жена инженера была внимательнее к Моне?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Какой вопрос остался у Мони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нерешённым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человек задает вопросы, он думает. Я думаю – следовательно, я существую.</a:t>
            </a:r>
          </a:p>
          <a:p>
            <a:endParaRPr lang="ru-RU" dirty="0"/>
          </a:p>
        </p:txBody>
      </p:sp>
      <p:pic>
        <p:nvPicPr>
          <p:cNvPr id="2050" name="Picture 2" descr="Шукшин, Рассказы – краткое содержание - Русская историческая библио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34" y="430654"/>
            <a:ext cx="3992380" cy="287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109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8162" y="1690688"/>
            <a:ext cx="5691188" cy="44243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и прочитайте рассказы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В.М.Шукшина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Ответьте на вопросы учебника.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Посмотрите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фильмы с участием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В.М.Шукшина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D:\Маме\Учительская деятельность\школа\учебник 11 класс\11 класс ЮЮ М в печать\фото литер\упорн шукш.jpg"/>
          <p:cNvPicPr>
            <a:picLocks noChangeAspect="1" noChangeArrowheads="1"/>
          </p:cNvPicPr>
          <p:nvPr/>
        </p:nvPicPr>
        <p:blipFill rotWithShape="1">
          <a:blip r:embed="rId2"/>
          <a:srcRect t="3760" r="16858" b="19436"/>
          <a:stretch/>
        </p:blipFill>
        <p:spPr bwMode="auto">
          <a:xfrm>
            <a:off x="6192967" y="1488981"/>
            <a:ext cx="5674425" cy="294854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474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06" y="346449"/>
            <a:ext cx="7216589" cy="58929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 он  его  сделал.  Весь  день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работал,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дотемна. Доделывал уже с фонарем.  Разорил  велосипед  (колесо  взял),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жёлоб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сделал   из   старого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ведра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 стержень не приварил, а скрепил с осью болтами...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было сделано, как и задумалось.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Моня подвесил фонарь повыше, сел на чурбак рядом с колесом,  закурил... И  без  волнения  толкнул  колесо  ногой. Почему-то охота было начать вечное движение  непременно  ногой.  И  привалился   спиной   к   стене.   И   стал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смотреть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  как  крутится  колесо.  Колесо  покрутилось -покрутилось и стало. </a:t>
            </a:r>
          </a:p>
        </p:txBody>
      </p:sp>
      <p:pic>
        <p:nvPicPr>
          <p:cNvPr id="4" name="Picture 2" descr="Василий Макарович Шукшин &quot;Упорный&quot; #аудиокнига #шукшин #василийшукшин - 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5" t="13009" r="3090" b="12825"/>
          <a:stretch/>
        </p:blipFill>
        <p:spPr bwMode="auto">
          <a:xfrm>
            <a:off x="8243363" y="0"/>
            <a:ext cx="3986675" cy="44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1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235" y="575048"/>
            <a:ext cx="7297271" cy="5771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Моня потом его раскручивал уже руками... Подолгу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с изумлением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 враждебно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-смотрел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сверкающий спицами светлый круг колеса. Оно останавливалось. Моня сообразил, что не  хватает  противовеса.  Надо  же уравновесить  желоб  и  груз!  Уравновесил.  Опять что есть силы раскручивал колесо, опять сидел над ним  и  ждал.  Колесо  останавливалось.  Моня  хотел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поломать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его,  но  раздумал...  Посидел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ещё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немного, встал и с пустой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душой медленно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пошёл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куда-нибудь.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64072" y="363070"/>
            <a:ext cx="3684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ротивовес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posangi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равновесить –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baravarlash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irmoq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аскручивать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aaylantirib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yubormoq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944" t="56866" r="33271" b="10177"/>
          <a:stretch/>
        </p:blipFill>
        <p:spPr>
          <a:xfrm>
            <a:off x="7198108" y="4598894"/>
            <a:ext cx="4850458" cy="22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658" y="144743"/>
            <a:ext cx="830580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Пришёл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речку, сел к воде, выбирал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возле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себя  камешки  и стрелял  ими  с  ладони  в  темную  воду. От реки не исходил покой, она чуть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шумела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камнях,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вздыхала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темноте у того  берега...  Всю  ночь чего-то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беспокоилась, бормотала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сама с собой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текла, текла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На середине, на  быстрине,  поблескивала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её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текучая  спина,  а здесь, у берега, она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шевелила какие-то камешки,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иногда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сердито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шипела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 а иногда вроде смеялась тихо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шёпотом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1" y="4388244"/>
            <a:ext cx="52040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бормотать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ming’illamoq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облёскивать =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блестеть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евелить 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qimirlatmoq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ипеть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vishillamoq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ёпотом 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pichirlab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Человек Гай Река - Бесплатное фото на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323" y="0"/>
            <a:ext cx="3425189" cy="42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648" y="228600"/>
            <a:ext cx="7718612" cy="59483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Моня  не  страдал. Ему даже понравилось, что вот один он здесь, все над ним надсмеялись и дальше будут смеяться: хоть и бывают редкие  глупости,  но вечный  двигатель  никто в селе еще не изобретал. Этого хватит месяца на два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говорить. Пусть. Надо и посмеяться людям. Они много работают, развлечений тут особых нет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пусть посмеются, ничего. Он в эту ночь даже  любил  их  за что-то,  Моня,  людей.  Он думал о них спокойно, с сожалением, даже подумал, что зря он так много спорит с ними.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Зачем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спорить? Надо жить, нести свой крест молча... И себя тоже стало немного жаль.</a:t>
            </a:r>
          </a:p>
          <a:p>
            <a:endParaRPr lang="ru-RU" dirty="0"/>
          </a:p>
        </p:txBody>
      </p:sp>
      <p:pic>
        <p:nvPicPr>
          <p:cNvPr id="4" name="Picture 2" descr="D:\Маме\Учительская деятельность\школа\учебник 11 класс\11 класс ЮЮ М в печать\фото литер\Упорны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3164" y="0"/>
            <a:ext cx="3938836" cy="31331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613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763307"/>
            <a:ext cx="4222377" cy="2302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Нести свой крест  - делать своё дело, стойко переносить удары судьбы.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Произведение «Ценная бандероль стоимостью в один доллар. История 13 ч.102»  автора Анна Магасумова - Литературный сайт Fabula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 b="9834"/>
          <a:stretch/>
        </p:blipFill>
        <p:spPr bwMode="auto">
          <a:xfrm>
            <a:off x="1053961" y="4074459"/>
            <a:ext cx="4572000" cy="263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Описание картины Ильи Глазунова «Голгоф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43" y="311522"/>
            <a:ext cx="6344485" cy="37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3871" y="4719918"/>
            <a:ext cx="4643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И.Глазунов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Голгофа. 1983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3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578223"/>
            <a:ext cx="8547846" cy="563908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Дождался Моня, что  и  заря  занялась.  Он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умылся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реке 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пошёл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береговой улицей. Просто так опять, без цели. Спать не хотелось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Уже  совсем развиднело. Моня не заметил, как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пришёл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дому инженера. Не нарочно, конечно,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пришел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шёл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мимо и увидел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Тот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опять возился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 своим мотоциклом.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Доброе утро!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сказал Моня, остановившись у изгороди. И смотрел на инженера мирно и весело.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откликнулся инженер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ведь крутится!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сказал Моня.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Колесо-то.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928846" y="4504765"/>
            <a:ext cx="30446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аря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shafaq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згородь = забор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5110" t="14297" r="27317" b="14885"/>
          <a:stretch/>
        </p:blipFill>
        <p:spPr>
          <a:xfrm>
            <a:off x="9224682" y="228600"/>
            <a:ext cx="2626089" cy="37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0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443753"/>
            <a:ext cx="8843682" cy="5760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Инженер 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екоторое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время смотрел на Моню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то что не верил, скорее так: не верил и не понимал.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Двигатель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 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Двигатель. Колесо-то... Крутится. Всю  ночь  крутилось...  И  сейчас крутится. Мне надоело смотреть, я пошел малость пройтись.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Инженер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теперь  ничего  не  понимал.  Вид  у Мони усталый и честный. И нисколько не пристыженный, а даже какой-то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просветлённый.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 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Пойдём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поглядишь сам.</a:t>
            </a:r>
          </a:p>
        </p:txBody>
      </p:sp>
      <p:pic>
        <p:nvPicPr>
          <p:cNvPr id="4" name="Picture 4" descr="https://i736.photobucket.com/albums/xx10/anser4_photo/shukshin/img040_zps41b5902a.jpg"/>
          <p:cNvPicPr>
            <a:picLocks noChangeAspect="1" noChangeArrowheads="1"/>
          </p:cNvPicPr>
          <p:nvPr/>
        </p:nvPicPr>
        <p:blipFill rotWithShape="1">
          <a:blip r:embed="rId2"/>
          <a:srcRect l="56630" b="3019"/>
          <a:stretch/>
        </p:blipFill>
        <p:spPr bwMode="auto">
          <a:xfrm>
            <a:off x="8955742" y="1371599"/>
            <a:ext cx="3128682" cy="3606841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54321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340" y="373342"/>
            <a:ext cx="8373035" cy="53954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Инженер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пошёл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ограды к Моне.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Ну, это... фокус какой-нибудь,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всё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же не верил он.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Подстроил там чего-нибудь?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Какой фокус! В сарае... на полу: крутится и крутится.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чего колесо-то?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велика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приостановился: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Ну, правильно: там хороший подшипник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оно и крутится.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сказал Моня,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не всю же ночь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Они опять двинулись.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316" t="16454" r="28750" b="11354"/>
          <a:stretch/>
        </p:blipFill>
        <p:spPr>
          <a:xfrm>
            <a:off x="8942293" y="94130"/>
            <a:ext cx="3106271" cy="3238266"/>
          </a:xfrm>
          <a:prstGeom prst="rect">
            <a:avLst/>
          </a:prstGeom>
        </p:spPr>
      </p:pic>
      <p:pic>
        <p:nvPicPr>
          <p:cNvPr id="3074" name="Picture 2" descr="Сферические подшипн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293" y="399377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00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1287</Words>
  <Application>Microsoft Office PowerPoint</Application>
  <PresentationFormat>Широкоэкранный</PresentationFormat>
  <Paragraphs>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самостоятельной работы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230</cp:revision>
  <dcterms:created xsi:type="dcterms:W3CDTF">2018-08-03T11:59:51Z</dcterms:created>
  <dcterms:modified xsi:type="dcterms:W3CDTF">2021-03-22T11:58:19Z</dcterms:modified>
</cp:coreProperties>
</file>