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89" r:id="rId3"/>
    <p:sldId id="310" r:id="rId4"/>
    <p:sldId id="311" r:id="rId5"/>
    <p:sldId id="312" r:id="rId6"/>
    <p:sldId id="267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94" r:id="rId15"/>
    <p:sldId id="314" r:id="rId16"/>
    <p:sldId id="313" r:id="rId17"/>
    <p:sldId id="315" r:id="rId18"/>
    <p:sldId id="30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err="1" smtClean="0">
                <a:solidFill>
                  <a:srgbClr val="2365C7"/>
                </a:solidFill>
                <a:latin typeface="Arial"/>
                <a:cs typeface="Arial"/>
              </a:rPr>
              <a:t>В.М.Шукшин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«Упорный» (2)</a:t>
            </a:r>
          </a:p>
          <a:p>
            <a:pPr marL="12700"/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http://hrono.ru/img/pisateli/shukshin_kly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299" y="2240033"/>
            <a:ext cx="3555025" cy="457413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5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0254" y="199224"/>
            <a:ext cx="7799294" cy="644114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сейчас насчет этого думают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думает-то?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стал раздражаться инженер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Учёный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мир... Вообще. Что, сняли, что ли, эту проблему?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Никак не думают. Делать, что ли, нечего больше, как об этом думать.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сняли проблему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 снова склонился к мотоциклу: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Сняли.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рано?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давал ему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уйти от разговора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«не рано»?-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оглянулся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опять инженер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Сняли-то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Проблему-то.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внимательно посмотрел на Моню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изобрёл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вечный двигатель, что ли?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65110" y="199224"/>
            <a:ext cx="43268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нять проблему =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 проблему;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 заниматься больше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этой проблемой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йти от разговора =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менить тему разговора;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рекратить разговор</a:t>
            </a:r>
          </a:p>
        </p:txBody>
      </p:sp>
      <p:pic>
        <p:nvPicPr>
          <p:cNvPr id="6" name="Picture 4" descr="https://i736.photobucket.com/albums/xx10/anser4_photo/shukshin/img040_zps41b5902a.jpg"/>
          <p:cNvPicPr>
            <a:picLocks noChangeAspect="1" noChangeArrowheads="1"/>
          </p:cNvPicPr>
          <p:nvPr/>
        </p:nvPicPr>
        <p:blipFill rotWithShape="1">
          <a:blip r:embed="rId2"/>
          <a:srcRect l="56630" b="3019"/>
          <a:stretch/>
        </p:blipFill>
        <p:spPr bwMode="auto">
          <a:xfrm>
            <a:off x="8353105" y="3738654"/>
            <a:ext cx="2681174" cy="309094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21692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896" y="413266"/>
            <a:ext cx="6862965" cy="6444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тоже внимательно посмотрел на инженера.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Изобрёл.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вставая с корточек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попристальнее вгляделся в Моню. Откровенно улыбнулся: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Поздравляю!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помолчал, задетый за больное усмешкой инженера.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Ну, а что ж ты даже не поинтересуешься: что за двигатель?  Узнал  бы хоть принцип работы... Ты же инженер.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Неужели тебе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неинтересно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i736.photobucket.com/albums/xx10/anser4_photo/shukshin/img040_zps41b5902a.jpg"/>
          <p:cNvPicPr>
            <a:picLocks noChangeAspect="1" noChangeArrowheads="1"/>
          </p:cNvPicPr>
          <p:nvPr/>
        </p:nvPicPr>
        <p:blipFill rotWithShape="1">
          <a:blip r:embed="rId2"/>
          <a:srcRect l="56630" b="3019"/>
          <a:stretch/>
        </p:blipFill>
        <p:spPr bwMode="auto">
          <a:xfrm>
            <a:off x="9510826" y="-12614"/>
            <a:ext cx="2681174" cy="3090940"/>
          </a:xfrm>
          <a:prstGeom prst="rect">
            <a:avLst/>
          </a:prstGeom>
          <a:noFill/>
          <a:effectLst/>
        </p:spPr>
      </p:pic>
      <p:pic>
        <p:nvPicPr>
          <p:cNvPr id="5" name="Picture 4" descr="https://i736.photobucket.com/albums/xx10/anser4_photo/shukshin/img040_zps41b5902a.jpg"/>
          <p:cNvPicPr>
            <a:picLocks noChangeAspect="1" noChangeArrowheads="1"/>
          </p:cNvPicPr>
          <p:nvPr/>
        </p:nvPicPr>
        <p:blipFill rotWithShape="1">
          <a:blip r:embed="rId2"/>
          <a:srcRect r="56861" b="2330"/>
          <a:stretch/>
        </p:blipFill>
        <p:spPr bwMode="auto">
          <a:xfrm>
            <a:off x="7109457" y="25160"/>
            <a:ext cx="2615682" cy="3053166"/>
          </a:xfrm>
          <a:prstGeom prst="rect">
            <a:avLst/>
          </a:prstGeom>
          <a:noFill/>
          <a:effectLst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9457" y="3967090"/>
            <a:ext cx="5026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адеть за больное = обидеть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6859" y="268942"/>
            <a:ext cx="7839635" cy="6441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узнавать не хочу.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глупость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ты должен сам понимать, что глупость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вдруг не глупость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Надо  же  понимать хоть такие-то вещи. Как ты думаешь: если бы вечный двигатель был возможен, неужели бы его до сих пор не изобрели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Оглушил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 этот  инженер.  И  стыдно  было,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злость поднялась на инженера нешуточная... Но ужасно,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появилось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сомнение в вечном двигателе. Он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пошёл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прямиком домой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чертежу.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Шагал скоро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глядел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вниз…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4" descr="https://i736.photobucket.com/albums/xx10/anser4_photo/shukshin/img040_zps41b5902a.jpg"/>
          <p:cNvPicPr>
            <a:picLocks noChangeAspect="1" noChangeArrowheads="1"/>
          </p:cNvPicPr>
          <p:nvPr/>
        </p:nvPicPr>
        <p:blipFill rotWithShape="1">
          <a:blip r:embed="rId2"/>
          <a:srcRect l="56630" b="3019"/>
          <a:stretch/>
        </p:blipFill>
        <p:spPr bwMode="auto">
          <a:xfrm>
            <a:off x="8727141" y="43657"/>
            <a:ext cx="3464859" cy="399439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55779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835" y="376518"/>
            <a:ext cx="7086600" cy="6293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будет колесо вращаться,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сказала учительница.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знаю пока... Это надо рассчитать. Оно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должно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вращаться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Женщина тоже смотрела на него, несколько встревоженная. Она, как видно, немножко даже испугалась,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чтобы оно вращалось?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спросила она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Знаете что,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прервала Моню учительница,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чего мы гадаем тут: это нам легко объяснит учитель физики, Александр  Иванович  такой... Только подождите меня, ладно?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попросила учительница.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с вами пойду.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тоже интересно стало.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20318" y="470648"/>
            <a:ext cx="22991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ращаться =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крутиться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вертеться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Ёлки-палки!.. – КиноПоис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2" t="10353" r="-1513" b="36000"/>
          <a:stretch/>
        </p:blipFill>
        <p:spPr bwMode="auto">
          <a:xfrm>
            <a:off x="8343609" y="2393576"/>
            <a:ext cx="3146729" cy="41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0944" y="228600"/>
            <a:ext cx="8641080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Учитель физики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улыбкой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слушал возбуждённого Моню... Смотрел в чертёж. Выслушал.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Вот!.. - сказал он …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неподдельным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восторгом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- Видите, как все продумано!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Смотрите сюда: я почти ничего  не  меняю  в  вашей  конструкции,  но только внесу маленькие изменения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 уже такой двигатель видел в книге,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остановил Моня учителя.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 не будет крутиться.</a:t>
            </a:r>
          </a:p>
          <a:p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-Ага! - воскликнул 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счастливый</a:t>
            </a: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учитель.</a:t>
            </a: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свирепо смотрел на учителя. Но того все не  оставляла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странная радость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Наверно</a:t>
            </a: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его так 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радовала</a:t>
            </a: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незыблемость</a:t>
            </a: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законов механики. 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4991" y="682207"/>
            <a:ext cx="28873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поддельный =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фальшивый,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ненастоящий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свирепо =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 злостью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незыблемый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qo‘zgalmas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незыблемость =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еподвижность;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постоянство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1" y="309282"/>
            <a:ext cx="6831106" cy="5867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 горите вы синим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огнём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вашим равенством!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горько сказал Моня.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Взял чертёж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пошел вон.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Вышел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улицу и быстро опять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пошагал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домой. Это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похоже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 какой-то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заговор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сговорились. Ведь ясно же, ребенку ясно: колесо не может не вертеться! Нет, оно, видите ли, НЕ ДОЛЖНО  вертеться.  Ну что это?!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ушёл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сарай и начал делать вечный двигатель.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69262" y="309282"/>
            <a:ext cx="42219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аговор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fitna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сговориться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kelishmoq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сно = понятно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Маме\Учительская деятельность\школа\учебник 11 класс\11 класс ЮЮ М в печать\фото литер\Упорн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9262" y="2864224"/>
            <a:ext cx="4274820" cy="3400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54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8577" y="392019"/>
            <a:ext cx="4086497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 физики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3634" y="875596"/>
            <a:ext cx="5945777" cy="577201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феврале 1948 года в Сростки приехала учительская семья: Александр Иванович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Гекман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– физик, его жена Зинаида Ивановна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Ковязина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– математик.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Они прожили в селе до августа 1960 года и оставили о себе добрую память. Многие поколения детей, которым посчастливилось учиться у них, называют в числе любимых и уважаемых учителей в первую очередь Александра Ивановича и Зинаиду Ивановну.</a:t>
            </a:r>
          </a:p>
          <a:p>
            <a:endParaRPr lang="ru-RU" dirty="0"/>
          </a:p>
        </p:txBody>
      </p:sp>
      <p:pic>
        <p:nvPicPr>
          <p:cNvPr id="5" name="Picture 2" descr="Ð.Ð. Ð¨Ð£ÐÐ¨ÐÐ Ð¸ Ð.Ð. ÐÐÐÐÐÐ (Ð² ÑÐµÐ½ÑÑÐµ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8616" y="3290956"/>
            <a:ext cx="4746421" cy="30372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63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0658" y="104400"/>
            <a:ext cx="7821706" cy="5328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Шукшин как-то признался, что ему в жизни «везло на умных и добрых людей».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быть, тем, кто связал свою жизнь с математикой и физикой, на пути встречались преподаватели более умные и талантливые. Не знаю. Мне лично не довелось. В школе работал постоянно кружок под руководством А.И.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Гекмана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Мальчишки конструировали самолёты, пароходы, летающих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змеев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многое другое, и занимали в районе и крае призовые места.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705" y="3947935"/>
            <a:ext cx="5078505" cy="2810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22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8162" y="1690688"/>
            <a:ext cx="5691188" cy="44243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рассказ «Упорный».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учебника.</a:t>
            </a:r>
          </a:p>
        </p:txBody>
      </p:sp>
      <p:pic>
        <p:nvPicPr>
          <p:cNvPr id="6" name="Picture 4" descr="D:\Маме\Учительская деятельность\школа\учебник 11 класс\11 класс ЮЮ М в печать\фото литер\упорн шукш.jpg"/>
          <p:cNvPicPr>
            <a:picLocks noChangeAspect="1" noChangeArrowheads="1"/>
          </p:cNvPicPr>
          <p:nvPr/>
        </p:nvPicPr>
        <p:blipFill>
          <a:blip r:embed="rId2"/>
          <a:srcRect t="3760" b="19436"/>
          <a:stretch>
            <a:fillRect/>
          </a:stretch>
        </p:blipFill>
        <p:spPr bwMode="auto">
          <a:xfrm>
            <a:off x="6096000" y="1690688"/>
            <a:ext cx="5962650" cy="25760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6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8930" y="3680292"/>
            <a:ext cx="6510057" cy="290202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рассказов Шукшина;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необычная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в которой проявляется характер героя,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 или монолог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чертёж характера.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481" y="2274339"/>
            <a:ext cx="7379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больше интересует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«история души».</a:t>
            </a:r>
          </a:p>
          <a:p>
            <a:pPr algn="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В.М.Шукшин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Lib.ru/Классика. Чехов Антон Павлович. Собрание сочинен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945" y="355938"/>
            <a:ext cx="2159302" cy="24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325881" y="563879"/>
            <a:ext cx="9127401" cy="15650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По-моему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написав рассказ, следует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вычёркивать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начало и конец.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короче, как можно короче надо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писать.</a:t>
            </a:r>
          </a:p>
          <a:p>
            <a:pPr marL="0" indent="0" algn="r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Picture 2" descr="http://hrono.ru/img/rgd/pisarev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993" y="3228446"/>
            <a:ext cx="3350083" cy="317770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40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08" y="49077"/>
            <a:ext cx="5932204" cy="112081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Вечный двигатель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070" y="4370294"/>
            <a:ext cx="7409330" cy="203050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Индийский или арабский вечный двигатель «Колесо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Бхаскары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».Не нем косо закреплены небольшие сосуды, частично наполненные ртутью.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ru/thumb/1/14/Perpetuum-mobileFF.gif/220px-Perpetuum-mobileF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684" y="1026452"/>
            <a:ext cx="2569096" cy="31062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://img.youtube.com/vi/7KqOwJKWIAw/0.jpg"/>
          <p:cNvPicPr>
            <a:picLocks noChangeAspect="1" noChangeArrowheads="1"/>
          </p:cNvPicPr>
          <p:nvPr/>
        </p:nvPicPr>
        <p:blipFill>
          <a:blip r:embed="rId3"/>
          <a:srcRect l="14312" r="14831"/>
          <a:stretch>
            <a:fillRect/>
          </a:stretch>
        </p:blipFill>
        <p:spPr bwMode="auto">
          <a:xfrm>
            <a:off x="7852897" y="49078"/>
            <a:ext cx="4082519" cy="43212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7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964" y="365124"/>
            <a:ext cx="624622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Вечный двигатель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974" y="4194713"/>
            <a:ext cx="6386919" cy="157883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Конструкция вечного двигателя, основанного на законе Архимеда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https://upload.wikimedia.org/wikipedia/commons/thumb/1/1e/Perpetuum2.png/220px-Perpetuu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6695" y="637941"/>
            <a:ext cx="3632655" cy="5944346"/>
          </a:xfrm>
          <a:prstGeom prst="rect">
            <a:avLst/>
          </a:prstGeom>
          <a:noFill/>
        </p:spPr>
      </p:pic>
      <p:pic>
        <p:nvPicPr>
          <p:cNvPr id="1026" name="Picture 2" descr="Архимед (Archimedes) — Биограпед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1"/>
          <a:stretch/>
        </p:blipFill>
        <p:spPr bwMode="auto">
          <a:xfrm flipH="1">
            <a:off x="5481107" y="1027905"/>
            <a:ext cx="1905000" cy="24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4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Вечный двигатель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ÐÐµÑÐ½ÑÐ¹ Ð´Ð²Ð¸Ð³Ð°ÑÐµÐ»Ñ"/>
          <p:cNvPicPr>
            <a:picLocks noChangeAspect="1" noChangeArrowheads="1"/>
          </p:cNvPicPr>
          <p:nvPr/>
        </p:nvPicPr>
        <p:blipFill>
          <a:blip r:embed="rId2"/>
          <a:srcRect l="2211" r="1972"/>
          <a:stretch>
            <a:fillRect/>
          </a:stretch>
        </p:blipFill>
        <p:spPr bwMode="auto">
          <a:xfrm>
            <a:off x="1280160" y="1699123"/>
            <a:ext cx="6844937" cy="40005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674" name="AutoShape 2" descr="http://img.youtube.com/vi/rnKjv9hnepE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img.youtube.com/vi/rnKjv9hnepE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0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8821" y="419584"/>
            <a:ext cx="6734916" cy="2422141"/>
          </a:xfrm>
          <a:solidFill>
            <a:schemeClr val="bg1"/>
          </a:solidFill>
          <a:ln>
            <a:noFill/>
          </a:ln>
          <a:effectLst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взял велосипедное колесо, закрепил его на оси. Небольшая гирька скользила по жёлобу, потом давила на стержень. Стержень толкал колесо, оно крутилось и поднимало гирьку вверх. Она снова скользила вниз. Всё было просто!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5060" r="13056" b="357"/>
          <a:stretch>
            <a:fillRect/>
          </a:stretch>
        </p:blipFill>
        <p:spPr bwMode="auto">
          <a:xfrm>
            <a:off x="7636135" y="3307480"/>
            <a:ext cx="4555866" cy="3550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/>
          <a:srcRect l="14959" t="5703" r="13357"/>
          <a:stretch/>
        </p:blipFill>
        <p:spPr bwMode="auto">
          <a:xfrm>
            <a:off x="7636135" y="0"/>
            <a:ext cx="4472069" cy="33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Колесо заднее 26 Колеса Колеса в сборе: характеристики, цены, отзывы.  Купить Колесо заднее 26 Колеса Колеса в сборе в интрнет-магазине  ВелоСклад.р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1" y="3998174"/>
            <a:ext cx="2859825" cy="285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Желоб водосточный ТехноНИКОЛЬ 125 мм коричневый 3 м онлайн в Свитондейл.  Заказать Желоб водосточный ТехноНИКОЛЬ 125 мм коричневый 3 м недорого в  Киеве и Украин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546">
            <a:off x="1999057" y="5028854"/>
            <a:ext cx="3710917" cy="7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либровочная гирька 200г купить анонимно с доставкой по Москве и всей  России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6200">
            <a:off x="2941128" y="4308244"/>
            <a:ext cx="927720" cy="9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90918" y="3532176"/>
            <a:ext cx="1877728" cy="1239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25372" y="6427695"/>
            <a:ext cx="2635624" cy="8068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98743" y="4152140"/>
            <a:ext cx="124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жёлоб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212" y="3591577"/>
            <a:ext cx="126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гирька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4042" y="5985157"/>
            <a:ext cx="175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стержень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12" idx="2"/>
          </p:cNvCxnSpPr>
          <p:nvPr/>
        </p:nvCxnSpPr>
        <p:spPr>
          <a:xfrm flipH="1">
            <a:off x="3525231" y="4114797"/>
            <a:ext cx="845867" cy="485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4840941" y="4675360"/>
            <a:ext cx="1280344" cy="1029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2"/>
          </p:cNvCxnSpPr>
          <p:nvPr/>
        </p:nvCxnSpPr>
        <p:spPr>
          <a:xfrm flipH="1">
            <a:off x="5498743" y="6508377"/>
            <a:ext cx="11518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1680" y="333001"/>
            <a:ext cx="8910920" cy="5503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 придумал это ночью... ...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Вскочил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начертил колесо,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жёлоб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стерженёк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грузик... И даже не испытал особой радости, только  удивился:  чего  же  они столько  времени  головы-то  ломали! Он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походил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комнате,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глубоко гордый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спокойный…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мысленно  вообразил  вдруг  огромнейший простор своей родины, России,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бесконечную равнину, и увидел себя  на  той  равнине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идёт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спокойно  по дороге,  руки  в  карманах, поглядывает вокруг... И в такой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ходьбе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ничего больше,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идёт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всё,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почудилось Моне некое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величие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лёг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кровать, но до утра не заснул. </a:t>
            </a:r>
          </a:p>
        </p:txBody>
      </p:sp>
      <p:pic>
        <p:nvPicPr>
          <p:cNvPr id="2054" name="Picture 6" descr="Сонник Равнина, к чему снится Равнина во сне виде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487"/>
          <a:stretch/>
        </p:blipFill>
        <p:spPr bwMode="auto">
          <a:xfrm>
            <a:off x="9128150" y="2289641"/>
            <a:ext cx="3063850" cy="42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уки в карманах Человек в синей форме стоит на белом фоне в студии Стоковое  Фото - изображение насчитывающей человек, на: 165958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1E0"/>
              </a:clrFrom>
              <a:clrTo>
                <a:srgbClr val="E5E1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388" y="5056094"/>
            <a:ext cx="892683" cy="13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6788" y="5979411"/>
            <a:ext cx="442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очудилось = показалось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0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625787"/>
            <a:ext cx="5710518" cy="15511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Ломать голову = долго думать, размышлять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Канакина. 3 класс. Учебник №1, упр. 85, с. 50 | Развив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18" y="3962671"/>
            <a:ext cx="2103531" cy="24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ЛОМАТЬ ГОЛОВУ над чем-либ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92" y="566175"/>
            <a:ext cx="2681754" cy="27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потребляем идиомы правильно: &quot;Ломать голову над чем-либ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606516"/>
            <a:ext cx="4386237" cy="26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339" y="346448"/>
            <a:ext cx="7481493" cy="6282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Моня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пошёл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гараж. Но по дороге решил зайти к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инженеру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Андрею Николаевичу   Голубеву,  молодому  специалисту.  Он  был  человек  приезжий,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толковый.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Раза два Моня  с ним общался, инженер ему нравился.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учёные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думают насчет вечного двигателя?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сразу начал Моня. Сел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бревно...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смотрел на инженера снизу.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за вечный двигатель?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 этот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перпетуум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мобиле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Нормальный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вечный  двигатель,  который никак не могли придумать...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Ну? И что?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2833" y="346448"/>
            <a:ext cx="2863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олковый =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умный, деловой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i736.photobucket.com/albums/xx10/anser4_photo/shukshin/img040_zps41b5902a.jpg"/>
          <p:cNvPicPr>
            <a:picLocks noChangeAspect="1" noChangeArrowheads="1"/>
          </p:cNvPicPr>
          <p:nvPr/>
        </p:nvPicPr>
        <p:blipFill rotWithShape="1">
          <a:blip r:embed="rId2"/>
          <a:srcRect r="56861" b="2330"/>
          <a:stretch/>
        </p:blipFill>
        <p:spPr bwMode="auto">
          <a:xfrm flipH="1">
            <a:off x="8310282" y="1811542"/>
            <a:ext cx="3422506" cy="3994935"/>
          </a:xfrm>
          <a:prstGeom prst="rect">
            <a:avLst/>
          </a:prstGeom>
          <a:noFill/>
          <a:effectLst/>
        </p:spPr>
      </p:pic>
      <p:sp>
        <p:nvSpPr>
          <p:cNvPr id="2" name="TextBox 1"/>
          <p:cNvSpPr txBox="1"/>
          <p:nvPr/>
        </p:nvSpPr>
        <p:spPr>
          <a:xfrm>
            <a:off x="8875059" y="5846818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бревно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2" idx="0"/>
          </p:cNvCxnSpPr>
          <p:nvPr/>
        </p:nvCxnSpPr>
        <p:spPr>
          <a:xfrm flipV="1">
            <a:off x="9565312" y="5432612"/>
            <a:ext cx="1200869" cy="414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13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1080</Words>
  <Application>Microsoft Office PowerPoint</Application>
  <PresentationFormat>Широкоэкранный</PresentationFormat>
  <Paragraphs>111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Вечный двигатель</vt:lpstr>
      <vt:lpstr>Вечный двигатель</vt:lpstr>
      <vt:lpstr>Вечный двигатель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 физики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230</cp:revision>
  <dcterms:created xsi:type="dcterms:W3CDTF">2018-08-03T11:59:51Z</dcterms:created>
  <dcterms:modified xsi:type="dcterms:W3CDTF">2021-03-22T11:53:31Z</dcterms:modified>
</cp:coreProperties>
</file>