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64" r:id="rId4"/>
    <p:sldId id="269" r:id="rId5"/>
    <p:sldId id="272" r:id="rId6"/>
    <p:sldId id="271" r:id="rId7"/>
    <p:sldId id="277" r:id="rId8"/>
    <p:sldId id="270" r:id="rId9"/>
    <p:sldId id="278" r:id="rId10"/>
    <p:sldId id="279" r:id="rId11"/>
    <p:sldId id="273" r:id="rId12"/>
    <p:sldId id="280" r:id="rId13"/>
    <p:sldId id="274" r:id="rId14"/>
    <p:sldId id="281" r:id="rId15"/>
    <p:sldId id="275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повторим односоставные предложения</a:t>
          </a:r>
          <a:r>
            <a:rPr lang="ru-RU" dirty="0" smtClean="0"/>
            <a:t>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 больше о назывных и определенно-личных предложениях,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89CD738F-0663-4A15-93E2-F625AD00AD1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CAC7DA6-B7DC-451F-87F2-1A8814785DA6}" type="parTrans" cxnId="{ED5E10CE-0E7E-4282-946C-FC07BCD052A9}">
      <dgm:prSet/>
      <dgm:spPr/>
      <dgm:t>
        <a:bodyPr/>
        <a:lstStyle/>
        <a:p>
          <a:endParaRPr lang="ru-RU"/>
        </a:p>
      </dgm:t>
    </dgm:pt>
    <dgm:pt modelId="{1F4AEC5D-D54A-40D2-B24F-C46F171C5CDF}" type="sibTrans" cxnId="{ED5E10CE-0E7E-4282-946C-FC07BCD052A9}">
      <dgm:prSet/>
      <dgm:spPr/>
      <dgm:t>
        <a:bodyPr/>
        <a:lstStyle/>
        <a:p>
          <a:endParaRPr lang="ru-RU"/>
        </a:p>
      </dgm:t>
    </dgm:pt>
    <dgm:pt modelId="{D337724B-08E2-440A-80FF-922F940834E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узнаем, как правильно употреблять их в устной и письменной речи.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7BFB14E-BF42-45FD-9B30-44D05404AF9B}" type="parTrans" cxnId="{E339A93A-1C08-455C-9CE2-E49D7E284638}">
      <dgm:prSet/>
      <dgm:spPr/>
      <dgm:t>
        <a:bodyPr/>
        <a:lstStyle/>
        <a:p>
          <a:endParaRPr lang="ru-RU"/>
        </a:p>
      </dgm:t>
    </dgm:pt>
    <dgm:pt modelId="{9684F3EB-6513-450C-98CB-92BA9E565FB5}" type="sibTrans" cxnId="{E339A93A-1C08-455C-9CE2-E49D7E284638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1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39901-B2A4-48CD-B87D-E6D0B2AC5946}" type="pres">
      <dgm:prSet presAssocID="{F9D69583-EB1E-46FA-AC0C-21D343351E50}" presName="sp" presStyleCnt="0"/>
      <dgm:spPr/>
    </dgm:pt>
    <dgm:pt modelId="{C89B4CA7-BA39-46E1-842B-3B03DD5E9965}" type="pres">
      <dgm:prSet presAssocID="{89CD738F-0663-4A15-93E2-F625AD00AD1D}" presName="composite" presStyleCnt="0"/>
      <dgm:spPr/>
    </dgm:pt>
    <dgm:pt modelId="{6B709CFA-2526-49CD-B16F-AE6D8F6C2367}" type="pres">
      <dgm:prSet presAssocID="{89CD738F-0663-4A15-93E2-F625AD00AD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83FF6-2849-412F-9307-91166B68713E}" type="pres">
      <dgm:prSet presAssocID="{89CD738F-0663-4A15-93E2-F625AD00AD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E10CE-0E7E-4282-946C-FC07BCD052A9}" srcId="{331D6E7D-B326-4993-B69C-9AFA1C5BF96F}" destId="{89CD738F-0663-4A15-93E2-F625AD00AD1D}" srcOrd="2" destOrd="0" parTransId="{9CAC7DA6-B7DC-451F-87F2-1A8814785DA6}" sibTransId="{1F4AEC5D-D54A-40D2-B24F-C46F171C5CDF}"/>
    <dgm:cxn modelId="{C231A651-89EE-4DE3-903E-970591D7B69F}" type="presOf" srcId="{89CD738F-0663-4A15-93E2-F625AD00AD1D}" destId="{6B709CFA-2526-49CD-B16F-AE6D8F6C2367}" srcOrd="0" destOrd="0" presId="urn:microsoft.com/office/officeart/2005/8/layout/chevron2"/>
    <dgm:cxn modelId="{2A941FB6-2B04-4B59-983B-2011898B51E7}" srcId="{331D6E7D-B326-4993-B69C-9AFA1C5BF96F}" destId="{D97BF2C5-FB17-4B76-A402-D8BEAAD05F1E}" srcOrd="1" destOrd="0" parTransId="{A343B55A-28FE-49E5-8BEF-6F1CA1531B20}" sibTransId="{F9D69583-EB1E-46FA-AC0C-21D343351E50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36F8432F-A905-4D32-8926-73F1D8D1CB19}" type="presOf" srcId="{331D6E7D-B326-4993-B69C-9AFA1C5BF96F}" destId="{50D2D7DE-5A40-4F1C-9143-D112BE76AF74}" srcOrd="0" destOrd="0" presId="urn:microsoft.com/office/officeart/2005/8/layout/chevron2"/>
    <dgm:cxn modelId="{E339A93A-1C08-455C-9CE2-E49D7E284638}" srcId="{89CD738F-0663-4A15-93E2-F625AD00AD1D}" destId="{D337724B-08E2-440A-80FF-922F940834E1}" srcOrd="0" destOrd="0" parTransId="{E7BFB14E-BF42-45FD-9B30-44D05404AF9B}" sibTransId="{9684F3EB-6513-450C-98CB-92BA9E565FB5}"/>
    <dgm:cxn modelId="{BAF37A19-66A5-4351-9B74-05F7FC12218C}" type="presOf" srcId="{474E01CD-F9F2-47D5-9D2D-F4C63AEB8F65}" destId="{B1A82AB5-47EE-4BD1-87CB-05D65D7584D0}" srcOrd="0" destOrd="0" presId="urn:microsoft.com/office/officeart/2005/8/layout/chevron2"/>
    <dgm:cxn modelId="{88EF1795-563D-4C4D-B7D1-88B96178F488}" type="presOf" srcId="{E4A7F104-563F-4CEF-BEF0-5C9E06846CBC}" destId="{1EECFA49-E099-49ED-B7B0-03C9F59B92DE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4DAAB4A9-6BB6-4B03-9765-8AB063562B46}" type="presOf" srcId="{A03C0B7C-1F71-4E32-B7FC-D66AF599A410}" destId="{9DEB7F40-556C-4390-B584-65C54E6AC046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D9FF08AA-2659-458D-A07C-801DA1DFB954}" type="presOf" srcId="{D337724B-08E2-440A-80FF-922F940834E1}" destId="{56C83FF6-2849-412F-9307-91166B68713E}" srcOrd="0" destOrd="0" presId="urn:microsoft.com/office/officeart/2005/8/layout/chevron2"/>
    <dgm:cxn modelId="{58D0F68E-376D-4D98-A52F-ABA49787C025}" type="presOf" srcId="{D97BF2C5-FB17-4B76-A402-D8BEAAD05F1E}" destId="{AE15F480-BDEE-418D-B930-0549AD3EECB1}" srcOrd="0" destOrd="0" presId="urn:microsoft.com/office/officeart/2005/8/layout/chevron2"/>
    <dgm:cxn modelId="{A0AB97B0-A436-431D-831A-B94B712CE7D4}" type="presParOf" srcId="{50D2D7DE-5A40-4F1C-9143-D112BE76AF74}" destId="{8D9A0064-2DE8-41EA-992F-1C7D4E5341D1}" srcOrd="0" destOrd="0" presId="urn:microsoft.com/office/officeart/2005/8/layout/chevron2"/>
    <dgm:cxn modelId="{E215AB0C-213B-433E-93F4-8FC425665480}" type="presParOf" srcId="{8D9A0064-2DE8-41EA-992F-1C7D4E5341D1}" destId="{9DEB7F40-556C-4390-B584-65C54E6AC046}" srcOrd="0" destOrd="0" presId="urn:microsoft.com/office/officeart/2005/8/layout/chevron2"/>
    <dgm:cxn modelId="{560D2C77-D100-45EC-B4D6-A055A3D734A8}" type="presParOf" srcId="{8D9A0064-2DE8-41EA-992F-1C7D4E5341D1}" destId="{1EECFA49-E099-49ED-B7B0-03C9F59B92DE}" srcOrd="1" destOrd="0" presId="urn:microsoft.com/office/officeart/2005/8/layout/chevron2"/>
    <dgm:cxn modelId="{2462F56D-DA59-4AC6-9E3D-B482C4FDE50D}" type="presParOf" srcId="{50D2D7DE-5A40-4F1C-9143-D112BE76AF74}" destId="{F423717B-52BC-4D5E-ACD2-FC8FAA5AB549}" srcOrd="1" destOrd="0" presId="urn:microsoft.com/office/officeart/2005/8/layout/chevron2"/>
    <dgm:cxn modelId="{925330EC-0456-42B1-A155-6F611827DE6F}" type="presParOf" srcId="{50D2D7DE-5A40-4F1C-9143-D112BE76AF74}" destId="{F20D8B40-1DAF-4661-A31A-B5FF80B024BB}" srcOrd="2" destOrd="0" presId="urn:microsoft.com/office/officeart/2005/8/layout/chevron2"/>
    <dgm:cxn modelId="{57E0E0F6-972F-4312-8DD1-45313BE153EE}" type="presParOf" srcId="{F20D8B40-1DAF-4661-A31A-B5FF80B024BB}" destId="{AE15F480-BDEE-418D-B930-0549AD3EECB1}" srcOrd="0" destOrd="0" presId="urn:microsoft.com/office/officeart/2005/8/layout/chevron2"/>
    <dgm:cxn modelId="{52546039-D01F-4A4D-BCF9-719560D32E0F}" type="presParOf" srcId="{F20D8B40-1DAF-4661-A31A-B5FF80B024BB}" destId="{B1A82AB5-47EE-4BD1-87CB-05D65D7584D0}" srcOrd="1" destOrd="0" presId="urn:microsoft.com/office/officeart/2005/8/layout/chevron2"/>
    <dgm:cxn modelId="{704AB61B-DF85-465D-88EC-7ACEA5552368}" type="presParOf" srcId="{50D2D7DE-5A40-4F1C-9143-D112BE76AF74}" destId="{AE039901-B2A4-48CD-B87D-E6D0B2AC5946}" srcOrd="3" destOrd="0" presId="urn:microsoft.com/office/officeart/2005/8/layout/chevron2"/>
    <dgm:cxn modelId="{90A97C79-067C-4290-96B5-76172091B48F}" type="presParOf" srcId="{50D2D7DE-5A40-4F1C-9143-D112BE76AF74}" destId="{C89B4CA7-BA39-46E1-842B-3B03DD5E9965}" srcOrd="4" destOrd="0" presId="urn:microsoft.com/office/officeart/2005/8/layout/chevron2"/>
    <dgm:cxn modelId="{91B4A794-8478-43E6-AA85-10474CC96261}" type="presParOf" srcId="{C89B4CA7-BA39-46E1-842B-3B03DD5E9965}" destId="{6B709CFA-2526-49CD-B16F-AE6D8F6C2367}" srcOrd="0" destOrd="0" presId="urn:microsoft.com/office/officeart/2005/8/layout/chevron2"/>
    <dgm:cxn modelId="{009A73FE-5418-41DA-9EBD-29014F449417}" type="presParOf" srcId="{C89B4CA7-BA39-46E1-842B-3B03DD5E9965}" destId="{56C83FF6-2849-412F-9307-91166B68713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4B55F-702A-411F-BF4D-5EFFCF6568F5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C10930-1651-4409-AD76-421486A24B1C}">
      <dgm:prSet phldrT="[Текст]" custT="1"/>
      <dgm:spPr/>
      <dgm:t>
        <a:bodyPr/>
        <a:lstStyle/>
        <a:p>
          <a:r>
            <a:rPr lang="ru-RU" sz="2800" dirty="0" smtClean="0"/>
            <a:t>именные</a:t>
          </a:r>
          <a:endParaRPr lang="ru-RU" sz="2800" dirty="0"/>
        </a:p>
      </dgm:t>
    </dgm:pt>
    <dgm:pt modelId="{D07A2419-39D2-434A-9C6C-7745012E938D}" type="parTrans" cxnId="{055D128C-9478-4071-B98C-5A2D0B41F21E}">
      <dgm:prSet/>
      <dgm:spPr/>
      <dgm:t>
        <a:bodyPr/>
        <a:lstStyle/>
        <a:p>
          <a:endParaRPr lang="ru-RU"/>
        </a:p>
      </dgm:t>
    </dgm:pt>
    <dgm:pt modelId="{897FD103-3946-4ACF-8DAF-99FC0DF90713}" type="sibTrans" cxnId="{055D128C-9478-4071-B98C-5A2D0B41F21E}">
      <dgm:prSet/>
      <dgm:spPr/>
      <dgm:t>
        <a:bodyPr/>
        <a:lstStyle/>
        <a:p>
          <a:endParaRPr lang="ru-RU"/>
        </a:p>
      </dgm:t>
    </dgm:pt>
    <dgm:pt modelId="{92F94929-4CEB-4102-B4B3-9D17DB1C33BC}">
      <dgm:prSet phldrT="[Текст]" custT="1"/>
      <dgm:spPr/>
      <dgm:t>
        <a:bodyPr/>
        <a:lstStyle/>
        <a:p>
          <a:endParaRPr lang="ru-RU" sz="2800" dirty="0" smtClean="0"/>
        </a:p>
        <a:p>
          <a:endParaRPr lang="ru-RU" sz="2800" dirty="0" smtClean="0"/>
        </a:p>
        <a:p>
          <a:r>
            <a:rPr lang="ru-RU" sz="2800" dirty="0" smtClean="0"/>
            <a:t>назывные</a:t>
          </a:r>
        </a:p>
        <a:p>
          <a:endParaRPr lang="ru-RU" sz="2800" dirty="0" smtClean="0"/>
        </a:p>
        <a:p>
          <a:endParaRPr lang="ru-RU" sz="2800" dirty="0"/>
        </a:p>
      </dgm:t>
    </dgm:pt>
    <dgm:pt modelId="{1084A1EB-F20C-4145-95D7-17FD49161198}" type="parTrans" cxnId="{C7811766-70C2-4075-A0E2-715293D29F79}">
      <dgm:prSet/>
      <dgm:spPr/>
      <dgm:t>
        <a:bodyPr/>
        <a:lstStyle/>
        <a:p>
          <a:endParaRPr lang="ru-RU"/>
        </a:p>
      </dgm:t>
    </dgm:pt>
    <dgm:pt modelId="{EF1467C1-7080-44A4-A0A3-18BC63B440D6}" type="sibTrans" cxnId="{C7811766-70C2-4075-A0E2-715293D29F79}">
      <dgm:prSet/>
      <dgm:spPr/>
      <dgm:t>
        <a:bodyPr/>
        <a:lstStyle/>
        <a:p>
          <a:endParaRPr lang="ru-RU"/>
        </a:p>
      </dgm:t>
    </dgm:pt>
    <dgm:pt modelId="{E513B27B-1A40-4EA5-AB12-8B1C4E1B5508}" type="pres">
      <dgm:prSet presAssocID="{F994B55F-702A-411F-BF4D-5EFFCF6568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FBD2C-8E8E-412A-B568-8F3FFB38BC09}" type="pres">
      <dgm:prSet presAssocID="{92F94929-4CEB-4102-B4B3-9D17DB1C33BC}" presName="boxAndChildren" presStyleCnt="0"/>
      <dgm:spPr/>
    </dgm:pt>
    <dgm:pt modelId="{A9414FC2-98CC-4EE9-964A-24BB345098EE}" type="pres">
      <dgm:prSet presAssocID="{92F94929-4CEB-4102-B4B3-9D17DB1C33BC}" presName="parentTextBox" presStyleLbl="node1" presStyleIdx="0" presStyleCnt="2"/>
      <dgm:spPr/>
      <dgm:t>
        <a:bodyPr/>
        <a:lstStyle/>
        <a:p>
          <a:endParaRPr lang="ru-RU"/>
        </a:p>
      </dgm:t>
    </dgm:pt>
    <dgm:pt modelId="{C2B9D1CA-342F-4B58-B14D-0F0E4AD028E5}" type="pres">
      <dgm:prSet presAssocID="{897FD103-3946-4ACF-8DAF-99FC0DF90713}" presName="sp" presStyleCnt="0"/>
      <dgm:spPr/>
    </dgm:pt>
    <dgm:pt modelId="{1FFE5A5B-D72C-4271-B3AF-C2AADCC60C38}" type="pres">
      <dgm:prSet presAssocID="{30C10930-1651-4409-AD76-421486A24B1C}" presName="arrowAndChildren" presStyleCnt="0"/>
      <dgm:spPr/>
    </dgm:pt>
    <dgm:pt modelId="{72B4DDEE-20EC-4774-AF1D-033B7E39CEDD}" type="pres">
      <dgm:prSet presAssocID="{30C10930-1651-4409-AD76-421486A24B1C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626DEE3-9EE8-45F7-9B94-9C2134245609}" type="presOf" srcId="{92F94929-4CEB-4102-B4B3-9D17DB1C33BC}" destId="{A9414FC2-98CC-4EE9-964A-24BB345098EE}" srcOrd="0" destOrd="0" presId="urn:microsoft.com/office/officeart/2005/8/layout/process4"/>
    <dgm:cxn modelId="{840BC142-F543-4460-9A9E-B504646CACB3}" type="presOf" srcId="{30C10930-1651-4409-AD76-421486A24B1C}" destId="{72B4DDEE-20EC-4774-AF1D-033B7E39CEDD}" srcOrd="0" destOrd="0" presId="urn:microsoft.com/office/officeart/2005/8/layout/process4"/>
    <dgm:cxn modelId="{5A09081C-C9F5-4B63-A3F7-DC903F602AD9}" type="presOf" srcId="{F994B55F-702A-411F-BF4D-5EFFCF6568F5}" destId="{E513B27B-1A40-4EA5-AB12-8B1C4E1B5508}" srcOrd="0" destOrd="0" presId="urn:microsoft.com/office/officeart/2005/8/layout/process4"/>
    <dgm:cxn modelId="{C7811766-70C2-4075-A0E2-715293D29F79}" srcId="{F994B55F-702A-411F-BF4D-5EFFCF6568F5}" destId="{92F94929-4CEB-4102-B4B3-9D17DB1C33BC}" srcOrd="1" destOrd="0" parTransId="{1084A1EB-F20C-4145-95D7-17FD49161198}" sibTransId="{EF1467C1-7080-44A4-A0A3-18BC63B440D6}"/>
    <dgm:cxn modelId="{055D128C-9478-4071-B98C-5A2D0B41F21E}" srcId="{F994B55F-702A-411F-BF4D-5EFFCF6568F5}" destId="{30C10930-1651-4409-AD76-421486A24B1C}" srcOrd="0" destOrd="0" parTransId="{D07A2419-39D2-434A-9C6C-7745012E938D}" sibTransId="{897FD103-3946-4ACF-8DAF-99FC0DF90713}"/>
    <dgm:cxn modelId="{750F4DA2-3F36-44F3-8473-382778F88F07}" type="presParOf" srcId="{E513B27B-1A40-4EA5-AB12-8B1C4E1B5508}" destId="{B97FBD2C-8E8E-412A-B568-8F3FFB38BC09}" srcOrd="0" destOrd="0" presId="urn:microsoft.com/office/officeart/2005/8/layout/process4"/>
    <dgm:cxn modelId="{3AD3E507-C1C5-418F-8334-70250C252D0A}" type="presParOf" srcId="{B97FBD2C-8E8E-412A-B568-8F3FFB38BC09}" destId="{A9414FC2-98CC-4EE9-964A-24BB345098EE}" srcOrd="0" destOrd="0" presId="urn:microsoft.com/office/officeart/2005/8/layout/process4"/>
    <dgm:cxn modelId="{3886C379-BFE5-4118-8C5F-1B86A9EAE336}" type="presParOf" srcId="{E513B27B-1A40-4EA5-AB12-8B1C4E1B5508}" destId="{C2B9D1CA-342F-4B58-B14D-0F0E4AD028E5}" srcOrd="1" destOrd="0" presId="urn:microsoft.com/office/officeart/2005/8/layout/process4"/>
    <dgm:cxn modelId="{4D79E27B-2216-49FA-B88C-5B70BEE4641A}" type="presParOf" srcId="{E513B27B-1A40-4EA5-AB12-8B1C4E1B5508}" destId="{1FFE5A5B-D72C-4271-B3AF-C2AADCC60C38}" srcOrd="2" destOrd="0" presId="urn:microsoft.com/office/officeart/2005/8/layout/process4"/>
    <dgm:cxn modelId="{0D3D7EC4-F294-4163-AC7E-DDDC8DF0F99C}" type="presParOf" srcId="{1FFE5A5B-D72C-4271-B3AF-C2AADCC60C38}" destId="{72B4DDEE-20EC-4774-AF1D-033B7E39CEDD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0B54E-233F-4A2A-BA23-90980167CC4E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9C8B8E-04F7-43A6-BE14-F951CD7ADB21}">
      <dgm:prSet phldrT="[Текст]" custT="1"/>
      <dgm:spPr/>
      <dgm:t>
        <a:bodyPr/>
        <a:lstStyle/>
        <a:p>
          <a:r>
            <a:rPr lang="ru-RU" sz="2800" dirty="0" smtClean="0"/>
            <a:t>глагольные</a:t>
          </a:r>
          <a:endParaRPr lang="ru-RU" sz="2800" dirty="0"/>
        </a:p>
      </dgm:t>
    </dgm:pt>
    <dgm:pt modelId="{18715B3E-B89B-40AA-BCC8-4624CBADFE03}" type="parTrans" cxnId="{3A454E40-BF8D-4BE6-9B0B-399BF40F0798}">
      <dgm:prSet/>
      <dgm:spPr/>
      <dgm:t>
        <a:bodyPr/>
        <a:lstStyle/>
        <a:p>
          <a:endParaRPr lang="ru-RU"/>
        </a:p>
      </dgm:t>
    </dgm:pt>
    <dgm:pt modelId="{13EA4C32-12F6-43F4-B339-460BA7EB04F6}" type="sibTrans" cxnId="{3A454E40-BF8D-4BE6-9B0B-399BF40F0798}">
      <dgm:prSet/>
      <dgm:spPr/>
      <dgm:t>
        <a:bodyPr/>
        <a:lstStyle/>
        <a:p>
          <a:endParaRPr lang="ru-RU"/>
        </a:p>
      </dgm:t>
    </dgm:pt>
    <dgm:pt modelId="{4C1AA55A-8602-4BEB-84D0-59C6DF9A9E99}">
      <dgm:prSet phldrT="[Текст]" phldr="1"/>
      <dgm:spPr/>
      <dgm:t>
        <a:bodyPr/>
        <a:lstStyle/>
        <a:p>
          <a:endParaRPr lang="ru-RU"/>
        </a:p>
      </dgm:t>
    </dgm:pt>
    <dgm:pt modelId="{E4061215-DC0F-45D2-9CE6-066EA1FB81CC}" type="parTrans" cxnId="{12578B24-101B-484B-B485-E4F271667F60}">
      <dgm:prSet/>
      <dgm:spPr/>
      <dgm:t>
        <a:bodyPr/>
        <a:lstStyle/>
        <a:p>
          <a:endParaRPr lang="ru-RU"/>
        </a:p>
      </dgm:t>
    </dgm:pt>
    <dgm:pt modelId="{93B36214-1477-41C5-BA71-AAC0BA35ECD0}" type="sibTrans" cxnId="{12578B24-101B-484B-B485-E4F271667F60}">
      <dgm:prSet/>
      <dgm:spPr/>
      <dgm:t>
        <a:bodyPr/>
        <a:lstStyle/>
        <a:p>
          <a:endParaRPr lang="ru-RU"/>
        </a:p>
      </dgm:t>
    </dgm:pt>
    <dgm:pt modelId="{9E44648D-4F2B-497E-B96B-35520AF55ED2}">
      <dgm:prSet phldrT="[Текст]" custT="1"/>
      <dgm:spPr/>
      <dgm:t>
        <a:bodyPr/>
        <a:lstStyle/>
        <a:p>
          <a:r>
            <a:rPr lang="ru-RU" sz="2400" dirty="0" smtClean="0"/>
            <a:t>определенно-личные</a:t>
          </a:r>
          <a:endParaRPr lang="ru-RU" sz="2400" dirty="0"/>
        </a:p>
      </dgm:t>
    </dgm:pt>
    <dgm:pt modelId="{67683634-9E40-44D3-8B97-367707CB1EE7}" type="parTrans" cxnId="{5FDCC85B-9920-408C-B4E8-7C5D792D96EE}">
      <dgm:prSet/>
      <dgm:spPr/>
      <dgm:t>
        <a:bodyPr/>
        <a:lstStyle/>
        <a:p>
          <a:endParaRPr lang="ru-RU"/>
        </a:p>
      </dgm:t>
    </dgm:pt>
    <dgm:pt modelId="{0846869C-031C-4E97-962B-8DAFB87308B6}" type="sibTrans" cxnId="{5FDCC85B-9920-408C-B4E8-7C5D792D96EE}">
      <dgm:prSet/>
      <dgm:spPr/>
      <dgm:t>
        <a:bodyPr/>
        <a:lstStyle/>
        <a:p>
          <a:endParaRPr lang="ru-RU"/>
        </a:p>
      </dgm:t>
    </dgm:pt>
    <dgm:pt modelId="{F447FCF4-6FB5-44AD-9A73-70F20BDD5231}">
      <dgm:prSet phldrT="[Текст]" custT="1"/>
      <dgm:spPr/>
      <dgm:t>
        <a:bodyPr/>
        <a:lstStyle/>
        <a:p>
          <a:r>
            <a:rPr lang="ru-RU" sz="2400" dirty="0" err="1" smtClean="0"/>
            <a:t>неопреде-лённо-личные</a:t>
          </a:r>
          <a:endParaRPr lang="ru-RU" sz="2400" dirty="0"/>
        </a:p>
      </dgm:t>
    </dgm:pt>
    <dgm:pt modelId="{3DDC542E-FC7C-453E-9FBF-A2D78E572F5B}" type="parTrans" cxnId="{1C2C235E-DFF5-4BA9-BC9D-D44B2FB8F77C}">
      <dgm:prSet/>
      <dgm:spPr/>
      <dgm:t>
        <a:bodyPr/>
        <a:lstStyle/>
        <a:p>
          <a:endParaRPr lang="ru-RU"/>
        </a:p>
      </dgm:t>
    </dgm:pt>
    <dgm:pt modelId="{20FF8CD8-94FD-40DF-A510-FD0417D87CF1}" type="sibTrans" cxnId="{1C2C235E-DFF5-4BA9-BC9D-D44B2FB8F77C}">
      <dgm:prSet/>
      <dgm:spPr/>
      <dgm:t>
        <a:bodyPr/>
        <a:lstStyle/>
        <a:p>
          <a:endParaRPr lang="ru-RU"/>
        </a:p>
      </dgm:t>
    </dgm:pt>
    <dgm:pt modelId="{2782E02B-5628-45FF-A185-561F1528473E}">
      <dgm:prSet custT="1"/>
      <dgm:spPr/>
      <dgm:t>
        <a:bodyPr/>
        <a:lstStyle/>
        <a:p>
          <a:r>
            <a:rPr lang="ru-RU" sz="2400" dirty="0" smtClean="0"/>
            <a:t>обобщенно-личные</a:t>
          </a:r>
          <a:endParaRPr lang="ru-RU" sz="2400" dirty="0"/>
        </a:p>
      </dgm:t>
    </dgm:pt>
    <dgm:pt modelId="{6EB49184-FA9D-4231-9987-299A1FC70905}" type="parTrans" cxnId="{2CB4AE12-DD42-4BCA-984E-BA7402195F5C}">
      <dgm:prSet/>
      <dgm:spPr/>
      <dgm:t>
        <a:bodyPr/>
        <a:lstStyle/>
        <a:p>
          <a:endParaRPr lang="ru-RU"/>
        </a:p>
      </dgm:t>
    </dgm:pt>
    <dgm:pt modelId="{4017835B-2975-4EE7-B633-DC7D54EA8663}" type="sibTrans" cxnId="{2CB4AE12-DD42-4BCA-984E-BA7402195F5C}">
      <dgm:prSet/>
      <dgm:spPr/>
      <dgm:t>
        <a:bodyPr/>
        <a:lstStyle/>
        <a:p>
          <a:endParaRPr lang="ru-RU"/>
        </a:p>
      </dgm:t>
    </dgm:pt>
    <dgm:pt modelId="{03325E87-39EE-4E01-907E-248253F4EAD6}">
      <dgm:prSet/>
      <dgm:spPr/>
      <dgm:t>
        <a:bodyPr/>
        <a:lstStyle/>
        <a:p>
          <a:r>
            <a:rPr lang="ru-RU" dirty="0" smtClean="0"/>
            <a:t>безличные</a:t>
          </a:r>
          <a:endParaRPr lang="ru-RU" dirty="0"/>
        </a:p>
      </dgm:t>
    </dgm:pt>
    <dgm:pt modelId="{3A288C2E-8959-448B-919A-5D9A7B2EAB58}" type="parTrans" cxnId="{4ACC2CD4-956D-4EDB-9F71-2078F49D0E2E}">
      <dgm:prSet/>
      <dgm:spPr/>
      <dgm:t>
        <a:bodyPr/>
        <a:lstStyle/>
        <a:p>
          <a:endParaRPr lang="ru-RU"/>
        </a:p>
      </dgm:t>
    </dgm:pt>
    <dgm:pt modelId="{B7DB7D59-15F7-4C48-94EC-F4ADCCFBE873}" type="sibTrans" cxnId="{4ACC2CD4-956D-4EDB-9F71-2078F49D0E2E}">
      <dgm:prSet/>
      <dgm:spPr/>
      <dgm:t>
        <a:bodyPr/>
        <a:lstStyle/>
        <a:p>
          <a:endParaRPr lang="ru-RU"/>
        </a:p>
      </dgm:t>
    </dgm:pt>
    <dgm:pt modelId="{FF6CD0CD-16DF-41B7-A35F-CC29009DDB4C}" type="pres">
      <dgm:prSet presAssocID="{9E00B54E-233F-4A2A-BA23-90980167CC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7278D-5659-4C96-BA09-FA629D0566BF}" type="pres">
      <dgm:prSet presAssocID="{4C1AA55A-8602-4BEB-84D0-59C6DF9A9E99}" presName="boxAndChildren" presStyleCnt="0"/>
      <dgm:spPr/>
    </dgm:pt>
    <dgm:pt modelId="{4A81EE52-66B6-4495-B04E-8FFDC30D1F0C}" type="pres">
      <dgm:prSet presAssocID="{4C1AA55A-8602-4BEB-84D0-59C6DF9A9E99}" presName="parentTextBox" presStyleLbl="node1" presStyleIdx="0" presStyleCnt="2"/>
      <dgm:spPr/>
      <dgm:t>
        <a:bodyPr/>
        <a:lstStyle/>
        <a:p>
          <a:endParaRPr lang="ru-RU"/>
        </a:p>
      </dgm:t>
    </dgm:pt>
    <dgm:pt modelId="{377935BD-304B-4F32-9129-CA5D5B6B814C}" type="pres">
      <dgm:prSet presAssocID="{4C1AA55A-8602-4BEB-84D0-59C6DF9A9E99}" presName="entireBox" presStyleLbl="node1" presStyleIdx="0" presStyleCnt="2"/>
      <dgm:spPr/>
      <dgm:t>
        <a:bodyPr/>
        <a:lstStyle/>
        <a:p>
          <a:endParaRPr lang="ru-RU"/>
        </a:p>
      </dgm:t>
    </dgm:pt>
    <dgm:pt modelId="{386C1939-C30B-4E13-A47D-3CAD22A0D8D7}" type="pres">
      <dgm:prSet presAssocID="{4C1AA55A-8602-4BEB-84D0-59C6DF9A9E99}" presName="descendantBox" presStyleCnt="0"/>
      <dgm:spPr/>
    </dgm:pt>
    <dgm:pt modelId="{68BDF623-AACD-453B-9BC7-9AF61543CA21}" type="pres">
      <dgm:prSet presAssocID="{9E44648D-4F2B-497E-B96B-35520AF55ED2}" presName="childTextBox" presStyleLbl="fgAccFollowNode1" presStyleIdx="0" presStyleCnt="4" custScaleY="310804" custLinFactNeighborX="-90476" custLinFactNeighborY="-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548FF-D278-4F82-835B-47FFFE3775C6}" type="pres">
      <dgm:prSet presAssocID="{F447FCF4-6FB5-44AD-9A73-70F20BDD5231}" presName="childTextBox" presStyleLbl="fgAccFollowNode1" presStyleIdx="1" presStyleCnt="4" custScaleY="316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C8E69-C497-471E-B2A2-59ED81AB9085}" type="pres">
      <dgm:prSet presAssocID="{2782E02B-5628-45FF-A185-561F1528473E}" presName="childTextBox" presStyleLbl="fgAccFollowNode1" presStyleIdx="2" presStyleCnt="4" custScaleX="101165" custScaleY="31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2B04E-7D36-42FE-8663-D40B5EC00F66}" type="pres">
      <dgm:prSet presAssocID="{03325E87-39EE-4E01-907E-248253F4EAD6}" presName="childTextBox" presStyleLbl="fgAccFollowNode1" presStyleIdx="3" presStyleCnt="4" custScaleY="31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3715D-BD27-41AA-9AAD-01BD315CA214}" type="pres">
      <dgm:prSet presAssocID="{13EA4C32-12F6-43F4-B339-460BA7EB04F6}" presName="sp" presStyleCnt="0"/>
      <dgm:spPr/>
    </dgm:pt>
    <dgm:pt modelId="{60FC6AA6-E5BD-4E6A-A8C4-6D983FC6A606}" type="pres">
      <dgm:prSet presAssocID="{1C9C8B8E-04F7-43A6-BE14-F951CD7ADB21}" presName="arrowAndChildren" presStyleCnt="0"/>
      <dgm:spPr/>
    </dgm:pt>
    <dgm:pt modelId="{2CF06918-98BD-4BE9-95DD-FFA26F51CD0C}" type="pres">
      <dgm:prSet presAssocID="{1C9C8B8E-04F7-43A6-BE14-F951CD7ADB21}" presName="parentTextArrow" presStyleLbl="node1" presStyleIdx="1" presStyleCnt="2" custScaleY="73280"/>
      <dgm:spPr/>
      <dgm:t>
        <a:bodyPr/>
        <a:lstStyle/>
        <a:p>
          <a:endParaRPr lang="ru-RU"/>
        </a:p>
      </dgm:t>
    </dgm:pt>
  </dgm:ptLst>
  <dgm:cxnLst>
    <dgm:cxn modelId="{24CBE117-8783-416B-B6AA-AEE3B6850E97}" type="presOf" srcId="{03325E87-39EE-4E01-907E-248253F4EAD6}" destId="{D872B04E-7D36-42FE-8663-D40B5EC00F66}" srcOrd="0" destOrd="0" presId="urn:microsoft.com/office/officeart/2005/8/layout/process4"/>
    <dgm:cxn modelId="{3A454E40-BF8D-4BE6-9B0B-399BF40F0798}" srcId="{9E00B54E-233F-4A2A-BA23-90980167CC4E}" destId="{1C9C8B8E-04F7-43A6-BE14-F951CD7ADB21}" srcOrd="0" destOrd="0" parTransId="{18715B3E-B89B-40AA-BCC8-4624CBADFE03}" sibTransId="{13EA4C32-12F6-43F4-B339-460BA7EB04F6}"/>
    <dgm:cxn modelId="{29ABFA22-2A6D-4412-B878-86CB1C743A0B}" type="presOf" srcId="{9E44648D-4F2B-497E-B96B-35520AF55ED2}" destId="{68BDF623-AACD-453B-9BC7-9AF61543CA21}" srcOrd="0" destOrd="0" presId="urn:microsoft.com/office/officeart/2005/8/layout/process4"/>
    <dgm:cxn modelId="{DCD549D0-81E9-448A-AE00-B463535B93B0}" type="presOf" srcId="{9E00B54E-233F-4A2A-BA23-90980167CC4E}" destId="{FF6CD0CD-16DF-41B7-A35F-CC29009DDB4C}" srcOrd="0" destOrd="0" presId="urn:microsoft.com/office/officeart/2005/8/layout/process4"/>
    <dgm:cxn modelId="{3F036A3B-F1C9-4019-910D-D1458C8EF6E6}" type="presOf" srcId="{F447FCF4-6FB5-44AD-9A73-70F20BDD5231}" destId="{343548FF-D278-4F82-835B-47FFFE3775C6}" srcOrd="0" destOrd="0" presId="urn:microsoft.com/office/officeart/2005/8/layout/process4"/>
    <dgm:cxn modelId="{2CB4AE12-DD42-4BCA-984E-BA7402195F5C}" srcId="{4C1AA55A-8602-4BEB-84D0-59C6DF9A9E99}" destId="{2782E02B-5628-45FF-A185-561F1528473E}" srcOrd="2" destOrd="0" parTransId="{6EB49184-FA9D-4231-9987-299A1FC70905}" sibTransId="{4017835B-2975-4EE7-B633-DC7D54EA8663}"/>
    <dgm:cxn modelId="{5FDCC85B-9920-408C-B4E8-7C5D792D96EE}" srcId="{4C1AA55A-8602-4BEB-84D0-59C6DF9A9E99}" destId="{9E44648D-4F2B-497E-B96B-35520AF55ED2}" srcOrd="0" destOrd="0" parTransId="{67683634-9E40-44D3-8B97-367707CB1EE7}" sibTransId="{0846869C-031C-4E97-962B-8DAFB87308B6}"/>
    <dgm:cxn modelId="{4ACC2CD4-956D-4EDB-9F71-2078F49D0E2E}" srcId="{4C1AA55A-8602-4BEB-84D0-59C6DF9A9E99}" destId="{03325E87-39EE-4E01-907E-248253F4EAD6}" srcOrd="3" destOrd="0" parTransId="{3A288C2E-8959-448B-919A-5D9A7B2EAB58}" sibTransId="{B7DB7D59-15F7-4C48-94EC-F4ADCCFBE873}"/>
    <dgm:cxn modelId="{19DF0E8F-A821-4D79-96E8-638CEB12DEB4}" type="presOf" srcId="{1C9C8B8E-04F7-43A6-BE14-F951CD7ADB21}" destId="{2CF06918-98BD-4BE9-95DD-FFA26F51CD0C}" srcOrd="0" destOrd="0" presId="urn:microsoft.com/office/officeart/2005/8/layout/process4"/>
    <dgm:cxn modelId="{D810D86C-1CC9-41E7-A788-4C8C99A9EBF4}" type="presOf" srcId="{4C1AA55A-8602-4BEB-84D0-59C6DF9A9E99}" destId="{4A81EE52-66B6-4495-B04E-8FFDC30D1F0C}" srcOrd="0" destOrd="0" presId="urn:microsoft.com/office/officeart/2005/8/layout/process4"/>
    <dgm:cxn modelId="{1C2C235E-DFF5-4BA9-BC9D-D44B2FB8F77C}" srcId="{4C1AA55A-8602-4BEB-84D0-59C6DF9A9E99}" destId="{F447FCF4-6FB5-44AD-9A73-70F20BDD5231}" srcOrd="1" destOrd="0" parTransId="{3DDC542E-FC7C-453E-9FBF-A2D78E572F5B}" sibTransId="{20FF8CD8-94FD-40DF-A510-FD0417D87CF1}"/>
    <dgm:cxn modelId="{DBDA0EDC-2B81-43B2-A247-7BCAE8D6F87C}" type="presOf" srcId="{4C1AA55A-8602-4BEB-84D0-59C6DF9A9E99}" destId="{377935BD-304B-4F32-9129-CA5D5B6B814C}" srcOrd="1" destOrd="0" presId="urn:microsoft.com/office/officeart/2005/8/layout/process4"/>
    <dgm:cxn modelId="{9FB42C16-9DF9-42E6-AE75-26DCF64ED25E}" type="presOf" srcId="{2782E02B-5628-45FF-A185-561F1528473E}" destId="{C41C8E69-C497-471E-B2A2-59ED81AB9085}" srcOrd="0" destOrd="0" presId="urn:microsoft.com/office/officeart/2005/8/layout/process4"/>
    <dgm:cxn modelId="{12578B24-101B-484B-B485-E4F271667F60}" srcId="{9E00B54E-233F-4A2A-BA23-90980167CC4E}" destId="{4C1AA55A-8602-4BEB-84D0-59C6DF9A9E99}" srcOrd="1" destOrd="0" parTransId="{E4061215-DC0F-45D2-9CE6-066EA1FB81CC}" sibTransId="{93B36214-1477-41C5-BA71-AAC0BA35ECD0}"/>
    <dgm:cxn modelId="{11F5AC55-2244-46AB-A602-43F8A748873B}" type="presParOf" srcId="{FF6CD0CD-16DF-41B7-A35F-CC29009DDB4C}" destId="{A0D7278D-5659-4C96-BA09-FA629D0566BF}" srcOrd="0" destOrd="0" presId="urn:microsoft.com/office/officeart/2005/8/layout/process4"/>
    <dgm:cxn modelId="{B0301557-CDFA-4EDB-888C-E85C3FE584E9}" type="presParOf" srcId="{A0D7278D-5659-4C96-BA09-FA629D0566BF}" destId="{4A81EE52-66B6-4495-B04E-8FFDC30D1F0C}" srcOrd="0" destOrd="0" presId="urn:microsoft.com/office/officeart/2005/8/layout/process4"/>
    <dgm:cxn modelId="{2B046800-D88B-46F6-9D85-8AF38F0128AE}" type="presParOf" srcId="{A0D7278D-5659-4C96-BA09-FA629D0566BF}" destId="{377935BD-304B-4F32-9129-CA5D5B6B814C}" srcOrd="1" destOrd="0" presId="urn:microsoft.com/office/officeart/2005/8/layout/process4"/>
    <dgm:cxn modelId="{EEE1009E-E394-45D8-B4DD-94593438B3E0}" type="presParOf" srcId="{A0D7278D-5659-4C96-BA09-FA629D0566BF}" destId="{386C1939-C30B-4E13-A47D-3CAD22A0D8D7}" srcOrd="2" destOrd="0" presId="urn:microsoft.com/office/officeart/2005/8/layout/process4"/>
    <dgm:cxn modelId="{183B45E6-2896-492E-8C24-7867B9000921}" type="presParOf" srcId="{386C1939-C30B-4E13-A47D-3CAD22A0D8D7}" destId="{68BDF623-AACD-453B-9BC7-9AF61543CA21}" srcOrd="0" destOrd="0" presId="urn:microsoft.com/office/officeart/2005/8/layout/process4"/>
    <dgm:cxn modelId="{7C5DB85D-F6E5-46EC-8E89-27BF4F591B7A}" type="presParOf" srcId="{386C1939-C30B-4E13-A47D-3CAD22A0D8D7}" destId="{343548FF-D278-4F82-835B-47FFFE3775C6}" srcOrd="1" destOrd="0" presId="urn:microsoft.com/office/officeart/2005/8/layout/process4"/>
    <dgm:cxn modelId="{30B760C6-CDF7-429E-8232-CBFD757D38C2}" type="presParOf" srcId="{386C1939-C30B-4E13-A47D-3CAD22A0D8D7}" destId="{C41C8E69-C497-471E-B2A2-59ED81AB9085}" srcOrd="2" destOrd="0" presId="urn:microsoft.com/office/officeart/2005/8/layout/process4"/>
    <dgm:cxn modelId="{FC862F81-21E1-45FB-8B8F-E4EA260C1F11}" type="presParOf" srcId="{386C1939-C30B-4E13-A47D-3CAD22A0D8D7}" destId="{D872B04E-7D36-42FE-8663-D40B5EC00F66}" srcOrd="3" destOrd="0" presId="urn:microsoft.com/office/officeart/2005/8/layout/process4"/>
    <dgm:cxn modelId="{9FCB6FC2-C6FA-4EAC-B259-A0B99FEF1B0F}" type="presParOf" srcId="{FF6CD0CD-16DF-41B7-A35F-CC29009DDB4C}" destId="{2BD3715D-BD27-41AA-9AAD-01BD315CA214}" srcOrd="1" destOrd="0" presId="urn:microsoft.com/office/officeart/2005/8/layout/process4"/>
    <dgm:cxn modelId="{6A4E0331-F097-49E9-9068-AE123C9CB207}" type="presParOf" srcId="{FF6CD0CD-16DF-41B7-A35F-CC29009DDB4C}" destId="{60FC6AA6-E5BD-4E6A-A8C4-6D983FC6A606}" srcOrd="2" destOrd="0" presId="urn:microsoft.com/office/officeart/2005/8/layout/process4"/>
    <dgm:cxn modelId="{169B8152-F961-4F85-B58C-B3563DBDA7CA}" type="presParOf" srcId="{60FC6AA6-E5BD-4E6A-A8C4-6D983FC6A606}" destId="{2CF06918-98BD-4BE9-95DD-FFA26F51CD0C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500" y="2570552"/>
            <a:ext cx="10389481" cy="369241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Назывные предложения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Определённо-личные предложения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 descr="Пушкин рисунки: 20 тыс изображений найдено в Яндекс.Картинках | Рисунки,  Искусство портрета, Портре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56072" y="3781922"/>
            <a:ext cx="2617353" cy="27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272" y="1440873"/>
            <a:ext cx="6172200" cy="486078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Унылая пора! Очей очарованье! (А.С. Пушкин)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Мороз и солнце! День чудесный! (А.С. Пушкин)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Знойный и душный полдень. На небе нет ни облачка. (А.П.Чехов)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Переправа! Переправа! Берег левый, берег правый. Снег шершавый, кромка льда.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(А.Т. Твардовский)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Вся Детская Литература — Унылая пора! Очей очарованье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3272" y="1"/>
            <a:ext cx="3718727" cy="2396836"/>
          </a:xfrm>
          <a:prstGeom prst="rect">
            <a:avLst/>
          </a:prstGeom>
          <a:noFill/>
        </p:spPr>
      </p:pic>
      <p:sp>
        <p:nvSpPr>
          <p:cNvPr id="34826" name="AutoShape 10" descr="Василий Теркин. Переправа. Литература 8 класс. Коров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Василий Теркин. Переправа. Литература 8 класс. Коров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0" name="Picture 14" descr="Иллюстрации О.Верейского к поэме А.Т.Твардовского &quot;Василий Теркин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194" y="4475018"/>
            <a:ext cx="3408063" cy="2382982"/>
          </a:xfrm>
          <a:prstGeom prst="rect">
            <a:avLst/>
          </a:prstGeom>
          <a:noFill/>
        </p:spPr>
      </p:pic>
      <p:pic>
        <p:nvPicPr>
          <p:cNvPr id="34824" name="Picture 8" descr="Image for po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09759" y="3005189"/>
            <a:ext cx="3382241" cy="2342954"/>
          </a:xfrm>
          <a:prstGeom prst="rect">
            <a:avLst/>
          </a:prstGeom>
          <a:noFill/>
        </p:spPr>
      </p:pic>
      <p:pic>
        <p:nvPicPr>
          <p:cNvPr id="34822" name="Picture 6" descr="Иллюстрация Б. А. Дехтерева к стихотворению Пушкина «Зимнее утро (Мороз и  солнце; день чудесный!..)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8108" y="1260764"/>
            <a:ext cx="2064725" cy="278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502" y="245018"/>
            <a:ext cx="8104316" cy="428541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определённо-личных предложениях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главный член предложения (сказуемое) выражен глаголом в форме 1 или 2 лица настоящего или будущего времени, а также в форме повелительного наклонения.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Любл</a:t>
            </a:r>
            <a:r>
              <a:rPr lang="ru-RU" b="1" i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тебя, Петра творенье!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(А.С. Пушкин)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000" b="1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Заходи</a:t>
            </a:r>
            <a:r>
              <a:rPr lang="ru-RU" sz="3000" b="1" i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3000" b="1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Сади</a:t>
            </a:r>
            <a:r>
              <a:rPr lang="ru-RU" sz="3000" b="1" i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sz="3000" b="1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сь</a:t>
            </a:r>
            <a:r>
              <a:rPr lang="ru-RU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Кто выполняет действие, можно определить</a:t>
            </a:r>
          </a:p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по личным окончаниям глаголов. </a:t>
            </a:r>
          </a:p>
        </p:txBody>
      </p:sp>
      <p:pic>
        <p:nvPicPr>
          <p:cNvPr id="31750" name="Picture 6" descr="https://videouroki.net/videouroki/conspekty/rus8k/22-osnovnyie-ghruppy-odnosostavnykh-priedlozhienii-priedlozhieniia-opriedielionno-lichnyie.files/image011.jpg"/>
          <p:cNvPicPr>
            <a:picLocks noChangeAspect="1" noChangeArrowheads="1"/>
          </p:cNvPicPr>
          <p:nvPr/>
        </p:nvPicPr>
        <p:blipFill>
          <a:blip r:embed="rId2"/>
          <a:srcRect l="52730" t="21218"/>
          <a:stretch>
            <a:fillRect/>
          </a:stretch>
        </p:blipFill>
        <p:spPr bwMode="auto">
          <a:xfrm>
            <a:off x="8700655" y="171795"/>
            <a:ext cx="3183775" cy="28292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videouroki.net/videouroki/conspekty/rus8k/22-osnovnyie-ghruppy-odnosostavnykh-priedlozhienii-priedlozhieniia-opriedielionno-lichnyie.files/image013.jpg"/>
          <p:cNvPicPr>
            <a:picLocks noChangeAspect="1" noChangeArrowheads="1"/>
          </p:cNvPicPr>
          <p:nvPr/>
        </p:nvPicPr>
        <p:blipFill>
          <a:blip r:embed="rId4"/>
          <a:srcRect t="27732" r="58110"/>
          <a:stretch>
            <a:fillRect/>
          </a:stretch>
        </p:blipFill>
        <p:spPr bwMode="auto">
          <a:xfrm>
            <a:off x="354713" y="4835236"/>
            <a:ext cx="2208378" cy="168035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6" name="Picture 2" descr="Children holding the balank banner ... | Stock vector | Colour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091"/>
          <a:stretch>
            <a:fillRect/>
          </a:stretch>
        </p:blipFill>
        <p:spPr bwMode="auto">
          <a:xfrm>
            <a:off x="2746375" y="4235513"/>
            <a:ext cx="4638097" cy="26224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31127" y="5514109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636" y="5472545"/>
            <a:ext cx="76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-ем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6181" y="5597237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-им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5273" y="555567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-у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Boy and girl holding banner | Boy and Girl Holding Banner — Stock Vector ©  brgfx #1939445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54" b="9182"/>
          <a:stretch>
            <a:fillRect/>
          </a:stretch>
        </p:blipFill>
        <p:spPr bwMode="auto">
          <a:xfrm>
            <a:off x="9809019" y="2405870"/>
            <a:ext cx="2100265" cy="2758413"/>
          </a:xfrm>
          <a:prstGeom prst="rect">
            <a:avLst/>
          </a:prstGeom>
          <a:noFill/>
        </p:spPr>
      </p:pic>
      <p:pic>
        <p:nvPicPr>
          <p:cNvPr id="15" name="Picture 6" descr="Boy and girl holding banner | Boy and Girl Holding Banner — Stock Vector ©  brgfx #19394459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07" b="9182"/>
          <a:stretch>
            <a:fillRect/>
          </a:stretch>
        </p:blipFill>
        <p:spPr bwMode="auto">
          <a:xfrm>
            <a:off x="7546394" y="3939140"/>
            <a:ext cx="1957824" cy="26106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21163905">
            <a:off x="7809300" y="40039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ете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ите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163905">
            <a:off x="9926186" y="2604653"/>
            <a:ext cx="1047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-ешь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-ишь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videouroki.net/videouroki/conspekty/rus8k/22-osnovnyie-ghruppy-odnosostavnykh-priedlozhienii-priedlozhieniia-opriedielionno-lichnyie.files/image016.jpg"/>
          <p:cNvPicPr>
            <a:picLocks noChangeAspect="1" noChangeArrowheads="1"/>
          </p:cNvPicPr>
          <p:nvPr/>
        </p:nvPicPr>
        <p:blipFill>
          <a:blip r:embed="rId2"/>
          <a:srcRect l="4357" r="26052" b="6623"/>
          <a:stretch>
            <a:fillRect/>
          </a:stretch>
        </p:blipFill>
        <p:spPr bwMode="auto">
          <a:xfrm>
            <a:off x="1138018" y="0"/>
            <a:ext cx="5409640" cy="36832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1" name="Picture 1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2587799"/>
            <a:ext cx="1208664" cy="4062383"/>
          </a:xfrm>
          <a:prstGeom prst="rect">
            <a:avLst/>
          </a:prstGeom>
          <a:noFill/>
        </p:spPr>
      </p:pic>
      <p:pic>
        <p:nvPicPr>
          <p:cNvPr id="35842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8754" y="1963126"/>
            <a:ext cx="1425719" cy="41952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95055" y="4045528"/>
            <a:ext cx="5403272" cy="2009061"/>
          </a:xfrm>
          <a:prstGeom prst="wedgeRoundRectCallout">
            <a:avLst>
              <a:gd name="adj1" fmla="val -56754"/>
              <a:gd name="adj2" fmla="val -875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 может быть в определенно-личном предложении глагол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прошедшего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времени?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условного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наклонения?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0293" y="374073"/>
            <a:ext cx="3671454" cy="1532334"/>
          </a:xfrm>
          <a:prstGeom prst="wedgeRoundRectCallout">
            <a:avLst>
              <a:gd name="adj1" fmla="val 29023"/>
              <a:gd name="adj2" fmla="val 1007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Никогда!!! У таких глаголов нет формы лица!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videouroki.net/videouroki/conspekty/rus8k/22-osnovnyie-ghruppy-odnosostavnykh-priedlozhienii-priedlozhieniia-opriedielionno-lichnyie.files/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642" y="969087"/>
            <a:ext cx="8639203" cy="48636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6377" y="2455525"/>
            <a:ext cx="1754778" cy="345114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52400" y="15240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038600" cy="86793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271" y="1191491"/>
            <a:ext cx="9691255" cy="50131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Спишите, подчеркните главный член определённо-личного предложения.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Люблю дымок спалённой жнивы, в степи ночующий обоз. (М.Ю. Лермонтов)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Приветствую тебя, пустынный уголок. (А.С. Пушкин)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Мой друг, Отчизне посвятим души прекрасные порывы. (А.С. Пушкин)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Вставай, вставай, однополчанин, бери шинель, пошли домой. (Б. Окуджава)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2739"/>
          <a:stretch>
            <a:fillRect/>
          </a:stretch>
        </p:blipFill>
        <p:spPr bwMode="auto">
          <a:xfrm>
            <a:off x="9453349" y="223592"/>
            <a:ext cx="1872149" cy="2193044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Маме\Учительская деятельность\Модератор\10 класс\10 класс 2 четв\10 класс урок 20\И.Глазунов Пушкин. Накануне 1994.jpg"/>
          <p:cNvPicPr>
            <a:picLocks noChangeAspect="1" noChangeArrowheads="1"/>
          </p:cNvPicPr>
          <p:nvPr/>
        </p:nvPicPr>
        <p:blipFill>
          <a:blip r:embed="rId3"/>
          <a:srcRect l="4703" r="47853"/>
          <a:stretch>
            <a:fillRect/>
          </a:stretch>
        </p:blipFill>
        <p:spPr bwMode="auto">
          <a:xfrm>
            <a:off x="10123715" y="2534930"/>
            <a:ext cx="1828800" cy="229832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Маме\Учительская деятельность\разные уроки\окуджава\img-70530-4acbc2b9a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5557" r="34226" b="39150"/>
          <a:stretch>
            <a:fillRect/>
          </a:stretch>
        </p:blipFill>
        <p:spPr bwMode="auto">
          <a:xfrm>
            <a:off x="9501053" y="4986252"/>
            <a:ext cx="2059576" cy="187174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Children Holding Banners Royalty Free Cliparts, Vectors, And Stock  Illustration. Image 11325472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FD2"/>
              </a:clrFrom>
              <a:clrTo>
                <a:srgbClr val="D3FFD2">
                  <a:alpha val="0"/>
                </a:srgbClr>
              </a:clrTo>
            </a:clrChange>
          </a:blip>
          <a:srcRect l="24944" t="33597" r="34925"/>
          <a:stretch>
            <a:fillRect/>
          </a:stretch>
        </p:blipFill>
        <p:spPr bwMode="auto">
          <a:xfrm>
            <a:off x="8437418" y="4530437"/>
            <a:ext cx="1856509" cy="2327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673" y="531380"/>
            <a:ext cx="3235036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503" y="1864814"/>
            <a:ext cx="9392788" cy="3268889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Любл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дымок спалённой жнивы, в степи ночующий обоз. (М.Ю. Лермонтов)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Приветству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тебя, пустынный уголок. (А.С. Пушкин)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Мой друг, Отчизне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посвят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души прекрасные порывы. (А.С. Пушкин)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Вставай, вставай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однополчанин,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бери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шинель,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пошли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домой. (Б. Окуджава)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Boy and girl holding banner | Boy and Girl Holding Banner — Stock Vector ©  brgfx #19394459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07" b="9182"/>
          <a:stretch>
            <a:fillRect/>
          </a:stretch>
        </p:blipFill>
        <p:spPr bwMode="auto">
          <a:xfrm>
            <a:off x="9679994" y="918849"/>
            <a:ext cx="1957824" cy="26106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1151857">
            <a:off x="10044545" y="1163782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Boy and girl holding banner | Boy and Girl Holding Banner — Stock Vector ©  brgfx #19394459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54" b="9182"/>
          <a:stretch>
            <a:fillRect/>
          </a:stretch>
        </p:blipFill>
        <p:spPr bwMode="auto">
          <a:xfrm>
            <a:off x="9781310" y="2959878"/>
            <a:ext cx="1773381" cy="232909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1151857">
            <a:off x="9901419" y="3269674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-им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25346" y="5818910"/>
            <a:ext cx="512618" cy="52647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3235" y="2687782"/>
            <a:ext cx="3020291" cy="5957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3963" y="4059382"/>
            <a:ext cx="2341419" cy="5957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254289"/>
            <a:ext cx="10515600" cy="964911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1911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Во все времена бессмертной Земли</a:t>
            </a:r>
          </a:p>
          <a:p>
            <a:pPr>
              <a:buNone/>
            </a:pPr>
            <a:r>
              <a:rPr lang="ru-RU" u="dbl" dirty="0" smtClean="0">
                <a:latin typeface="Arial" pitchFamily="34" charset="0"/>
                <a:cs typeface="Arial" pitchFamily="34" charset="0"/>
              </a:rPr>
              <a:t>Помни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 мерцающим звёздам ведя корабли, о погибших</a:t>
            </a:r>
          </a:p>
          <a:p>
            <a:pPr>
              <a:buNone/>
            </a:pPr>
            <a:r>
              <a:rPr lang="ru-RU" u="dbl" dirty="0" smtClean="0">
                <a:latin typeface="Arial" pitchFamily="34" charset="0"/>
                <a:cs typeface="Arial" pitchFamily="34" charset="0"/>
              </a:rPr>
              <a:t>Помни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Мечту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пронеси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через года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жизнью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наполни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!..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 о тех, кто уже не придёт никогда, </a:t>
            </a:r>
          </a:p>
          <a:p>
            <a:pPr>
              <a:buNone/>
            </a:pPr>
            <a:r>
              <a:rPr lang="ru-RU" u="dbl" dirty="0" smtClean="0">
                <a:latin typeface="Arial" pitchFamily="34" charset="0"/>
                <a:cs typeface="Arial" pitchFamily="34" charset="0"/>
              </a:rPr>
              <a:t>Заклина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вас,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помни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(Р.И. Рождественский)</a:t>
            </a:r>
          </a:p>
          <a:p>
            <a:endParaRPr lang="ru-RU" dirty="0"/>
          </a:p>
        </p:txBody>
      </p:sp>
      <p:pic>
        <p:nvPicPr>
          <p:cNvPr id="37890" name="Picture 2" descr="Роберт Рождественский родом из… Гродненской губернии :: Lifestyle ::  Гродненская прав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7521" y="0"/>
            <a:ext cx="3014479" cy="2369127"/>
          </a:xfrm>
          <a:prstGeom prst="rect">
            <a:avLst/>
          </a:prstGeom>
          <a:noFill/>
        </p:spPr>
      </p:pic>
      <p:pic>
        <p:nvPicPr>
          <p:cNvPr id="37892" name="Picture 4" descr="Роберт Иванович Рождественский &quot;Жил я впервые на этой Земле...&quot;,  сообщество: МУЗЫКАЛЬ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3973" y="2535382"/>
            <a:ext cx="2629910" cy="394768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21727" cy="909493"/>
          </a:xfrm>
        </p:spPr>
        <p:txBody>
          <a:bodyPr/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1674" y="1105187"/>
            <a:ext cx="7730836" cy="542030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Поздняя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осень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берёзовой рощицей. Под ногами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шуршит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опавшая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листва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Кругом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голо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Вдруг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вижу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одна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берёза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стоит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зелёном уборе. Почему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осень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раздела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её?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Подхожу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ближе.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Это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всего лишь берёзовый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(по Н. Яковлеву)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Наступила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поздняя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осень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берёзовой    рощицей. Под ногами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шуршит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опавшая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листва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Кругом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всё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голо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Вдруг </a:t>
            </a:r>
            <a:r>
              <a:rPr lang="ru-RU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вижу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одна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берёза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стоит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зелёном уборе. Почему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осень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раздела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её? </a:t>
            </a:r>
            <a:r>
              <a:rPr lang="ru-RU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подхожу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ближе.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Это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всего лишь берёзовый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8914" name="Picture 2" descr="Стихотворение «И даже пень в весенний день...», поэт Flash of l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0273" y="3851564"/>
            <a:ext cx="4011727" cy="3006436"/>
          </a:xfrm>
          <a:prstGeom prst="rect">
            <a:avLst/>
          </a:prstGeom>
          <a:noFill/>
        </p:spPr>
      </p:pic>
      <p:pic>
        <p:nvPicPr>
          <p:cNvPr id="38916" name="Picture 4" descr="Шикарная березовая роща | Пикабу"/>
          <p:cNvPicPr>
            <a:picLocks noChangeAspect="1" noChangeArrowheads="1"/>
          </p:cNvPicPr>
          <p:nvPr/>
        </p:nvPicPr>
        <p:blipFill>
          <a:blip r:embed="rId3"/>
          <a:srcRect b="3791"/>
          <a:stretch>
            <a:fillRect/>
          </a:stretch>
        </p:blipFill>
        <p:spPr bwMode="auto">
          <a:xfrm>
            <a:off x="8158241" y="-1"/>
            <a:ext cx="4033760" cy="383770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57" y="1005303"/>
            <a:ext cx="6346842" cy="5561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8" y="365126"/>
            <a:ext cx="10259291" cy="6878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5783" y="1202171"/>
            <a:ext cx="4682836" cy="23168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Выполните упражнение 7. Напишите о том, как начинается ваш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рабочий день.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7735" y="2150722"/>
            <a:ext cx="1314882" cy="3869078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6927272" y="1285299"/>
            <a:ext cx="3449782" cy="4351338"/>
          </a:xfrm>
          <a:prstGeom prst="wedgeRoundRectCallout">
            <a:avLst>
              <a:gd name="adj1" fmla="val 57480"/>
              <a:gd name="adj2" fmla="val -19965"/>
              <a:gd name="adj3" fmla="val 16667"/>
            </a:avLst>
          </a:prstGeom>
          <a:ln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Чтобы в вашем тексте не было ненужных повторений личного местоимения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используйте определённо-личные предложения.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26" y="365126"/>
            <a:ext cx="9746673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0856" y="2452359"/>
            <a:ext cx="1754778" cy="34511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6509" y="5582519"/>
            <a:ext cx="80217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 жалею, не зову, не плачу… ( С.Есенин).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Односоставные предложения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0891" y="1763485"/>
          <a:ext cx="11234057" cy="4389120"/>
        </p:xfrm>
        <a:graphic>
          <a:graphicData uri="http://schemas.openxmlformats.org/drawingml/2006/table">
            <a:tbl>
              <a:tblPr/>
              <a:tblGrid>
                <a:gridCol w="2349591"/>
                <a:gridCol w="4881982"/>
                <a:gridCol w="4002484"/>
              </a:tblGrid>
              <a:tr h="3453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главный член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82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назывное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подлежащее – имя существительное в имен. падеже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Ночь. Улица. Фонарь. Аптека. (А.Блок)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2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определённо-личное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сказуемое – глагол в 1 или 2 лице настоящего или будущего времени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Люблю грозу в начале мая. (Фет) Садитесь, пожалуйста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82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неопределённо-личное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сказуемое – глагол в 3 лице мн. ч.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 улицам слона водили. (Крылов)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1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безличные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сказуемое – глагол в 3 лице ед. ч.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Светает. Меня знобит.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Односоставные предложения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39783" y="1524000"/>
          <a:ext cx="2760617" cy="215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294530" y="1575996"/>
          <a:ext cx="8897470" cy="302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0006" y="663031"/>
            <a:ext cx="8135984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назывных предложениях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сообщается о каком-либо предмете, явлении. Назывные предложения могут быть распространёнными и нераспространёнными.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Осень. Поздняя осень.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Назывные предложения употребляются чаще в художественной литературе, чтобы кратко передать быструю смену картин при описании природы, в драматических произведениях при описании обстановки. 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657" y="3529150"/>
            <a:ext cx="950634" cy="3067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s://videouroki.net/videouroki/conspekty/rus8k/25-nazyvnyie-priedlozhieniia.files/image004.jpg"/>
          <p:cNvPicPr>
            <a:picLocks noChangeAspect="1" noChangeArrowheads="1"/>
          </p:cNvPicPr>
          <p:nvPr/>
        </p:nvPicPr>
        <p:blipFill>
          <a:blip r:embed="rId3"/>
          <a:srcRect l="5659" t="24053" r="44017"/>
          <a:stretch>
            <a:fillRect/>
          </a:stretch>
        </p:blipFill>
        <p:spPr bwMode="auto">
          <a:xfrm>
            <a:off x="8188037" y="325782"/>
            <a:ext cx="3030583" cy="24688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s://videouroki.net/videouroki/conspekty/rus8k/25-nazyvnyie-priedlozhieniia.files/image005.jpg"/>
          <p:cNvPicPr>
            <a:picLocks noChangeAspect="1" noChangeArrowheads="1"/>
          </p:cNvPicPr>
          <p:nvPr/>
        </p:nvPicPr>
        <p:blipFill>
          <a:blip r:embed="rId4"/>
          <a:srcRect r="53980"/>
          <a:stretch>
            <a:fillRect/>
          </a:stretch>
        </p:blipFill>
        <p:spPr bwMode="auto">
          <a:xfrm>
            <a:off x="9157062" y="249600"/>
            <a:ext cx="2584195" cy="28593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s://videouroki.net/videouroki/conspekty/rus8k/25-nazyvnyie-priedlozhieniia.files/image005.jpg"/>
          <p:cNvPicPr>
            <a:picLocks noChangeAspect="1" noChangeArrowheads="1"/>
          </p:cNvPicPr>
          <p:nvPr/>
        </p:nvPicPr>
        <p:blipFill>
          <a:blip r:embed="rId4"/>
          <a:srcRect l="53686"/>
          <a:stretch>
            <a:fillRect/>
          </a:stretch>
        </p:blipFill>
        <p:spPr bwMode="auto">
          <a:xfrm>
            <a:off x="9170126" y="3367267"/>
            <a:ext cx="2601322" cy="286003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videouroki.net/videouroki/conspekty/rus8k/25-nazyvnyie-priedlozhieniia.files/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3895" y="129894"/>
            <a:ext cx="4934115" cy="22214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2" descr="https://videouroki.net/videouroki/conspekty/rus8k/25-nazyvnyie-priedlozhieniia.files/image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2736" y="2442754"/>
            <a:ext cx="4993939" cy="19724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4" descr="https://videouroki.net/videouroki/conspekty/rus8k/25-nazyvnyie-priedlozhieniia.files/image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468" y="4461781"/>
            <a:ext cx="5135881" cy="19259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74" y="3161729"/>
            <a:ext cx="1021034" cy="34317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45029" y="431075"/>
            <a:ext cx="2690948" cy="2009061"/>
          </a:xfrm>
          <a:prstGeom prst="wedgeRoundRectCallout">
            <a:avLst>
              <a:gd name="adj1" fmla="val -58082"/>
              <a:gd name="adj2" fmla="val 786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Когда можно </a:t>
            </a:r>
          </a:p>
          <a:p>
            <a:r>
              <a:rPr lang="ru-RU" sz="2800" dirty="0" smtClean="0"/>
              <a:t>употребить </a:t>
            </a:r>
          </a:p>
          <a:p>
            <a:r>
              <a:rPr lang="ru-RU" sz="2800" dirty="0" smtClean="0"/>
              <a:t>назывные </a:t>
            </a:r>
          </a:p>
          <a:p>
            <a:r>
              <a:rPr lang="ru-RU" sz="2800" dirty="0" smtClean="0"/>
              <a:t>предложения?</a:t>
            </a:r>
            <a:endParaRPr lang="ru-RU" sz="2800" dirty="0"/>
          </a:p>
        </p:txBody>
      </p:sp>
      <p:pic>
        <p:nvPicPr>
          <p:cNvPr id="13" name="Picture 16" descr="https://videouroki.net/videouroki/conspekty/rus8k/25-nazyvnyie-priedlozhieniia.files/image018.jpg"/>
          <p:cNvPicPr>
            <a:picLocks noChangeAspect="1" noChangeArrowheads="1"/>
          </p:cNvPicPr>
          <p:nvPr/>
        </p:nvPicPr>
        <p:blipFill>
          <a:blip r:embed="rId6"/>
          <a:srcRect l="1910" t="3505" r="37736" b="6286"/>
          <a:stretch>
            <a:fillRect/>
          </a:stretch>
        </p:blipFill>
        <p:spPr bwMode="auto">
          <a:xfrm>
            <a:off x="2593509" y="3579224"/>
            <a:ext cx="3598286" cy="23774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6" descr="https://videouroki.net/videouroki/conspekty/rus8k/25-nazyvnyie-priedlozhieniia.files/image018.jpg"/>
          <p:cNvPicPr>
            <a:picLocks noChangeAspect="1" noChangeArrowheads="1"/>
          </p:cNvPicPr>
          <p:nvPr/>
        </p:nvPicPr>
        <p:blipFill>
          <a:blip r:embed="rId6"/>
          <a:srcRect l="64509"/>
          <a:stretch>
            <a:fillRect/>
          </a:stretch>
        </p:blipFill>
        <p:spPr bwMode="auto">
          <a:xfrm>
            <a:off x="4153989" y="612865"/>
            <a:ext cx="2164806" cy="26963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5" y="365126"/>
            <a:ext cx="4572000" cy="7155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17805"/>
            <a:ext cx="7245927" cy="45474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Какие предложения использовал автор для описания пустыни. Подчеркните главный и второстепенные члены предложения.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Бескрайняя пустыня. Камни, лопнувшие от жары. Раскалённый песок. Озёрные впадины без воды. Проливные дожди, высыхающие, не долетая до земли. Деревья, не дающие тени.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Зонт защищает тут не от дождя, а от солнца.</a:t>
            </a:r>
          </a:p>
        </p:txBody>
      </p:sp>
      <p:pic>
        <p:nvPicPr>
          <p:cNvPr id="1026" name="Picture 2" descr="Пустыня Каракумы – Mice Uzbeki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964" y="0"/>
            <a:ext cx="4378036" cy="3283527"/>
          </a:xfrm>
          <a:prstGeom prst="rect">
            <a:avLst/>
          </a:prstGeom>
          <a:noFill/>
        </p:spPr>
      </p:pic>
      <p:pic>
        <p:nvPicPr>
          <p:cNvPr id="1028" name="Picture 4" descr="Пустыни Узбекист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7036" y="3311235"/>
            <a:ext cx="4384964" cy="292330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D:\клипарт\аладин\0_6fd61_58a226cb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9366" y="3851563"/>
            <a:ext cx="1206497" cy="2105891"/>
          </a:xfrm>
          <a:prstGeom prst="rect">
            <a:avLst/>
          </a:prstGeom>
          <a:noFill/>
        </p:spPr>
      </p:pic>
      <p:pic>
        <p:nvPicPr>
          <p:cNvPr id="1030" name="Picture 6" descr="D:\клипарт\аладин\0_85d6b_fb227d1f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1018" y="804359"/>
            <a:ext cx="886691" cy="218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клипарт\аладин\0_917c0_4ae25fa7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7" y="2881745"/>
            <a:ext cx="11526982" cy="3740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042" y="205997"/>
            <a:ext cx="3054531" cy="9019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Проверьте!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9214" y="1164179"/>
            <a:ext cx="7321732" cy="4100548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u="wavy" dirty="0" smtClean="0">
                <a:latin typeface="Arial" pitchFamily="34" charset="0"/>
                <a:cs typeface="Arial" pitchFamily="34" charset="0"/>
              </a:rPr>
              <a:t>Бескрайняя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пустыня.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Камни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u="wavy" dirty="0" smtClean="0">
                <a:latin typeface="Arial" pitchFamily="34" charset="0"/>
                <a:cs typeface="Arial" pitchFamily="34" charset="0"/>
              </a:rPr>
              <a:t>лопнувшие от жары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Р</a:t>
            </a:r>
            <a:r>
              <a:rPr lang="ru-RU" u="wavy" dirty="0" smtClean="0">
                <a:latin typeface="Arial" pitchFamily="34" charset="0"/>
                <a:cs typeface="Arial" pitchFamily="34" charset="0"/>
              </a:rPr>
              <a:t>аскалённы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песо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к. </a:t>
            </a:r>
            <a:r>
              <a:rPr lang="ru-RU" u="wavy" dirty="0" smtClean="0">
                <a:latin typeface="Arial" pitchFamily="34" charset="0"/>
                <a:cs typeface="Arial" pitchFamily="34" charset="0"/>
              </a:rPr>
              <a:t>Озёрные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впадины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wavy" dirty="0" smtClean="0">
                <a:latin typeface="Arial" pitchFamily="34" charset="0"/>
                <a:cs typeface="Arial" pitchFamily="34" charset="0"/>
              </a:rPr>
              <a:t>без воды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u="wavy" dirty="0" smtClean="0">
                <a:latin typeface="Arial" pitchFamily="34" charset="0"/>
                <a:cs typeface="Arial" pitchFamily="34" charset="0"/>
              </a:rPr>
              <a:t>Проливные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ожди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u="wavy" dirty="0" smtClean="0">
                <a:latin typeface="Arial" pitchFamily="34" charset="0"/>
                <a:cs typeface="Arial" pitchFamily="34" charset="0"/>
              </a:rPr>
              <a:t>высыхающие, не долетая до земли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Деревья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u="wavy" dirty="0" smtClean="0">
                <a:latin typeface="Arial" pitchFamily="34" charset="0"/>
                <a:cs typeface="Arial" pitchFamily="34" charset="0"/>
              </a:rPr>
              <a:t>не дающие тени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29698" name="Picture 2" descr="https://upload.wikimedia.org/wikipedia/commons/thumb/1/1e/Takirs_of_Karakum_Desert.jpg/350px-Takirs_of_Karakum_Des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25" y="548640"/>
            <a:ext cx="3671982" cy="27487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042" y="205997"/>
            <a:ext cx="3054531" cy="9019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Сравните!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videouroki.net/videouroki/conspekty/rus8k/25-nazyvnyie-priedlozhieniia.files/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837" y="1862052"/>
            <a:ext cx="8098922" cy="47465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926307B9-E15D-436F-B599-7A051BFF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3"/>
          <a:stretch/>
        </p:blipFill>
        <p:spPr bwMode="auto">
          <a:xfrm flipH="1">
            <a:off x="9421090" y="64672"/>
            <a:ext cx="2770909" cy="33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Пустыня Кызыл-Кум"/>
          <p:cNvPicPr>
            <a:picLocks noChangeAspect="1" noChangeArrowheads="1"/>
          </p:cNvPicPr>
          <p:nvPr/>
        </p:nvPicPr>
        <p:blipFill>
          <a:blip r:embed="rId6"/>
          <a:srcRect l="26874" r="20204" b="4944"/>
          <a:stretch>
            <a:fillRect/>
          </a:stretch>
        </p:blipFill>
        <p:spPr bwMode="auto">
          <a:xfrm>
            <a:off x="9705221" y="247373"/>
            <a:ext cx="1236028" cy="2080191"/>
          </a:xfrm>
          <a:prstGeom prst="rect">
            <a:avLst/>
          </a:prstGeom>
          <a:noFill/>
        </p:spPr>
      </p:pic>
      <p:grpSp>
        <p:nvGrpSpPr>
          <p:cNvPr id="10" name="Graphic 1">
            <a:extLst>
              <a:ext uri="{FF2B5EF4-FFF2-40B4-BE49-F238E27FC236}">
                <a16:creationId xmlns:a16="http://schemas.microsoft.com/office/drawing/2014/main" xmlns="" id="{259CB7D6-F9C3-466A-8DD8-B18E993C6A78}"/>
              </a:ext>
            </a:extLst>
          </p:cNvPr>
          <p:cNvGrpSpPr/>
          <p:nvPr/>
        </p:nvGrpSpPr>
        <p:grpSpPr>
          <a:xfrm>
            <a:off x="0" y="2687783"/>
            <a:ext cx="1714001" cy="3657600"/>
            <a:chOff x="-1201" y="1662023"/>
            <a:chExt cx="1558166" cy="3016140"/>
          </a:xfrm>
        </p:grpSpPr>
        <p:sp>
          <p:nvSpPr>
            <p:cNvPr id="11" name="Freeform: Shape 30">
              <a:extLst>
                <a:ext uri="{FF2B5EF4-FFF2-40B4-BE49-F238E27FC236}">
                  <a16:creationId xmlns:a16="http://schemas.microsoft.com/office/drawing/2014/main" xmlns="" id="{E938773D-AC61-4342-98B2-4B67C50FBF80}"/>
                </a:ext>
              </a:extLst>
            </p:cNvPr>
            <p:cNvSpPr/>
            <p:nvPr/>
          </p:nvSpPr>
          <p:spPr>
            <a:xfrm>
              <a:off x="-1201" y="1662023"/>
              <a:ext cx="1302502" cy="1333597"/>
            </a:xfrm>
            <a:custGeom>
              <a:avLst/>
              <a:gdLst>
                <a:gd name="connsiteX0" fmla="*/ 1010562 w 1302502"/>
                <a:gd name="connsiteY0" fmla="*/ 0 h 1333596"/>
                <a:gd name="connsiteX1" fmla="*/ 1067568 w 1302502"/>
                <a:gd name="connsiteY1" fmla="*/ 11747 h 1333596"/>
                <a:gd name="connsiteX2" fmla="*/ 1301121 w 1302502"/>
                <a:gd name="connsiteY2" fmla="*/ 280539 h 1333596"/>
                <a:gd name="connsiteX3" fmla="*/ 1198164 w 1302502"/>
                <a:gd name="connsiteY3" fmla="*/ 560042 h 1333596"/>
                <a:gd name="connsiteX4" fmla="*/ 1188490 w 1302502"/>
                <a:gd name="connsiteY4" fmla="*/ 569370 h 1333596"/>
                <a:gd name="connsiteX5" fmla="*/ 1257934 w 1302502"/>
                <a:gd name="connsiteY5" fmla="*/ 569370 h 1333596"/>
                <a:gd name="connsiteX6" fmla="*/ 1257934 w 1302502"/>
                <a:gd name="connsiteY6" fmla="*/ 1121465 h 1333596"/>
                <a:gd name="connsiteX7" fmla="*/ 449484 w 1302502"/>
                <a:gd name="connsiteY7" fmla="*/ 1121465 h 1333596"/>
                <a:gd name="connsiteX8" fmla="*/ 438083 w 1302502"/>
                <a:gd name="connsiteY8" fmla="*/ 1190218 h 1333596"/>
                <a:gd name="connsiteX9" fmla="*/ 408025 w 1302502"/>
                <a:gd name="connsiteY9" fmla="*/ 1222694 h 1333596"/>
                <a:gd name="connsiteX10" fmla="*/ 222496 w 1302502"/>
                <a:gd name="connsiteY10" fmla="*/ 1263117 h 1333596"/>
                <a:gd name="connsiteX11" fmla="*/ 206949 w 1302502"/>
                <a:gd name="connsiteY11" fmla="*/ 1272099 h 1333596"/>
                <a:gd name="connsiteX12" fmla="*/ 134742 w 1302502"/>
                <a:gd name="connsiteY12" fmla="*/ 1311831 h 1333596"/>
                <a:gd name="connsiteX13" fmla="*/ 20729 w 1302502"/>
                <a:gd name="connsiteY13" fmla="*/ 1332906 h 1333596"/>
                <a:gd name="connsiteX14" fmla="*/ 11747 w 1302502"/>
                <a:gd name="connsiteY14" fmla="*/ 1333597 h 1333596"/>
                <a:gd name="connsiteX15" fmla="*/ 4837 w 1302502"/>
                <a:gd name="connsiteY15" fmla="*/ 1280737 h 1333596"/>
                <a:gd name="connsiteX16" fmla="*/ 0 w 1302502"/>
                <a:gd name="connsiteY16" fmla="*/ 1253097 h 1333596"/>
                <a:gd name="connsiteX17" fmla="*/ 0 w 1302502"/>
                <a:gd name="connsiteY17" fmla="*/ 1243769 h 1333596"/>
                <a:gd name="connsiteX18" fmla="*/ 3109 w 1302502"/>
                <a:gd name="connsiteY18" fmla="*/ 1242387 h 1333596"/>
                <a:gd name="connsiteX19" fmla="*/ 144761 w 1302502"/>
                <a:gd name="connsiteY19" fmla="*/ 1215093 h 1333596"/>
                <a:gd name="connsiteX20" fmla="*/ 181383 w 1302502"/>
                <a:gd name="connsiteY20" fmla="*/ 1220967 h 1333596"/>
                <a:gd name="connsiteX21" fmla="*/ 232861 w 1302502"/>
                <a:gd name="connsiteY21" fmla="*/ 1229949 h 1333596"/>
                <a:gd name="connsiteX22" fmla="*/ 409753 w 1302502"/>
                <a:gd name="connsiteY22" fmla="*/ 1195746 h 1333596"/>
                <a:gd name="connsiteX23" fmla="*/ 419772 w 1302502"/>
                <a:gd name="connsiteY23" fmla="*/ 1121120 h 1333596"/>
                <a:gd name="connsiteX24" fmla="*/ 334090 w 1302502"/>
                <a:gd name="connsiteY24" fmla="*/ 1121120 h 1333596"/>
                <a:gd name="connsiteX25" fmla="*/ 334090 w 1302502"/>
                <a:gd name="connsiteY25" fmla="*/ 789102 h 1333596"/>
                <a:gd name="connsiteX26" fmla="*/ 288140 w 1302502"/>
                <a:gd name="connsiteY26" fmla="*/ 789448 h 1333596"/>
                <a:gd name="connsiteX27" fmla="*/ 279503 w 1302502"/>
                <a:gd name="connsiteY27" fmla="*/ 795321 h 1333596"/>
                <a:gd name="connsiteX28" fmla="*/ 241844 w 1302502"/>
                <a:gd name="connsiteY28" fmla="*/ 819160 h 1333596"/>
                <a:gd name="connsiteX29" fmla="*/ 171364 w 1302502"/>
                <a:gd name="connsiteY29" fmla="*/ 672326 h 1333596"/>
                <a:gd name="connsiteX30" fmla="*/ 223533 w 1302502"/>
                <a:gd name="connsiteY30" fmla="*/ 676472 h 1333596"/>
                <a:gd name="connsiteX31" fmla="*/ 271902 w 1302502"/>
                <a:gd name="connsiteY31" fmla="*/ 694092 h 1333596"/>
                <a:gd name="connsiteX32" fmla="*/ 333745 w 1302502"/>
                <a:gd name="connsiteY32" fmla="*/ 699620 h 1333596"/>
                <a:gd name="connsiteX33" fmla="*/ 333745 w 1302502"/>
                <a:gd name="connsiteY33" fmla="*/ 669562 h 1333596"/>
                <a:gd name="connsiteX34" fmla="*/ 321307 w 1302502"/>
                <a:gd name="connsiteY34" fmla="*/ 665762 h 1333596"/>
                <a:gd name="connsiteX35" fmla="*/ 137160 w 1302502"/>
                <a:gd name="connsiteY35" fmla="*/ 360002 h 1333596"/>
                <a:gd name="connsiteX36" fmla="*/ 388678 w 1302502"/>
                <a:gd name="connsiteY36" fmla="*/ 145797 h 1333596"/>
                <a:gd name="connsiteX37" fmla="*/ 621539 w 1302502"/>
                <a:gd name="connsiteY37" fmla="*/ 267410 h 1333596"/>
                <a:gd name="connsiteX38" fmla="*/ 637432 w 1302502"/>
                <a:gd name="connsiteY38" fmla="*/ 274320 h 1333596"/>
                <a:gd name="connsiteX39" fmla="*/ 673363 w 1302502"/>
                <a:gd name="connsiteY39" fmla="*/ 241844 h 1333596"/>
                <a:gd name="connsiteX40" fmla="*/ 911752 w 1302502"/>
                <a:gd name="connsiteY40" fmla="*/ 8983 h 1333596"/>
                <a:gd name="connsiteX41" fmla="*/ 956320 w 1302502"/>
                <a:gd name="connsiteY41" fmla="*/ 345 h 1333596"/>
                <a:gd name="connsiteX42" fmla="*/ 1010562 w 1302502"/>
                <a:gd name="connsiteY42" fmla="*/ 0 h 1333596"/>
                <a:gd name="connsiteX43" fmla="*/ 1140813 w 1302502"/>
                <a:gd name="connsiteY43" fmla="*/ 314052 h 1333596"/>
                <a:gd name="connsiteX44" fmla="*/ 978777 w 1302502"/>
                <a:gd name="connsiteY44" fmla="*/ 151325 h 1333596"/>
                <a:gd name="connsiteX45" fmla="*/ 816742 w 1302502"/>
                <a:gd name="connsiteY45" fmla="*/ 314052 h 1333596"/>
                <a:gd name="connsiteX46" fmla="*/ 978777 w 1302502"/>
                <a:gd name="connsiteY46" fmla="*/ 476433 h 1333596"/>
                <a:gd name="connsiteX47" fmla="*/ 1140813 w 1302502"/>
                <a:gd name="connsiteY47" fmla="*/ 314052 h 1333596"/>
                <a:gd name="connsiteX48" fmla="*/ 398697 w 1302502"/>
                <a:gd name="connsiteY48" fmla="*/ 267410 h 1333596"/>
                <a:gd name="connsiteX49" fmla="*/ 268101 w 1302502"/>
                <a:gd name="connsiteY49" fmla="*/ 399388 h 1333596"/>
                <a:gd name="connsiteX50" fmla="*/ 400079 w 1302502"/>
                <a:gd name="connsiteY50" fmla="*/ 529984 h 1333596"/>
                <a:gd name="connsiteX51" fmla="*/ 529984 w 1302502"/>
                <a:gd name="connsiteY51" fmla="*/ 397315 h 1333596"/>
                <a:gd name="connsiteX52" fmla="*/ 398697 w 1302502"/>
                <a:gd name="connsiteY52" fmla="*/ 267410 h 1333596"/>
                <a:gd name="connsiteX53" fmla="*/ 778047 w 1302502"/>
                <a:gd name="connsiteY53" fmla="*/ 569024 h 1333596"/>
                <a:gd name="connsiteX54" fmla="*/ 767682 w 1302502"/>
                <a:gd name="connsiteY54" fmla="*/ 559351 h 1333596"/>
                <a:gd name="connsiteX55" fmla="*/ 714131 w 1302502"/>
                <a:gd name="connsiteY55" fmla="*/ 495780 h 1333596"/>
                <a:gd name="connsiteX56" fmla="*/ 685455 w 1302502"/>
                <a:gd name="connsiteY56" fmla="*/ 484034 h 1333596"/>
                <a:gd name="connsiteX57" fmla="*/ 680964 w 1302502"/>
                <a:gd name="connsiteY57" fmla="*/ 485070 h 1333596"/>
                <a:gd name="connsiteX58" fmla="*/ 642959 w 1302502"/>
                <a:gd name="connsiteY58" fmla="*/ 515128 h 1333596"/>
                <a:gd name="connsiteX59" fmla="*/ 641577 w 1302502"/>
                <a:gd name="connsiteY59" fmla="*/ 518237 h 1333596"/>
                <a:gd name="connsiteX60" fmla="*/ 614629 w 1302502"/>
                <a:gd name="connsiteY60" fmla="*/ 569024 h 1333596"/>
                <a:gd name="connsiteX61" fmla="*/ 778047 w 1302502"/>
                <a:gd name="connsiteY61" fmla="*/ 569024 h 1333596"/>
                <a:gd name="connsiteX62" fmla="*/ 1137703 w 1302502"/>
                <a:gd name="connsiteY62" fmla="*/ 1038893 h 1333596"/>
                <a:gd name="connsiteX63" fmla="*/ 1166379 w 1302502"/>
                <a:gd name="connsiteY63" fmla="*/ 1068260 h 1333596"/>
                <a:gd name="connsiteX64" fmla="*/ 1195055 w 1302502"/>
                <a:gd name="connsiteY64" fmla="*/ 1038893 h 1333596"/>
                <a:gd name="connsiteX65" fmla="*/ 1166724 w 1302502"/>
                <a:gd name="connsiteY65" fmla="*/ 1010562 h 1333596"/>
                <a:gd name="connsiteX66" fmla="*/ 1137703 w 1302502"/>
                <a:gd name="connsiteY66" fmla="*/ 1038893 h 133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02502" h="1333596">
                  <a:moveTo>
                    <a:pt x="1010562" y="0"/>
                  </a:moveTo>
                  <a:cubicBezTo>
                    <a:pt x="1029564" y="3800"/>
                    <a:pt x="1049257" y="6219"/>
                    <a:pt x="1067568" y="11747"/>
                  </a:cubicBezTo>
                  <a:cubicBezTo>
                    <a:pt x="1200928" y="52860"/>
                    <a:pt x="1281427" y="142688"/>
                    <a:pt x="1301121" y="280539"/>
                  </a:cubicBezTo>
                  <a:cubicBezTo>
                    <a:pt x="1317013" y="390060"/>
                    <a:pt x="1279009" y="484034"/>
                    <a:pt x="1198164" y="560042"/>
                  </a:cubicBezTo>
                  <a:cubicBezTo>
                    <a:pt x="1195400" y="562460"/>
                    <a:pt x="1192636" y="565224"/>
                    <a:pt x="1188490" y="569370"/>
                  </a:cubicBezTo>
                  <a:cubicBezTo>
                    <a:pt x="1213020" y="569370"/>
                    <a:pt x="1235132" y="569370"/>
                    <a:pt x="1257934" y="569370"/>
                  </a:cubicBezTo>
                  <a:cubicBezTo>
                    <a:pt x="1257934" y="753862"/>
                    <a:pt x="1257934" y="936973"/>
                    <a:pt x="1257934" y="1121465"/>
                  </a:cubicBezTo>
                  <a:cubicBezTo>
                    <a:pt x="988451" y="1121465"/>
                    <a:pt x="719313" y="1121465"/>
                    <a:pt x="449484" y="1121465"/>
                  </a:cubicBezTo>
                  <a:cubicBezTo>
                    <a:pt x="445684" y="1144959"/>
                    <a:pt x="441538" y="1167761"/>
                    <a:pt x="438083" y="1190218"/>
                  </a:cubicBezTo>
                  <a:cubicBezTo>
                    <a:pt x="434283" y="1217166"/>
                    <a:pt x="434628" y="1217166"/>
                    <a:pt x="408025" y="1222694"/>
                  </a:cubicBezTo>
                  <a:cubicBezTo>
                    <a:pt x="346182" y="1236168"/>
                    <a:pt x="284339" y="1249297"/>
                    <a:pt x="222496" y="1263117"/>
                  </a:cubicBezTo>
                  <a:cubicBezTo>
                    <a:pt x="216969" y="1264499"/>
                    <a:pt x="210404" y="1267608"/>
                    <a:pt x="206949" y="1272099"/>
                  </a:cubicBezTo>
                  <a:cubicBezTo>
                    <a:pt x="188293" y="1295593"/>
                    <a:pt x="164799" y="1308031"/>
                    <a:pt x="134742" y="1311831"/>
                  </a:cubicBezTo>
                  <a:cubicBezTo>
                    <a:pt x="96392" y="1316668"/>
                    <a:pt x="58734" y="1325996"/>
                    <a:pt x="20729" y="1332906"/>
                  </a:cubicBezTo>
                  <a:cubicBezTo>
                    <a:pt x="18311" y="1333251"/>
                    <a:pt x="15893" y="1333251"/>
                    <a:pt x="11747" y="1333597"/>
                  </a:cubicBezTo>
                  <a:cubicBezTo>
                    <a:pt x="9328" y="1315977"/>
                    <a:pt x="7255" y="1298357"/>
                    <a:pt x="4837" y="1280737"/>
                  </a:cubicBezTo>
                  <a:cubicBezTo>
                    <a:pt x="3455" y="1271408"/>
                    <a:pt x="1727" y="1262426"/>
                    <a:pt x="0" y="1253097"/>
                  </a:cubicBezTo>
                  <a:cubicBezTo>
                    <a:pt x="0" y="1249988"/>
                    <a:pt x="0" y="1246879"/>
                    <a:pt x="0" y="1243769"/>
                  </a:cubicBezTo>
                  <a:cubicBezTo>
                    <a:pt x="1036" y="1243424"/>
                    <a:pt x="2073" y="1242387"/>
                    <a:pt x="3109" y="1242387"/>
                  </a:cubicBezTo>
                  <a:cubicBezTo>
                    <a:pt x="50442" y="1233404"/>
                    <a:pt x="97774" y="1225113"/>
                    <a:pt x="144761" y="1215093"/>
                  </a:cubicBezTo>
                  <a:cubicBezTo>
                    <a:pt x="158581" y="1212329"/>
                    <a:pt x="169982" y="1213366"/>
                    <a:pt x="181383" y="1220967"/>
                  </a:cubicBezTo>
                  <a:cubicBezTo>
                    <a:pt x="197276" y="1232022"/>
                    <a:pt x="213514" y="1234095"/>
                    <a:pt x="232861" y="1229949"/>
                  </a:cubicBezTo>
                  <a:cubicBezTo>
                    <a:pt x="291249" y="1217512"/>
                    <a:pt x="349983" y="1207147"/>
                    <a:pt x="409753" y="1195746"/>
                  </a:cubicBezTo>
                  <a:cubicBezTo>
                    <a:pt x="413208" y="1171216"/>
                    <a:pt x="416317" y="1147032"/>
                    <a:pt x="419772" y="1121120"/>
                  </a:cubicBezTo>
                  <a:cubicBezTo>
                    <a:pt x="390405" y="1121120"/>
                    <a:pt x="362766" y="1121120"/>
                    <a:pt x="334090" y="1121120"/>
                  </a:cubicBezTo>
                  <a:cubicBezTo>
                    <a:pt x="334090" y="1009871"/>
                    <a:pt x="334090" y="899660"/>
                    <a:pt x="334090" y="789102"/>
                  </a:cubicBezTo>
                  <a:cubicBezTo>
                    <a:pt x="317852" y="789102"/>
                    <a:pt x="302996" y="788757"/>
                    <a:pt x="288140" y="789448"/>
                  </a:cubicBezTo>
                  <a:cubicBezTo>
                    <a:pt x="285030" y="789448"/>
                    <a:pt x="280539" y="792557"/>
                    <a:pt x="279503" y="795321"/>
                  </a:cubicBezTo>
                  <a:cubicBezTo>
                    <a:pt x="272938" y="812250"/>
                    <a:pt x="259464" y="817778"/>
                    <a:pt x="241844" y="819160"/>
                  </a:cubicBezTo>
                  <a:cubicBezTo>
                    <a:pt x="219042" y="771482"/>
                    <a:pt x="195894" y="723114"/>
                    <a:pt x="171364" y="672326"/>
                  </a:cubicBezTo>
                  <a:cubicBezTo>
                    <a:pt x="190366" y="673708"/>
                    <a:pt x="207640" y="673017"/>
                    <a:pt x="223533" y="676472"/>
                  </a:cubicBezTo>
                  <a:cubicBezTo>
                    <a:pt x="240116" y="680273"/>
                    <a:pt x="256355" y="686837"/>
                    <a:pt x="271902" y="694092"/>
                  </a:cubicBezTo>
                  <a:cubicBezTo>
                    <a:pt x="292286" y="703766"/>
                    <a:pt x="313015" y="697202"/>
                    <a:pt x="333745" y="699620"/>
                  </a:cubicBezTo>
                  <a:cubicBezTo>
                    <a:pt x="333745" y="688564"/>
                    <a:pt x="333745" y="679236"/>
                    <a:pt x="333745" y="669562"/>
                  </a:cubicBezTo>
                  <a:cubicBezTo>
                    <a:pt x="329599" y="668180"/>
                    <a:pt x="325453" y="666798"/>
                    <a:pt x="321307" y="665762"/>
                  </a:cubicBezTo>
                  <a:cubicBezTo>
                    <a:pt x="191748" y="626376"/>
                    <a:pt x="110557" y="497162"/>
                    <a:pt x="137160" y="360002"/>
                  </a:cubicBezTo>
                  <a:cubicBezTo>
                    <a:pt x="160999" y="236316"/>
                    <a:pt x="267410" y="148216"/>
                    <a:pt x="388678" y="145797"/>
                  </a:cubicBezTo>
                  <a:cubicBezTo>
                    <a:pt x="488525" y="143724"/>
                    <a:pt x="565569" y="185183"/>
                    <a:pt x="621539" y="267410"/>
                  </a:cubicBezTo>
                  <a:cubicBezTo>
                    <a:pt x="626030" y="273975"/>
                    <a:pt x="629485" y="274666"/>
                    <a:pt x="637432" y="274320"/>
                  </a:cubicBezTo>
                  <a:cubicBezTo>
                    <a:pt x="659198" y="273284"/>
                    <a:pt x="667144" y="263955"/>
                    <a:pt x="673363" y="241844"/>
                  </a:cubicBezTo>
                  <a:cubicBezTo>
                    <a:pt x="707566" y="118849"/>
                    <a:pt x="787375" y="40768"/>
                    <a:pt x="911752" y="8983"/>
                  </a:cubicBezTo>
                  <a:cubicBezTo>
                    <a:pt x="926262" y="5182"/>
                    <a:pt x="941464" y="3109"/>
                    <a:pt x="956320" y="345"/>
                  </a:cubicBezTo>
                  <a:cubicBezTo>
                    <a:pt x="974286" y="0"/>
                    <a:pt x="992597" y="0"/>
                    <a:pt x="1010562" y="0"/>
                  </a:cubicBezTo>
                  <a:close/>
                  <a:moveTo>
                    <a:pt x="1140813" y="314052"/>
                  </a:moveTo>
                  <a:cubicBezTo>
                    <a:pt x="1141158" y="224569"/>
                    <a:pt x="1068259" y="151325"/>
                    <a:pt x="978777" y="151325"/>
                  </a:cubicBezTo>
                  <a:cubicBezTo>
                    <a:pt x="889640" y="151325"/>
                    <a:pt x="816742" y="224224"/>
                    <a:pt x="816742" y="314052"/>
                  </a:cubicBezTo>
                  <a:cubicBezTo>
                    <a:pt x="816742" y="403879"/>
                    <a:pt x="888604" y="476087"/>
                    <a:pt x="978777" y="476433"/>
                  </a:cubicBezTo>
                  <a:cubicBezTo>
                    <a:pt x="1068605" y="476087"/>
                    <a:pt x="1140813" y="404225"/>
                    <a:pt x="1140813" y="314052"/>
                  </a:cubicBezTo>
                  <a:close/>
                  <a:moveTo>
                    <a:pt x="398697" y="267410"/>
                  </a:moveTo>
                  <a:cubicBezTo>
                    <a:pt x="325453" y="267756"/>
                    <a:pt x="267410" y="326489"/>
                    <a:pt x="268101" y="399388"/>
                  </a:cubicBezTo>
                  <a:cubicBezTo>
                    <a:pt x="268792" y="472632"/>
                    <a:pt x="327180" y="530329"/>
                    <a:pt x="400079" y="529984"/>
                  </a:cubicBezTo>
                  <a:cubicBezTo>
                    <a:pt x="472978" y="529638"/>
                    <a:pt x="530329" y="470905"/>
                    <a:pt x="529984" y="397315"/>
                  </a:cubicBezTo>
                  <a:cubicBezTo>
                    <a:pt x="529638" y="325453"/>
                    <a:pt x="470905" y="267065"/>
                    <a:pt x="398697" y="267410"/>
                  </a:cubicBezTo>
                  <a:close/>
                  <a:moveTo>
                    <a:pt x="778047" y="569024"/>
                  </a:moveTo>
                  <a:cubicBezTo>
                    <a:pt x="773555" y="564878"/>
                    <a:pt x="770446" y="562460"/>
                    <a:pt x="767682" y="559351"/>
                  </a:cubicBezTo>
                  <a:cubicBezTo>
                    <a:pt x="749716" y="538276"/>
                    <a:pt x="731060" y="517546"/>
                    <a:pt x="714131" y="495780"/>
                  </a:cubicBezTo>
                  <a:cubicBezTo>
                    <a:pt x="702729" y="480924"/>
                    <a:pt x="703766" y="480233"/>
                    <a:pt x="685455" y="484034"/>
                  </a:cubicBezTo>
                  <a:cubicBezTo>
                    <a:pt x="684073" y="484379"/>
                    <a:pt x="682345" y="485070"/>
                    <a:pt x="680964" y="485070"/>
                  </a:cubicBezTo>
                  <a:cubicBezTo>
                    <a:pt x="659889" y="484724"/>
                    <a:pt x="646414" y="493362"/>
                    <a:pt x="642959" y="515128"/>
                  </a:cubicBezTo>
                  <a:cubicBezTo>
                    <a:pt x="642614" y="516164"/>
                    <a:pt x="641923" y="517201"/>
                    <a:pt x="641577" y="518237"/>
                  </a:cubicBezTo>
                  <a:cubicBezTo>
                    <a:pt x="632595" y="535166"/>
                    <a:pt x="623957" y="551750"/>
                    <a:pt x="614629" y="569024"/>
                  </a:cubicBezTo>
                  <a:cubicBezTo>
                    <a:pt x="668871" y="569024"/>
                    <a:pt x="722422" y="569024"/>
                    <a:pt x="778047" y="569024"/>
                  </a:cubicBezTo>
                  <a:close/>
                  <a:moveTo>
                    <a:pt x="1137703" y="1038893"/>
                  </a:moveTo>
                  <a:cubicBezTo>
                    <a:pt x="1137703" y="1055476"/>
                    <a:pt x="1150141" y="1068260"/>
                    <a:pt x="1166379" y="1068260"/>
                  </a:cubicBezTo>
                  <a:cubicBezTo>
                    <a:pt x="1182272" y="1068260"/>
                    <a:pt x="1195055" y="1055131"/>
                    <a:pt x="1195055" y="1038893"/>
                  </a:cubicBezTo>
                  <a:cubicBezTo>
                    <a:pt x="1194709" y="1023000"/>
                    <a:pt x="1182617" y="1010562"/>
                    <a:pt x="1166724" y="1010562"/>
                  </a:cubicBezTo>
                  <a:cubicBezTo>
                    <a:pt x="1150486" y="1010217"/>
                    <a:pt x="1137703" y="1022655"/>
                    <a:pt x="1137703" y="1038893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31">
              <a:extLst>
                <a:ext uri="{FF2B5EF4-FFF2-40B4-BE49-F238E27FC236}">
                  <a16:creationId xmlns:a16="http://schemas.microsoft.com/office/drawing/2014/main" xmlns="" id="{528A30DD-B0C2-4197-96ED-129B2CF56D97}"/>
                </a:ext>
              </a:extLst>
            </p:cNvPr>
            <p:cNvSpPr/>
            <p:nvPr/>
          </p:nvSpPr>
          <p:spPr>
            <a:xfrm>
              <a:off x="274501" y="2803872"/>
              <a:ext cx="1136667" cy="1872563"/>
            </a:xfrm>
            <a:custGeom>
              <a:avLst/>
              <a:gdLst>
                <a:gd name="connsiteX0" fmla="*/ 541730 w 1136666"/>
                <a:gd name="connsiteY0" fmla="*/ 1873255 h 1872563"/>
                <a:gd name="connsiteX1" fmla="*/ 523419 w 1136666"/>
                <a:gd name="connsiteY1" fmla="*/ 1586842 h 1872563"/>
                <a:gd name="connsiteX2" fmla="*/ 513055 w 1136666"/>
                <a:gd name="connsiteY2" fmla="*/ 1413060 h 1872563"/>
                <a:gd name="connsiteX3" fmla="*/ 499926 w 1136666"/>
                <a:gd name="connsiteY3" fmla="*/ 1208875 h 1872563"/>
                <a:gd name="connsiteX4" fmla="*/ 489561 w 1136666"/>
                <a:gd name="connsiteY4" fmla="*/ 1036129 h 1872563"/>
                <a:gd name="connsiteX5" fmla="*/ 476433 w 1136666"/>
                <a:gd name="connsiteY5" fmla="*/ 830561 h 1872563"/>
                <a:gd name="connsiteX6" fmla="*/ 466068 w 1136666"/>
                <a:gd name="connsiteY6" fmla="*/ 660234 h 1872563"/>
                <a:gd name="connsiteX7" fmla="*/ 454667 w 1136666"/>
                <a:gd name="connsiteY7" fmla="*/ 485415 h 1872563"/>
                <a:gd name="connsiteX8" fmla="*/ 447066 w 1136666"/>
                <a:gd name="connsiteY8" fmla="*/ 358620 h 1872563"/>
                <a:gd name="connsiteX9" fmla="*/ 440847 w 1136666"/>
                <a:gd name="connsiteY9" fmla="*/ 290558 h 1872563"/>
                <a:gd name="connsiteX10" fmla="*/ 316470 w 1136666"/>
                <a:gd name="connsiteY10" fmla="*/ 748334 h 1872563"/>
                <a:gd name="connsiteX11" fmla="*/ 326489 w 1136666"/>
                <a:gd name="connsiteY11" fmla="*/ 750407 h 1872563"/>
                <a:gd name="connsiteX12" fmla="*/ 326489 w 1136666"/>
                <a:gd name="connsiteY12" fmla="*/ 817433 h 1872563"/>
                <a:gd name="connsiteX13" fmla="*/ 321998 w 1136666"/>
                <a:gd name="connsiteY13" fmla="*/ 818124 h 1872563"/>
                <a:gd name="connsiteX14" fmla="*/ 291249 w 1136666"/>
                <a:gd name="connsiteY14" fmla="*/ 841963 h 1872563"/>
                <a:gd name="connsiteX15" fmla="*/ 91555 w 1136666"/>
                <a:gd name="connsiteY15" fmla="*/ 1576132 h 1872563"/>
                <a:gd name="connsiteX16" fmla="*/ 42150 w 1136666"/>
                <a:gd name="connsiteY16" fmla="*/ 1757169 h 1872563"/>
                <a:gd name="connsiteX17" fmla="*/ 39386 w 1136666"/>
                <a:gd name="connsiteY17" fmla="*/ 1765807 h 1872563"/>
                <a:gd name="connsiteX18" fmla="*/ 0 w 1136666"/>
                <a:gd name="connsiteY18" fmla="*/ 1756478 h 1872563"/>
                <a:gd name="connsiteX19" fmla="*/ 188638 w 1136666"/>
                <a:gd name="connsiteY19" fmla="*/ 819506 h 1872563"/>
                <a:gd name="connsiteX20" fmla="*/ 177237 w 1136666"/>
                <a:gd name="connsiteY20" fmla="*/ 817087 h 1872563"/>
                <a:gd name="connsiteX21" fmla="*/ 177237 w 1136666"/>
                <a:gd name="connsiteY21" fmla="*/ 750753 h 1872563"/>
                <a:gd name="connsiteX22" fmla="*/ 180001 w 1136666"/>
                <a:gd name="connsiteY22" fmla="*/ 749371 h 1872563"/>
                <a:gd name="connsiteX23" fmla="*/ 207295 w 1136666"/>
                <a:gd name="connsiteY23" fmla="*/ 725187 h 1872563"/>
                <a:gd name="connsiteX24" fmla="*/ 295741 w 1136666"/>
                <a:gd name="connsiteY24" fmla="*/ 288485 h 1872563"/>
                <a:gd name="connsiteX25" fmla="*/ 331326 w 1136666"/>
                <a:gd name="connsiteY25" fmla="*/ 109866 h 1872563"/>
                <a:gd name="connsiteX26" fmla="*/ 304032 w 1136666"/>
                <a:gd name="connsiteY26" fmla="*/ 109866 h 1872563"/>
                <a:gd name="connsiteX27" fmla="*/ 304032 w 1136666"/>
                <a:gd name="connsiteY27" fmla="*/ 0 h 1872563"/>
                <a:gd name="connsiteX28" fmla="*/ 825379 w 1136666"/>
                <a:gd name="connsiteY28" fmla="*/ 0 h 1872563"/>
                <a:gd name="connsiteX29" fmla="*/ 825379 w 1136666"/>
                <a:gd name="connsiteY29" fmla="*/ 109175 h 1872563"/>
                <a:gd name="connsiteX30" fmla="*/ 801540 w 1136666"/>
                <a:gd name="connsiteY30" fmla="*/ 109175 h 1872563"/>
                <a:gd name="connsiteX31" fmla="*/ 930408 w 1136666"/>
                <a:gd name="connsiteY31" fmla="*/ 749025 h 1872563"/>
                <a:gd name="connsiteX32" fmla="*/ 965994 w 1136666"/>
                <a:gd name="connsiteY32" fmla="*/ 749025 h 1872563"/>
                <a:gd name="connsiteX33" fmla="*/ 965994 w 1136666"/>
                <a:gd name="connsiteY33" fmla="*/ 817433 h 1872563"/>
                <a:gd name="connsiteX34" fmla="*/ 944228 w 1136666"/>
                <a:gd name="connsiteY34" fmla="*/ 818469 h 1872563"/>
                <a:gd name="connsiteX35" fmla="*/ 1137358 w 1136666"/>
                <a:gd name="connsiteY35" fmla="*/ 1777208 h 1872563"/>
                <a:gd name="connsiteX36" fmla="*/ 1097626 w 1136666"/>
                <a:gd name="connsiteY36" fmla="*/ 1786882 h 1872563"/>
                <a:gd name="connsiteX37" fmla="*/ 1082079 w 1136666"/>
                <a:gd name="connsiteY37" fmla="*/ 1730221 h 1872563"/>
                <a:gd name="connsiteX38" fmla="*/ 977395 w 1136666"/>
                <a:gd name="connsiteY38" fmla="*/ 1345689 h 1872563"/>
                <a:gd name="connsiteX39" fmla="*/ 838162 w 1136666"/>
                <a:gd name="connsiteY39" fmla="*/ 830907 h 1872563"/>
                <a:gd name="connsiteX40" fmla="*/ 816051 w 1136666"/>
                <a:gd name="connsiteY40" fmla="*/ 817778 h 1872563"/>
                <a:gd name="connsiteX41" fmla="*/ 816051 w 1136666"/>
                <a:gd name="connsiteY41" fmla="*/ 805686 h 1872563"/>
                <a:gd name="connsiteX42" fmla="*/ 802231 w 1136666"/>
                <a:gd name="connsiteY42" fmla="*/ 699275 h 1872563"/>
                <a:gd name="connsiteX43" fmla="*/ 676472 w 1136666"/>
                <a:gd name="connsiteY43" fmla="*/ 236662 h 1872563"/>
                <a:gd name="connsiteX44" fmla="*/ 673708 w 1136666"/>
                <a:gd name="connsiteY44" fmla="*/ 234589 h 1872563"/>
                <a:gd name="connsiteX45" fmla="*/ 672672 w 1136666"/>
                <a:gd name="connsiteY45" fmla="*/ 242535 h 1872563"/>
                <a:gd name="connsiteX46" fmla="*/ 660925 w 1136666"/>
                <a:gd name="connsiteY46" fmla="*/ 474014 h 1872563"/>
                <a:gd name="connsiteX47" fmla="*/ 650906 w 1136666"/>
                <a:gd name="connsiteY47" fmla="*/ 675090 h 1872563"/>
                <a:gd name="connsiteX48" fmla="*/ 644687 w 1136666"/>
                <a:gd name="connsiteY48" fmla="*/ 819506 h 1872563"/>
                <a:gd name="connsiteX49" fmla="*/ 631904 w 1136666"/>
                <a:gd name="connsiteY49" fmla="*/ 1047184 h 1872563"/>
                <a:gd name="connsiteX50" fmla="*/ 617739 w 1136666"/>
                <a:gd name="connsiteY50" fmla="*/ 1322196 h 1872563"/>
                <a:gd name="connsiteX51" fmla="*/ 608410 w 1136666"/>
                <a:gd name="connsiteY51" fmla="*/ 1501851 h 1872563"/>
                <a:gd name="connsiteX52" fmla="*/ 594245 w 1136666"/>
                <a:gd name="connsiteY52" fmla="*/ 1777899 h 1872563"/>
                <a:gd name="connsiteX53" fmla="*/ 589754 w 1136666"/>
                <a:gd name="connsiteY53" fmla="*/ 1872909 h 1872563"/>
                <a:gd name="connsiteX54" fmla="*/ 541730 w 1136666"/>
                <a:gd name="connsiteY54" fmla="*/ 1873255 h 1872563"/>
                <a:gd name="connsiteX55" fmla="*/ 631904 w 1136666"/>
                <a:gd name="connsiteY55" fmla="*/ 110557 h 1872563"/>
                <a:gd name="connsiteX56" fmla="*/ 495780 w 1136666"/>
                <a:gd name="connsiteY56" fmla="*/ 110903 h 1872563"/>
                <a:gd name="connsiteX57" fmla="*/ 487488 w 1136666"/>
                <a:gd name="connsiteY57" fmla="*/ 119540 h 1872563"/>
                <a:gd name="connsiteX58" fmla="*/ 486106 w 1136666"/>
                <a:gd name="connsiteY58" fmla="*/ 191748 h 1872563"/>
                <a:gd name="connsiteX59" fmla="*/ 496817 w 1136666"/>
                <a:gd name="connsiteY59" fmla="*/ 364148 h 1872563"/>
                <a:gd name="connsiteX60" fmla="*/ 504763 w 1136666"/>
                <a:gd name="connsiteY60" fmla="*/ 495780 h 1872563"/>
                <a:gd name="connsiteX61" fmla="*/ 515819 w 1136666"/>
                <a:gd name="connsiteY61" fmla="*/ 670599 h 1872563"/>
                <a:gd name="connsiteX62" fmla="*/ 521346 w 1136666"/>
                <a:gd name="connsiteY62" fmla="*/ 754208 h 1872563"/>
                <a:gd name="connsiteX63" fmla="*/ 599082 w 1136666"/>
                <a:gd name="connsiteY63" fmla="*/ 754208 h 1872563"/>
                <a:gd name="connsiteX64" fmla="*/ 631904 w 1136666"/>
                <a:gd name="connsiteY64" fmla="*/ 110557 h 1872563"/>
                <a:gd name="connsiteX65" fmla="*/ 888604 w 1136666"/>
                <a:gd name="connsiteY65" fmla="*/ 747989 h 1872563"/>
                <a:gd name="connsiteX66" fmla="*/ 760426 w 1136666"/>
                <a:gd name="connsiteY66" fmla="*/ 111248 h 1872563"/>
                <a:gd name="connsiteX67" fmla="*/ 686146 w 1136666"/>
                <a:gd name="connsiteY67" fmla="*/ 111248 h 1872563"/>
                <a:gd name="connsiteX68" fmla="*/ 689255 w 1136666"/>
                <a:gd name="connsiteY68" fmla="*/ 123686 h 1872563"/>
                <a:gd name="connsiteX69" fmla="*/ 852673 w 1136666"/>
                <a:gd name="connsiteY69" fmla="*/ 726568 h 1872563"/>
                <a:gd name="connsiteX70" fmla="*/ 886531 w 1136666"/>
                <a:gd name="connsiteY70" fmla="*/ 749371 h 1872563"/>
                <a:gd name="connsiteX71" fmla="*/ 888604 w 1136666"/>
                <a:gd name="connsiteY71" fmla="*/ 747989 h 1872563"/>
                <a:gd name="connsiteX72" fmla="*/ 245299 w 1136666"/>
                <a:gd name="connsiteY72" fmla="*/ 749716 h 1872563"/>
                <a:gd name="connsiteX73" fmla="*/ 260846 w 1136666"/>
                <a:gd name="connsiteY73" fmla="*/ 749716 h 1872563"/>
                <a:gd name="connsiteX74" fmla="*/ 277430 w 1136666"/>
                <a:gd name="connsiteY74" fmla="*/ 737279 h 1872563"/>
                <a:gd name="connsiteX75" fmla="*/ 428409 w 1136666"/>
                <a:gd name="connsiteY75" fmla="*/ 182074 h 1872563"/>
                <a:gd name="connsiteX76" fmla="*/ 432210 w 1136666"/>
                <a:gd name="connsiteY76" fmla="*/ 110557 h 1872563"/>
                <a:gd name="connsiteX77" fmla="*/ 379695 w 1136666"/>
                <a:gd name="connsiteY77" fmla="*/ 110903 h 1872563"/>
                <a:gd name="connsiteX78" fmla="*/ 372785 w 1136666"/>
                <a:gd name="connsiteY78" fmla="*/ 118158 h 1872563"/>
                <a:gd name="connsiteX79" fmla="*/ 355856 w 1136666"/>
                <a:gd name="connsiteY79" fmla="*/ 202112 h 1872563"/>
                <a:gd name="connsiteX80" fmla="*/ 286067 w 1136666"/>
                <a:gd name="connsiteY80" fmla="*/ 548295 h 1872563"/>
                <a:gd name="connsiteX81" fmla="*/ 245299 w 1136666"/>
                <a:gd name="connsiteY81" fmla="*/ 749716 h 1872563"/>
                <a:gd name="connsiteX82" fmla="*/ 562460 w 1136666"/>
                <a:gd name="connsiteY82" fmla="*/ 1421352 h 1872563"/>
                <a:gd name="connsiteX83" fmla="*/ 564533 w 1136666"/>
                <a:gd name="connsiteY83" fmla="*/ 1421352 h 1872563"/>
                <a:gd name="connsiteX84" fmla="*/ 595282 w 1136666"/>
                <a:gd name="connsiteY84" fmla="*/ 825724 h 1872563"/>
                <a:gd name="connsiteX85" fmla="*/ 525492 w 1136666"/>
                <a:gd name="connsiteY85" fmla="*/ 825724 h 1872563"/>
                <a:gd name="connsiteX86" fmla="*/ 562460 w 1136666"/>
                <a:gd name="connsiteY86" fmla="*/ 1421352 h 1872563"/>
                <a:gd name="connsiteX87" fmla="*/ 966339 w 1136666"/>
                <a:gd name="connsiteY87" fmla="*/ 1145304 h 1872563"/>
                <a:gd name="connsiteX88" fmla="*/ 968412 w 1136666"/>
                <a:gd name="connsiteY88" fmla="*/ 1144268 h 1872563"/>
                <a:gd name="connsiteX89" fmla="*/ 953556 w 1136666"/>
                <a:gd name="connsiteY89" fmla="*/ 1072405 h 1872563"/>
                <a:gd name="connsiteX90" fmla="*/ 903805 w 1136666"/>
                <a:gd name="connsiteY90" fmla="*/ 825724 h 1872563"/>
                <a:gd name="connsiteX91" fmla="*/ 895514 w 1136666"/>
                <a:gd name="connsiteY91" fmla="*/ 818815 h 1872563"/>
                <a:gd name="connsiteX92" fmla="*/ 877548 w 1136666"/>
                <a:gd name="connsiteY92" fmla="*/ 818469 h 1872563"/>
                <a:gd name="connsiteX93" fmla="*/ 966339 w 1136666"/>
                <a:gd name="connsiteY93" fmla="*/ 1145304 h 1872563"/>
                <a:gd name="connsiteX94" fmla="*/ 169636 w 1136666"/>
                <a:gd name="connsiteY94" fmla="*/ 1125611 h 1872563"/>
                <a:gd name="connsiteX95" fmla="*/ 171709 w 1136666"/>
                <a:gd name="connsiteY95" fmla="*/ 1126302 h 1872563"/>
                <a:gd name="connsiteX96" fmla="*/ 254973 w 1136666"/>
                <a:gd name="connsiteY96" fmla="*/ 819160 h 1872563"/>
                <a:gd name="connsiteX97" fmla="*/ 231479 w 1136666"/>
                <a:gd name="connsiteY97" fmla="*/ 819160 h 1872563"/>
                <a:gd name="connsiteX98" fmla="*/ 169636 w 1136666"/>
                <a:gd name="connsiteY98" fmla="*/ 1125611 h 187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136666" h="1872563">
                  <a:moveTo>
                    <a:pt x="541730" y="1873255"/>
                  </a:moveTo>
                  <a:cubicBezTo>
                    <a:pt x="535512" y="1777899"/>
                    <a:pt x="529293" y="1682198"/>
                    <a:pt x="523419" y="1586842"/>
                  </a:cubicBezTo>
                  <a:cubicBezTo>
                    <a:pt x="519965" y="1528800"/>
                    <a:pt x="516855" y="1471102"/>
                    <a:pt x="513055" y="1413060"/>
                  </a:cubicBezTo>
                  <a:cubicBezTo>
                    <a:pt x="508909" y="1344998"/>
                    <a:pt x="504072" y="1276936"/>
                    <a:pt x="499926" y="1208875"/>
                  </a:cubicBezTo>
                  <a:cubicBezTo>
                    <a:pt x="496471" y="1151177"/>
                    <a:pt x="493362" y="1093826"/>
                    <a:pt x="489561" y="1036129"/>
                  </a:cubicBezTo>
                  <a:cubicBezTo>
                    <a:pt x="485415" y="967721"/>
                    <a:pt x="480578" y="899314"/>
                    <a:pt x="476433" y="830561"/>
                  </a:cubicBezTo>
                  <a:cubicBezTo>
                    <a:pt x="472978" y="773901"/>
                    <a:pt x="469868" y="716895"/>
                    <a:pt x="466068" y="660234"/>
                  </a:cubicBezTo>
                  <a:cubicBezTo>
                    <a:pt x="462613" y="601846"/>
                    <a:pt x="458467" y="543803"/>
                    <a:pt x="454667" y="485415"/>
                  </a:cubicBezTo>
                  <a:cubicBezTo>
                    <a:pt x="451903" y="443265"/>
                    <a:pt x="449830" y="400770"/>
                    <a:pt x="447066" y="358620"/>
                  </a:cubicBezTo>
                  <a:cubicBezTo>
                    <a:pt x="445684" y="335818"/>
                    <a:pt x="444302" y="313361"/>
                    <a:pt x="440847" y="290558"/>
                  </a:cubicBezTo>
                  <a:cubicBezTo>
                    <a:pt x="399388" y="442920"/>
                    <a:pt x="358275" y="595282"/>
                    <a:pt x="316470" y="748334"/>
                  </a:cubicBezTo>
                  <a:cubicBezTo>
                    <a:pt x="320270" y="749025"/>
                    <a:pt x="323034" y="749716"/>
                    <a:pt x="326489" y="750407"/>
                  </a:cubicBezTo>
                  <a:cubicBezTo>
                    <a:pt x="326489" y="772519"/>
                    <a:pt x="326489" y="794630"/>
                    <a:pt x="326489" y="817433"/>
                  </a:cubicBezTo>
                  <a:cubicBezTo>
                    <a:pt x="324762" y="817778"/>
                    <a:pt x="323380" y="818124"/>
                    <a:pt x="321998" y="818124"/>
                  </a:cubicBezTo>
                  <a:cubicBezTo>
                    <a:pt x="297814" y="818815"/>
                    <a:pt x="297468" y="818815"/>
                    <a:pt x="291249" y="841963"/>
                  </a:cubicBezTo>
                  <a:cubicBezTo>
                    <a:pt x="224569" y="1086571"/>
                    <a:pt x="158235" y="1331524"/>
                    <a:pt x="91555" y="1576132"/>
                  </a:cubicBezTo>
                  <a:cubicBezTo>
                    <a:pt x="75317" y="1636593"/>
                    <a:pt x="58734" y="1696708"/>
                    <a:pt x="42150" y="1757169"/>
                  </a:cubicBezTo>
                  <a:cubicBezTo>
                    <a:pt x="41459" y="1759588"/>
                    <a:pt x="40422" y="1762352"/>
                    <a:pt x="39386" y="1765807"/>
                  </a:cubicBezTo>
                  <a:cubicBezTo>
                    <a:pt x="26257" y="1762697"/>
                    <a:pt x="13474" y="1759588"/>
                    <a:pt x="0" y="1756478"/>
                  </a:cubicBezTo>
                  <a:cubicBezTo>
                    <a:pt x="62879" y="1443809"/>
                    <a:pt x="125759" y="1131830"/>
                    <a:pt x="188638" y="819506"/>
                  </a:cubicBezTo>
                  <a:cubicBezTo>
                    <a:pt x="184492" y="818469"/>
                    <a:pt x="181037" y="817778"/>
                    <a:pt x="177237" y="817087"/>
                  </a:cubicBezTo>
                  <a:cubicBezTo>
                    <a:pt x="177237" y="794976"/>
                    <a:pt x="177237" y="772864"/>
                    <a:pt x="177237" y="750753"/>
                  </a:cubicBezTo>
                  <a:cubicBezTo>
                    <a:pt x="178619" y="750062"/>
                    <a:pt x="179310" y="749716"/>
                    <a:pt x="180001" y="749371"/>
                  </a:cubicBezTo>
                  <a:cubicBezTo>
                    <a:pt x="202803" y="747298"/>
                    <a:pt x="202803" y="747298"/>
                    <a:pt x="207295" y="725187"/>
                  </a:cubicBezTo>
                  <a:cubicBezTo>
                    <a:pt x="236662" y="579735"/>
                    <a:pt x="266374" y="433937"/>
                    <a:pt x="295741" y="288485"/>
                  </a:cubicBezTo>
                  <a:cubicBezTo>
                    <a:pt x="307487" y="229406"/>
                    <a:pt x="319234" y="170327"/>
                    <a:pt x="331326" y="109866"/>
                  </a:cubicBezTo>
                  <a:cubicBezTo>
                    <a:pt x="321998" y="109866"/>
                    <a:pt x="313015" y="109866"/>
                    <a:pt x="304032" y="109866"/>
                  </a:cubicBezTo>
                  <a:cubicBezTo>
                    <a:pt x="304032" y="72553"/>
                    <a:pt x="304032" y="36622"/>
                    <a:pt x="304032" y="0"/>
                  </a:cubicBezTo>
                  <a:cubicBezTo>
                    <a:pt x="478160" y="0"/>
                    <a:pt x="651251" y="0"/>
                    <a:pt x="825379" y="0"/>
                  </a:cubicBezTo>
                  <a:cubicBezTo>
                    <a:pt x="825379" y="35931"/>
                    <a:pt x="825379" y="71862"/>
                    <a:pt x="825379" y="109175"/>
                  </a:cubicBezTo>
                  <a:cubicBezTo>
                    <a:pt x="818469" y="109175"/>
                    <a:pt x="811214" y="109175"/>
                    <a:pt x="801540" y="109175"/>
                  </a:cubicBezTo>
                  <a:cubicBezTo>
                    <a:pt x="844726" y="323034"/>
                    <a:pt x="887567" y="535512"/>
                    <a:pt x="930408" y="749025"/>
                  </a:cubicBezTo>
                  <a:cubicBezTo>
                    <a:pt x="942500" y="749025"/>
                    <a:pt x="953902" y="749025"/>
                    <a:pt x="965994" y="749025"/>
                  </a:cubicBezTo>
                  <a:cubicBezTo>
                    <a:pt x="965994" y="772519"/>
                    <a:pt x="965994" y="794630"/>
                    <a:pt x="965994" y="817433"/>
                  </a:cubicBezTo>
                  <a:cubicBezTo>
                    <a:pt x="958738" y="817778"/>
                    <a:pt x="952174" y="818124"/>
                    <a:pt x="944228" y="818469"/>
                  </a:cubicBezTo>
                  <a:cubicBezTo>
                    <a:pt x="1008835" y="1138394"/>
                    <a:pt x="1073096" y="1457283"/>
                    <a:pt x="1137358" y="1777208"/>
                  </a:cubicBezTo>
                  <a:cubicBezTo>
                    <a:pt x="1123883" y="1780317"/>
                    <a:pt x="1111446" y="1783427"/>
                    <a:pt x="1097626" y="1786882"/>
                  </a:cubicBezTo>
                  <a:cubicBezTo>
                    <a:pt x="1092444" y="1767534"/>
                    <a:pt x="1087261" y="1748878"/>
                    <a:pt x="1082079" y="1730221"/>
                  </a:cubicBezTo>
                  <a:cubicBezTo>
                    <a:pt x="1047184" y="1602044"/>
                    <a:pt x="1012290" y="1473866"/>
                    <a:pt x="977395" y="1345689"/>
                  </a:cubicBezTo>
                  <a:cubicBezTo>
                    <a:pt x="930754" y="1173980"/>
                    <a:pt x="884112" y="1002616"/>
                    <a:pt x="838162" y="830907"/>
                  </a:cubicBezTo>
                  <a:cubicBezTo>
                    <a:pt x="834707" y="817433"/>
                    <a:pt x="826761" y="817778"/>
                    <a:pt x="816051" y="817778"/>
                  </a:cubicBezTo>
                  <a:cubicBezTo>
                    <a:pt x="816051" y="813287"/>
                    <a:pt x="815705" y="809486"/>
                    <a:pt x="816051" y="805686"/>
                  </a:cubicBezTo>
                  <a:cubicBezTo>
                    <a:pt x="818469" y="769409"/>
                    <a:pt x="811905" y="734515"/>
                    <a:pt x="802231" y="699275"/>
                  </a:cubicBezTo>
                  <a:cubicBezTo>
                    <a:pt x="759736" y="545185"/>
                    <a:pt x="718277" y="390751"/>
                    <a:pt x="676472" y="236662"/>
                  </a:cubicBezTo>
                  <a:cubicBezTo>
                    <a:pt x="676472" y="235971"/>
                    <a:pt x="675436" y="235625"/>
                    <a:pt x="673708" y="234589"/>
                  </a:cubicBezTo>
                  <a:cubicBezTo>
                    <a:pt x="673363" y="237698"/>
                    <a:pt x="672672" y="240117"/>
                    <a:pt x="672672" y="242535"/>
                  </a:cubicBezTo>
                  <a:cubicBezTo>
                    <a:pt x="668871" y="319580"/>
                    <a:pt x="664725" y="396970"/>
                    <a:pt x="660925" y="474014"/>
                  </a:cubicBezTo>
                  <a:cubicBezTo>
                    <a:pt x="657470" y="541040"/>
                    <a:pt x="654015" y="608065"/>
                    <a:pt x="650906" y="675090"/>
                  </a:cubicBezTo>
                  <a:cubicBezTo>
                    <a:pt x="648487" y="723114"/>
                    <a:pt x="647105" y="771482"/>
                    <a:pt x="644687" y="819506"/>
                  </a:cubicBezTo>
                  <a:cubicBezTo>
                    <a:pt x="640886" y="895514"/>
                    <a:pt x="636050" y="971522"/>
                    <a:pt x="631904" y="1047184"/>
                  </a:cubicBezTo>
                  <a:cubicBezTo>
                    <a:pt x="627067" y="1138740"/>
                    <a:pt x="622575" y="1230641"/>
                    <a:pt x="617739" y="1322196"/>
                  </a:cubicBezTo>
                  <a:cubicBezTo>
                    <a:pt x="614629" y="1381966"/>
                    <a:pt x="611520" y="1442081"/>
                    <a:pt x="608410" y="1501851"/>
                  </a:cubicBezTo>
                  <a:cubicBezTo>
                    <a:pt x="603573" y="1593752"/>
                    <a:pt x="598737" y="1685998"/>
                    <a:pt x="594245" y="1777899"/>
                  </a:cubicBezTo>
                  <a:cubicBezTo>
                    <a:pt x="592518" y="1809684"/>
                    <a:pt x="591481" y="1841469"/>
                    <a:pt x="589754" y="1872909"/>
                  </a:cubicBezTo>
                  <a:cubicBezTo>
                    <a:pt x="574552" y="1873255"/>
                    <a:pt x="558314" y="1873255"/>
                    <a:pt x="541730" y="1873255"/>
                  </a:cubicBezTo>
                  <a:close/>
                  <a:moveTo>
                    <a:pt x="631904" y="110557"/>
                  </a:moveTo>
                  <a:cubicBezTo>
                    <a:pt x="585262" y="110557"/>
                    <a:pt x="540694" y="110557"/>
                    <a:pt x="495780" y="110903"/>
                  </a:cubicBezTo>
                  <a:cubicBezTo>
                    <a:pt x="493016" y="110903"/>
                    <a:pt x="488870" y="116085"/>
                    <a:pt x="487488" y="119540"/>
                  </a:cubicBezTo>
                  <a:cubicBezTo>
                    <a:pt x="478160" y="143379"/>
                    <a:pt x="485070" y="167563"/>
                    <a:pt x="486106" y="191748"/>
                  </a:cubicBezTo>
                  <a:cubicBezTo>
                    <a:pt x="488525" y="249445"/>
                    <a:pt x="493016" y="306796"/>
                    <a:pt x="496817" y="364148"/>
                  </a:cubicBezTo>
                  <a:cubicBezTo>
                    <a:pt x="499580" y="408025"/>
                    <a:pt x="501999" y="451903"/>
                    <a:pt x="504763" y="495780"/>
                  </a:cubicBezTo>
                  <a:cubicBezTo>
                    <a:pt x="508218" y="554168"/>
                    <a:pt x="512018" y="612211"/>
                    <a:pt x="515819" y="670599"/>
                  </a:cubicBezTo>
                  <a:cubicBezTo>
                    <a:pt x="517546" y="698238"/>
                    <a:pt x="519274" y="725877"/>
                    <a:pt x="521346" y="754208"/>
                  </a:cubicBezTo>
                  <a:cubicBezTo>
                    <a:pt x="547258" y="754208"/>
                    <a:pt x="572479" y="754208"/>
                    <a:pt x="599082" y="754208"/>
                  </a:cubicBezTo>
                  <a:cubicBezTo>
                    <a:pt x="609792" y="539658"/>
                    <a:pt x="620848" y="326144"/>
                    <a:pt x="631904" y="110557"/>
                  </a:cubicBezTo>
                  <a:close/>
                  <a:moveTo>
                    <a:pt x="888604" y="747989"/>
                  </a:moveTo>
                  <a:cubicBezTo>
                    <a:pt x="845763" y="535857"/>
                    <a:pt x="803267" y="323380"/>
                    <a:pt x="760426" y="111248"/>
                  </a:cubicBezTo>
                  <a:cubicBezTo>
                    <a:pt x="734860" y="111248"/>
                    <a:pt x="711021" y="111248"/>
                    <a:pt x="686146" y="111248"/>
                  </a:cubicBezTo>
                  <a:cubicBezTo>
                    <a:pt x="687182" y="116085"/>
                    <a:pt x="688219" y="119886"/>
                    <a:pt x="689255" y="123686"/>
                  </a:cubicBezTo>
                  <a:cubicBezTo>
                    <a:pt x="743843" y="324762"/>
                    <a:pt x="798085" y="525492"/>
                    <a:pt x="852673" y="726568"/>
                  </a:cubicBezTo>
                  <a:cubicBezTo>
                    <a:pt x="859583" y="752135"/>
                    <a:pt x="859583" y="752135"/>
                    <a:pt x="886531" y="749371"/>
                  </a:cubicBezTo>
                  <a:cubicBezTo>
                    <a:pt x="886876" y="749025"/>
                    <a:pt x="887222" y="748680"/>
                    <a:pt x="888604" y="747989"/>
                  </a:cubicBezTo>
                  <a:close/>
                  <a:moveTo>
                    <a:pt x="245299" y="749716"/>
                  </a:moveTo>
                  <a:cubicBezTo>
                    <a:pt x="251518" y="749716"/>
                    <a:pt x="256355" y="749025"/>
                    <a:pt x="260846" y="749716"/>
                  </a:cubicBezTo>
                  <a:cubicBezTo>
                    <a:pt x="270865" y="751098"/>
                    <a:pt x="274666" y="746952"/>
                    <a:pt x="277430" y="737279"/>
                  </a:cubicBezTo>
                  <a:cubicBezTo>
                    <a:pt x="327526" y="552095"/>
                    <a:pt x="377277" y="366912"/>
                    <a:pt x="428409" y="182074"/>
                  </a:cubicBezTo>
                  <a:cubicBezTo>
                    <a:pt x="434974" y="158235"/>
                    <a:pt x="433592" y="135087"/>
                    <a:pt x="432210" y="110557"/>
                  </a:cubicBezTo>
                  <a:cubicBezTo>
                    <a:pt x="413899" y="110557"/>
                    <a:pt x="396624" y="110212"/>
                    <a:pt x="379695" y="110903"/>
                  </a:cubicBezTo>
                  <a:cubicBezTo>
                    <a:pt x="377277" y="110903"/>
                    <a:pt x="373131" y="115049"/>
                    <a:pt x="372785" y="118158"/>
                  </a:cubicBezTo>
                  <a:cubicBezTo>
                    <a:pt x="366912" y="146143"/>
                    <a:pt x="361384" y="174128"/>
                    <a:pt x="355856" y="202112"/>
                  </a:cubicBezTo>
                  <a:cubicBezTo>
                    <a:pt x="332708" y="317507"/>
                    <a:pt x="309560" y="432901"/>
                    <a:pt x="286067" y="548295"/>
                  </a:cubicBezTo>
                  <a:cubicBezTo>
                    <a:pt x="272593" y="614629"/>
                    <a:pt x="259119" y="681309"/>
                    <a:pt x="245299" y="749716"/>
                  </a:cubicBezTo>
                  <a:close/>
                  <a:moveTo>
                    <a:pt x="562460" y="1421352"/>
                  </a:moveTo>
                  <a:cubicBezTo>
                    <a:pt x="563151" y="1421352"/>
                    <a:pt x="563842" y="1421352"/>
                    <a:pt x="564533" y="1421352"/>
                  </a:cubicBezTo>
                  <a:cubicBezTo>
                    <a:pt x="574898" y="1223040"/>
                    <a:pt x="584917" y="1024382"/>
                    <a:pt x="595282" y="825724"/>
                  </a:cubicBezTo>
                  <a:cubicBezTo>
                    <a:pt x="571443" y="825724"/>
                    <a:pt x="548640" y="825724"/>
                    <a:pt x="525492" y="825724"/>
                  </a:cubicBezTo>
                  <a:cubicBezTo>
                    <a:pt x="537930" y="1024727"/>
                    <a:pt x="550022" y="1223040"/>
                    <a:pt x="562460" y="1421352"/>
                  </a:cubicBezTo>
                  <a:close/>
                  <a:moveTo>
                    <a:pt x="966339" y="1145304"/>
                  </a:moveTo>
                  <a:cubicBezTo>
                    <a:pt x="967030" y="1144959"/>
                    <a:pt x="967721" y="1144613"/>
                    <a:pt x="968412" y="1144268"/>
                  </a:cubicBezTo>
                  <a:cubicBezTo>
                    <a:pt x="963575" y="1120429"/>
                    <a:pt x="958393" y="1096244"/>
                    <a:pt x="953556" y="1072405"/>
                  </a:cubicBezTo>
                  <a:cubicBezTo>
                    <a:pt x="936973" y="990178"/>
                    <a:pt x="920734" y="907951"/>
                    <a:pt x="903805" y="825724"/>
                  </a:cubicBezTo>
                  <a:cubicBezTo>
                    <a:pt x="903114" y="822961"/>
                    <a:pt x="898623" y="819506"/>
                    <a:pt x="895514" y="818815"/>
                  </a:cubicBezTo>
                  <a:cubicBezTo>
                    <a:pt x="889986" y="817778"/>
                    <a:pt x="884112" y="818469"/>
                    <a:pt x="877548" y="818469"/>
                  </a:cubicBezTo>
                  <a:cubicBezTo>
                    <a:pt x="907606" y="928681"/>
                    <a:pt x="936973" y="1037165"/>
                    <a:pt x="966339" y="1145304"/>
                  </a:cubicBezTo>
                  <a:close/>
                  <a:moveTo>
                    <a:pt x="169636" y="1125611"/>
                  </a:moveTo>
                  <a:cubicBezTo>
                    <a:pt x="170327" y="1125957"/>
                    <a:pt x="171018" y="1125957"/>
                    <a:pt x="171709" y="1126302"/>
                  </a:cubicBezTo>
                  <a:cubicBezTo>
                    <a:pt x="199349" y="1024037"/>
                    <a:pt x="226988" y="922117"/>
                    <a:pt x="254973" y="819160"/>
                  </a:cubicBezTo>
                  <a:cubicBezTo>
                    <a:pt x="246335" y="819160"/>
                    <a:pt x="239426" y="819160"/>
                    <a:pt x="231479" y="819160"/>
                  </a:cubicBezTo>
                  <a:cubicBezTo>
                    <a:pt x="210750" y="921426"/>
                    <a:pt x="190020" y="1023691"/>
                    <a:pt x="169636" y="1125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2">
              <a:extLst>
                <a:ext uri="{FF2B5EF4-FFF2-40B4-BE49-F238E27FC236}">
                  <a16:creationId xmlns:a16="http://schemas.microsoft.com/office/drawing/2014/main" xmlns="" id="{B317BE4F-E9C0-45A0-914B-7442593E6B27}"/>
                </a:ext>
              </a:extLst>
            </p:cNvPr>
            <p:cNvSpPr/>
            <p:nvPr/>
          </p:nvSpPr>
          <p:spPr>
            <a:xfrm>
              <a:off x="1268480" y="2196498"/>
              <a:ext cx="286758" cy="442229"/>
            </a:xfrm>
            <a:custGeom>
              <a:avLst/>
              <a:gdLst>
                <a:gd name="connsiteX0" fmla="*/ 289867 w 286757"/>
                <a:gd name="connsiteY0" fmla="*/ 442920 h 442229"/>
                <a:gd name="connsiteX1" fmla="*/ 244262 w 286757"/>
                <a:gd name="connsiteY1" fmla="*/ 417008 h 442229"/>
                <a:gd name="connsiteX2" fmla="*/ 135778 w 286757"/>
                <a:gd name="connsiteY2" fmla="*/ 351365 h 442229"/>
                <a:gd name="connsiteX3" fmla="*/ 117122 w 286757"/>
                <a:gd name="connsiteY3" fmla="*/ 346182 h 442229"/>
                <a:gd name="connsiteX4" fmla="*/ 13474 w 286757"/>
                <a:gd name="connsiteY4" fmla="*/ 345837 h 442229"/>
                <a:gd name="connsiteX5" fmla="*/ 0 w 286757"/>
                <a:gd name="connsiteY5" fmla="*/ 345837 h 442229"/>
                <a:gd name="connsiteX6" fmla="*/ 0 w 286757"/>
                <a:gd name="connsiteY6" fmla="*/ 99156 h 442229"/>
                <a:gd name="connsiteX7" fmla="*/ 45950 w 286757"/>
                <a:gd name="connsiteY7" fmla="*/ 99156 h 442229"/>
                <a:gd name="connsiteX8" fmla="*/ 118849 w 286757"/>
                <a:gd name="connsiteY8" fmla="*/ 99156 h 442229"/>
                <a:gd name="connsiteX9" fmla="*/ 130941 w 286757"/>
                <a:gd name="connsiteY9" fmla="*/ 96392 h 442229"/>
                <a:gd name="connsiteX10" fmla="*/ 289522 w 286757"/>
                <a:gd name="connsiteY10" fmla="*/ 0 h 442229"/>
                <a:gd name="connsiteX11" fmla="*/ 289867 w 286757"/>
                <a:gd name="connsiteY11" fmla="*/ 442920 h 44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757" h="442229">
                  <a:moveTo>
                    <a:pt x="289867" y="442920"/>
                  </a:moveTo>
                  <a:cubicBezTo>
                    <a:pt x="274666" y="434283"/>
                    <a:pt x="259119" y="425991"/>
                    <a:pt x="244262" y="417008"/>
                  </a:cubicBezTo>
                  <a:cubicBezTo>
                    <a:pt x="207986" y="395242"/>
                    <a:pt x="172055" y="373131"/>
                    <a:pt x="135778" y="351365"/>
                  </a:cubicBezTo>
                  <a:cubicBezTo>
                    <a:pt x="130250" y="348255"/>
                    <a:pt x="123340" y="346182"/>
                    <a:pt x="117122" y="346182"/>
                  </a:cubicBezTo>
                  <a:cubicBezTo>
                    <a:pt x="82572" y="345837"/>
                    <a:pt x="48023" y="345837"/>
                    <a:pt x="13474" y="345837"/>
                  </a:cubicBezTo>
                  <a:cubicBezTo>
                    <a:pt x="9328" y="345837"/>
                    <a:pt x="5182" y="345837"/>
                    <a:pt x="0" y="345837"/>
                  </a:cubicBezTo>
                  <a:cubicBezTo>
                    <a:pt x="0" y="263264"/>
                    <a:pt x="0" y="181729"/>
                    <a:pt x="0" y="99156"/>
                  </a:cubicBezTo>
                  <a:cubicBezTo>
                    <a:pt x="15547" y="99156"/>
                    <a:pt x="30749" y="99156"/>
                    <a:pt x="45950" y="99156"/>
                  </a:cubicBezTo>
                  <a:cubicBezTo>
                    <a:pt x="70135" y="99156"/>
                    <a:pt x="94665" y="99156"/>
                    <a:pt x="118849" y="99156"/>
                  </a:cubicBezTo>
                  <a:cubicBezTo>
                    <a:pt x="122995" y="99156"/>
                    <a:pt x="127832" y="98465"/>
                    <a:pt x="130941" y="96392"/>
                  </a:cubicBezTo>
                  <a:cubicBezTo>
                    <a:pt x="183801" y="64607"/>
                    <a:pt x="236662" y="32131"/>
                    <a:pt x="289522" y="0"/>
                  </a:cubicBezTo>
                  <a:cubicBezTo>
                    <a:pt x="289867" y="147870"/>
                    <a:pt x="289867" y="295395"/>
                    <a:pt x="289867" y="44292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3">
              <a:extLst>
                <a:ext uri="{FF2B5EF4-FFF2-40B4-BE49-F238E27FC236}">
                  <a16:creationId xmlns:a16="http://schemas.microsoft.com/office/drawing/2014/main" xmlns="" id="{55A5C28F-079C-4FC0-9DF9-89A54E1FD083}"/>
                </a:ext>
              </a:extLst>
            </p:cNvPr>
            <p:cNvSpPr/>
            <p:nvPr/>
          </p:nvSpPr>
          <p:spPr>
            <a:xfrm>
              <a:off x="1016935" y="1911114"/>
              <a:ext cx="51824" cy="51824"/>
            </a:xfrm>
            <a:custGeom>
              <a:avLst/>
              <a:gdLst>
                <a:gd name="connsiteX0" fmla="*/ 52887 w 51823"/>
                <a:gd name="connsiteY0" fmla="*/ 26611 h 51823"/>
                <a:gd name="connsiteX1" fmla="*/ 26284 w 51823"/>
                <a:gd name="connsiteY1" fmla="*/ 52523 h 51823"/>
                <a:gd name="connsiteX2" fmla="*/ 27 w 51823"/>
                <a:gd name="connsiteY2" fmla="*/ 24884 h 51823"/>
                <a:gd name="connsiteX3" fmla="*/ 27321 w 51823"/>
                <a:gd name="connsiteY3" fmla="*/ 8 h 51823"/>
                <a:gd name="connsiteX4" fmla="*/ 52887 w 51823"/>
                <a:gd name="connsiteY4" fmla="*/ 26611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887" y="26611"/>
                  </a:moveTo>
                  <a:cubicBezTo>
                    <a:pt x="52541" y="40776"/>
                    <a:pt x="40104" y="52523"/>
                    <a:pt x="26284" y="52523"/>
                  </a:cubicBezTo>
                  <a:cubicBezTo>
                    <a:pt x="12119" y="52523"/>
                    <a:pt x="-664" y="39049"/>
                    <a:pt x="27" y="24884"/>
                  </a:cubicBezTo>
                  <a:cubicBezTo>
                    <a:pt x="718" y="10373"/>
                    <a:pt x="12810" y="-337"/>
                    <a:pt x="27321" y="8"/>
                  </a:cubicBezTo>
                  <a:cubicBezTo>
                    <a:pt x="41831" y="354"/>
                    <a:pt x="53232" y="12446"/>
                    <a:pt x="52887" y="26611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">
              <a:extLst>
                <a:ext uri="{FF2B5EF4-FFF2-40B4-BE49-F238E27FC236}">
                  <a16:creationId xmlns:a16="http://schemas.microsoft.com/office/drawing/2014/main" xmlns="" id="{1066466B-E8C0-4948-937C-B4E73FC0A9B5}"/>
                </a:ext>
              </a:extLst>
            </p:cNvPr>
            <p:cNvSpPr/>
            <p:nvPr/>
          </p:nvSpPr>
          <p:spPr>
            <a:xfrm>
              <a:off x="1007281" y="2003369"/>
              <a:ext cx="51824" cy="51824"/>
            </a:xfrm>
            <a:custGeom>
              <a:avLst/>
              <a:gdLst>
                <a:gd name="connsiteX0" fmla="*/ 26610 w 51823"/>
                <a:gd name="connsiteY0" fmla="*/ 0 h 51823"/>
                <a:gd name="connsiteX1" fmla="*/ 52867 w 51823"/>
                <a:gd name="connsiteY1" fmla="*/ 25912 h 51823"/>
                <a:gd name="connsiteX2" fmla="*/ 26955 w 51823"/>
                <a:gd name="connsiteY2" fmla="*/ 52169 h 51823"/>
                <a:gd name="connsiteX3" fmla="*/ 7 w 51823"/>
                <a:gd name="connsiteY3" fmla="*/ 25566 h 51823"/>
                <a:gd name="connsiteX4" fmla="*/ 26610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610" y="0"/>
                  </a:moveTo>
                  <a:cubicBezTo>
                    <a:pt x="41120" y="0"/>
                    <a:pt x="52522" y="11747"/>
                    <a:pt x="52867" y="25912"/>
                  </a:cubicBezTo>
                  <a:cubicBezTo>
                    <a:pt x="52867" y="40422"/>
                    <a:pt x="41466" y="51824"/>
                    <a:pt x="26955" y="52169"/>
                  </a:cubicBezTo>
                  <a:cubicBezTo>
                    <a:pt x="12099" y="52169"/>
                    <a:pt x="-338" y="40077"/>
                    <a:pt x="7" y="25566"/>
                  </a:cubicBezTo>
                  <a:cubicBezTo>
                    <a:pt x="353" y="11747"/>
                    <a:pt x="12445" y="0"/>
                    <a:pt x="26610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">
              <a:extLst>
                <a:ext uri="{FF2B5EF4-FFF2-40B4-BE49-F238E27FC236}">
                  <a16:creationId xmlns:a16="http://schemas.microsoft.com/office/drawing/2014/main" xmlns="" id="{4912936C-A300-4BB8-89F2-3A113930460A}"/>
                </a:ext>
              </a:extLst>
            </p:cNvPr>
            <p:cNvSpPr/>
            <p:nvPr/>
          </p:nvSpPr>
          <p:spPr>
            <a:xfrm>
              <a:off x="873921" y="1931161"/>
              <a:ext cx="51824" cy="51824"/>
            </a:xfrm>
            <a:custGeom>
              <a:avLst/>
              <a:gdLst>
                <a:gd name="connsiteX0" fmla="*/ 52522 w 51823"/>
                <a:gd name="connsiteY0" fmla="*/ 26257 h 51823"/>
                <a:gd name="connsiteX1" fmla="*/ 26610 w 51823"/>
                <a:gd name="connsiteY1" fmla="*/ 53206 h 51823"/>
                <a:gd name="connsiteX2" fmla="*/ 7 w 51823"/>
                <a:gd name="connsiteY2" fmla="*/ 26948 h 51823"/>
                <a:gd name="connsiteX3" fmla="*/ 25919 w 51823"/>
                <a:gd name="connsiteY3" fmla="*/ 0 h 51823"/>
                <a:gd name="connsiteX4" fmla="*/ 52522 w 51823"/>
                <a:gd name="connsiteY4" fmla="*/ 26257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522" y="26257"/>
                  </a:moveTo>
                  <a:cubicBezTo>
                    <a:pt x="52868" y="40077"/>
                    <a:pt x="40430" y="52860"/>
                    <a:pt x="26610" y="53206"/>
                  </a:cubicBezTo>
                  <a:cubicBezTo>
                    <a:pt x="12791" y="53551"/>
                    <a:pt x="353" y="41459"/>
                    <a:pt x="7" y="26948"/>
                  </a:cubicBezTo>
                  <a:cubicBezTo>
                    <a:pt x="-338" y="12438"/>
                    <a:pt x="11409" y="345"/>
                    <a:pt x="25919" y="0"/>
                  </a:cubicBezTo>
                  <a:cubicBezTo>
                    <a:pt x="39739" y="0"/>
                    <a:pt x="52177" y="12092"/>
                    <a:pt x="52522" y="26257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6">
              <a:extLst>
                <a:ext uri="{FF2B5EF4-FFF2-40B4-BE49-F238E27FC236}">
                  <a16:creationId xmlns:a16="http://schemas.microsoft.com/office/drawing/2014/main" xmlns="" id="{DDA8B64A-EF77-4C10-9F2B-3C8699754291}"/>
                </a:ext>
              </a:extLst>
            </p:cNvPr>
            <p:cNvSpPr/>
            <p:nvPr/>
          </p:nvSpPr>
          <p:spPr>
            <a:xfrm>
              <a:off x="936117" y="1861717"/>
              <a:ext cx="51824" cy="51824"/>
            </a:xfrm>
            <a:custGeom>
              <a:avLst/>
              <a:gdLst>
                <a:gd name="connsiteX0" fmla="*/ 26257 w 51823"/>
                <a:gd name="connsiteY0" fmla="*/ 0 h 51823"/>
                <a:gd name="connsiteX1" fmla="*/ 52169 w 51823"/>
                <a:gd name="connsiteY1" fmla="*/ 25912 h 51823"/>
                <a:gd name="connsiteX2" fmla="*/ 25912 w 51823"/>
                <a:gd name="connsiteY2" fmla="*/ 51824 h 51823"/>
                <a:gd name="connsiteX3" fmla="*/ 0 w 51823"/>
                <a:gd name="connsiteY3" fmla="*/ 25221 h 51823"/>
                <a:gd name="connsiteX4" fmla="*/ 26257 w 51823"/>
                <a:gd name="connsiteY4" fmla="*/ 0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26257" y="0"/>
                  </a:moveTo>
                  <a:cubicBezTo>
                    <a:pt x="41114" y="0"/>
                    <a:pt x="52169" y="11401"/>
                    <a:pt x="52169" y="25912"/>
                  </a:cubicBezTo>
                  <a:cubicBezTo>
                    <a:pt x="52169" y="40422"/>
                    <a:pt x="40423" y="52169"/>
                    <a:pt x="25912" y="51824"/>
                  </a:cubicBezTo>
                  <a:cubicBezTo>
                    <a:pt x="11401" y="51824"/>
                    <a:pt x="0" y="40077"/>
                    <a:pt x="0" y="25221"/>
                  </a:cubicBezTo>
                  <a:cubicBezTo>
                    <a:pt x="0" y="11056"/>
                    <a:pt x="11401" y="0"/>
                    <a:pt x="26257" y="0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7">
              <a:extLst>
                <a:ext uri="{FF2B5EF4-FFF2-40B4-BE49-F238E27FC236}">
                  <a16:creationId xmlns:a16="http://schemas.microsoft.com/office/drawing/2014/main" xmlns="" id="{8C398848-1E72-45BA-933F-5C5F95BFCBBC}"/>
                </a:ext>
              </a:extLst>
            </p:cNvPr>
            <p:cNvSpPr/>
            <p:nvPr/>
          </p:nvSpPr>
          <p:spPr>
            <a:xfrm>
              <a:off x="910543" y="2019944"/>
              <a:ext cx="51824" cy="51824"/>
            </a:xfrm>
            <a:custGeom>
              <a:avLst/>
              <a:gdLst>
                <a:gd name="connsiteX0" fmla="*/ 52177 w 51823"/>
                <a:gd name="connsiteY0" fmla="*/ 25229 h 51823"/>
                <a:gd name="connsiteX1" fmla="*/ 26611 w 51823"/>
                <a:gd name="connsiteY1" fmla="*/ 52177 h 51823"/>
                <a:gd name="connsiteX2" fmla="*/ 8 w 51823"/>
                <a:gd name="connsiteY2" fmla="*/ 26611 h 51823"/>
                <a:gd name="connsiteX3" fmla="*/ 25574 w 51823"/>
                <a:gd name="connsiteY3" fmla="*/ 8 h 51823"/>
                <a:gd name="connsiteX4" fmla="*/ 52177 w 51823"/>
                <a:gd name="connsiteY4" fmla="*/ 25229 h 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3" h="51823">
                  <a:moveTo>
                    <a:pt x="52177" y="25229"/>
                  </a:moveTo>
                  <a:cubicBezTo>
                    <a:pt x="52522" y="39740"/>
                    <a:pt x="41121" y="51832"/>
                    <a:pt x="26611" y="52177"/>
                  </a:cubicBezTo>
                  <a:cubicBezTo>
                    <a:pt x="12445" y="52523"/>
                    <a:pt x="353" y="40776"/>
                    <a:pt x="8" y="26611"/>
                  </a:cubicBezTo>
                  <a:cubicBezTo>
                    <a:pt x="-338" y="12100"/>
                    <a:pt x="11063" y="354"/>
                    <a:pt x="25574" y="8"/>
                  </a:cubicBezTo>
                  <a:cubicBezTo>
                    <a:pt x="40430" y="-337"/>
                    <a:pt x="51831" y="10373"/>
                    <a:pt x="52177" y="252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8">
              <a:extLst>
                <a:ext uri="{FF2B5EF4-FFF2-40B4-BE49-F238E27FC236}">
                  <a16:creationId xmlns:a16="http://schemas.microsoft.com/office/drawing/2014/main" xmlns="" id="{81D8D828-C64B-4CB5-B679-71DDC563B1A3}"/>
                </a:ext>
              </a:extLst>
            </p:cNvPr>
            <p:cNvSpPr/>
            <p:nvPr/>
          </p:nvSpPr>
          <p:spPr>
            <a:xfrm>
              <a:off x="314233" y="2024789"/>
              <a:ext cx="41459" cy="41459"/>
            </a:xfrm>
            <a:custGeom>
              <a:avLst/>
              <a:gdLst>
                <a:gd name="connsiteX0" fmla="*/ 0 w 41458"/>
                <a:gd name="connsiteY0" fmla="*/ 21766 h 41458"/>
                <a:gd name="connsiteX1" fmla="*/ 21075 w 41458"/>
                <a:gd name="connsiteY1" fmla="*/ 0 h 41458"/>
                <a:gd name="connsiteX2" fmla="*/ 42150 w 41458"/>
                <a:gd name="connsiteY2" fmla="*/ 21075 h 41458"/>
                <a:gd name="connsiteX3" fmla="*/ 20729 w 41458"/>
                <a:gd name="connsiteY3" fmla="*/ 42495 h 41458"/>
                <a:gd name="connsiteX4" fmla="*/ 0 w 41458"/>
                <a:gd name="connsiteY4" fmla="*/ 21766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0" y="21766"/>
                  </a:moveTo>
                  <a:cubicBezTo>
                    <a:pt x="0" y="9674"/>
                    <a:pt x="9328" y="0"/>
                    <a:pt x="21075" y="0"/>
                  </a:cubicBezTo>
                  <a:cubicBezTo>
                    <a:pt x="32131" y="0"/>
                    <a:pt x="41804" y="10019"/>
                    <a:pt x="42150" y="21075"/>
                  </a:cubicBezTo>
                  <a:cubicBezTo>
                    <a:pt x="42495" y="32822"/>
                    <a:pt x="32476" y="42495"/>
                    <a:pt x="20729" y="42495"/>
                  </a:cubicBezTo>
                  <a:cubicBezTo>
                    <a:pt x="8637" y="42495"/>
                    <a:pt x="0" y="33858"/>
                    <a:pt x="0" y="21766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9">
              <a:extLst>
                <a:ext uri="{FF2B5EF4-FFF2-40B4-BE49-F238E27FC236}">
                  <a16:creationId xmlns:a16="http://schemas.microsoft.com/office/drawing/2014/main" xmlns="" id="{FEC38605-4AA3-48BB-8246-03DA04332C5E}"/>
                </a:ext>
              </a:extLst>
            </p:cNvPr>
            <p:cNvSpPr/>
            <p:nvPr/>
          </p:nvSpPr>
          <p:spPr>
            <a:xfrm>
              <a:off x="422708" y="2083523"/>
              <a:ext cx="41459" cy="41459"/>
            </a:xfrm>
            <a:custGeom>
              <a:avLst/>
              <a:gdLst>
                <a:gd name="connsiteX0" fmla="*/ 9 w 41458"/>
                <a:gd name="connsiteY0" fmla="*/ 20729 h 41458"/>
                <a:gd name="connsiteX1" fmla="*/ 20393 w 41458"/>
                <a:gd name="connsiteY1" fmla="*/ 0 h 41458"/>
                <a:gd name="connsiteX2" fmla="*/ 42159 w 41458"/>
                <a:gd name="connsiteY2" fmla="*/ 21075 h 41458"/>
                <a:gd name="connsiteX3" fmla="*/ 21084 w 41458"/>
                <a:gd name="connsiteY3" fmla="*/ 42150 h 41458"/>
                <a:gd name="connsiteX4" fmla="*/ 9 w 41458"/>
                <a:gd name="connsiteY4" fmla="*/ 2072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9" y="20729"/>
                  </a:moveTo>
                  <a:cubicBezTo>
                    <a:pt x="9" y="8983"/>
                    <a:pt x="8646" y="0"/>
                    <a:pt x="20393" y="0"/>
                  </a:cubicBezTo>
                  <a:cubicBezTo>
                    <a:pt x="32140" y="0"/>
                    <a:pt x="42504" y="9674"/>
                    <a:pt x="42159" y="21075"/>
                  </a:cubicBezTo>
                  <a:cubicBezTo>
                    <a:pt x="42159" y="32131"/>
                    <a:pt x="32140" y="41804"/>
                    <a:pt x="21084" y="42150"/>
                  </a:cubicBezTo>
                  <a:cubicBezTo>
                    <a:pt x="9337" y="42495"/>
                    <a:pt x="-337" y="32822"/>
                    <a:pt x="9" y="2072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0">
              <a:extLst>
                <a:ext uri="{FF2B5EF4-FFF2-40B4-BE49-F238E27FC236}">
                  <a16:creationId xmlns:a16="http://schemas.microsoft.com/office/drawing/2014/main" xmlns="" id="{2A663079-F059-4CDE-8614-1F8F472F1B1F}"/>
                </a:ext>
              </a:extLst>
            </p:cNvPr>
            <p:cNvSpPr/>
            <p:nvPr/>
          </p:nvSpPr>
          <p:spPr>
            <a:xfrm>
              <a:off x="363629" y="1968119"/>
              <a:ext cx="41459" cy="41459"/>
            </a:xfrm>
            <a:custGeom>
              <a:avLst/>
              <a:gdLst>
                <a:gd name="connsiteX0" fmla="*/ 21084 w 41458"/>
                <a:gd name="connsiteY0" fmla="*/ 9 h 41458"/>
                <a:gd name="connsiteX1" fmla="*/ 42504 w 41458"/>
                <a:gd name="connsiteY1" fmla="*/ 20048 h 41458"/>
                <a:gd name="connsiteX2" fmla="*/ 21775 w 41458"/>
                <a:gd name="connsiteY2" fmla="*/ 42159 h 41458"/>
                <a:gd name="connsiteX3" fmla="*/ 9 w 41458"/>
                <a:gd name="connsiteY3" fmla="*/ 22121 h 41458"/>
                <a:gd name="connsiteX4" fmla="*/ 21084 w 41458"/>
                <a:gd name="connsiteY4" fmla="*/ 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084" y="9"/>
                  </a:moveTo>
                  <a:cubicBezTo>
                    <a:pt x="32485" y="-336"/>
                    <a:pt x="42159" y="8992"/>
                    <a:pt x="42504" y="20048"/>
                  </a:cubicBezTo>
                  <a:cubicBezTo>
                    <a:pt x="42850" y="32140"/>
                    <a:pt x="33867" y="41814"/>
                    <a:pt x="21775" y="42159"/>
                  </a:cubicBezTo>
                  <a:cubicBezTo>
                    <a:pt x="10374" y="42505"/>
                    <a:pt x="700" y="33176"/>
                    <a:pt x="9" y="22121"/>
                  </a:cubicBezTo>
                  <a:cubicBezTo>
                    <a:pt x="-337" y="10720"/>
                    <a:pt x="9337" y="355"/>
                    <a:pt x="21084" y="9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1">
              <a:extLst>
                <a:ext uri="{FF2B5EF4-FFF2-40B4-BE49-F238E27FC236}">
                  <a16:creationId xmlns:a16="http://schemas.microsoft.com/office/drawing/2014/main" xmlns="" id="{3A7A2A20-E267-4903-8306-75C22CBE2E3B}"/>
                </a:ext>
              </a:extLst>
            </p:cNvPr>
            <p:cNvSpPr/>
            <p:nvPr/>
          </p:nvSpPr>
          <p:spPr>
            <a:xfrm>
              <a:off x="429618" y="2008516"/>
              <a:ext cx="41459" cy="41459"/>
            </a:xfrm>
            <a:custGeom>
              <a:avLst/>
              <a:gdLst>
                <a:gd name="connsiteX0" fmla="*/ 42504 w 41458"/>
                <a:gd name="connsiteY0" fmla="*/ 21455 h 41458"/>
                <a:gd name="connsiteX1" fmla="*/ 21429 w 41458"/>
                <a:gd name="connsiteY1" fmla="*/ 42185 h 41458"/>
                <a:gd name="connsiteX2" fmla="*/ 9 w 41458"/>
                <a:gd name="connsiteY2" fmla="*/ 20764 h 41458"/>
                <a:gd name="connsiteX3" fmla="*/ 22120 w 41458"/>
                <a:gd name="connsiteY3" fmla="*/ 35 h 41458"/>
                <a:gd name="connsiteX4" fmla="*/ 42504 w 41458"/>
                <a:gd name="connsiteY4" fmla="*/ 2145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42504" y="21455"/>
                  </a:moveTo>
                  <a:cubicBezTo>
                    <a:pt x="42159" y="32857"/>
                    <a:pt x="33176" y="42185"/>
                    <a:pt x="21429" y="42185"/>
                  </a:cubicBezTo>
                  <a:cubicBezTo>
                    <a:pt x="9682" y="42185"/>
                    <a:pt x="-337" y="32511"/>
                    <a:pt x="9" y="20764"/>
                  </a:cubicBezTo>
                  <a:cubicBezTo>
                    <a:pt x="354" y="9018"/>
                    <a:pt x="10373" y="-656"/>
                    <a:pt x="22120" y="35"/>
                  </a:cubicBezTo>
                  <a:cubicBezTo>
                    <a:pt x="33867" y="380"/>
                    <a:pt x="42850" y="10054"/>
                    <a:pt x="42504" y="2145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2">
              <a:extLst>
                <a:ext uri="{FF2B5EF4-FFF2-40B4-BE49-F238E27FC236}">
                  <a16:creationId xmlns:a16="http://schemas.microsoft.com/office/drawing/2014/main" xmlns="" id="{55C6CE62-BC8C-43DB-AFED-A8F01C1E3E56}"/>
                </a:ext>
              </a:extLst>
            </p:cNvPr>
            <p:cNvSpPr/>
            <p:nvPr/>
          </p:nvSpPr>
          <p:spPr>
            <a:xfrm>
              <a:off x="343254" y="2095951"/>
              <a:ext cx="41459" cy="41459"/>
            </a:xfrm>
            <a:custGeom>
              <a:avLst/>
              <a:gdLst>
                <a:gd name="connsiteX0" fmla="*/ 21766 w 41458"/>
                <a:gd name="connsiteY0" fmla="*/ 42505 h 41458"/>
                <a:gd name="connsiteX1" fmla="*/ 0 w 41458"/>
                <a:gd name="connsiteY1" fmla="*/ 21084 h 41458"/>
                <a:gd name="connsiteX2" fmla="*/ 21075 w 41458"/>
                <a:gd name="connsiteY2" fmla="*/ 9 h 41458"/>
                <a:gd name="connsiteX3" fmla="*/ 42150 w 41458"/>
                <a:gd name="connsiteY3" fmla="*/ 20393 h 41458"/>
                <a:gd name="connsiteX4" fmla="*/ 21766 w 41458"/>
                <a:gd name="connsiteY4" fmla="*/ 42505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8" h="41458">
                  <a:moveTo>
                    <a:pt x="21766" y="42505"/>
                  </a:moveTo>
                  <a:cubicBezTo>
                    <a:pt x="9674" y="42505"/>
                    <a:pt x="0" y="32831"/>
                    <a:pt x="0" y="21084"/>
                  </a:cubicBezTo>
                  <a:cubicBezTo>
                    <a:pt x="346" y="10029"/>
                    <a:pt x="10019" y="355"/>
                    <a:pt x="21075" y="9"/>
                  </a:cubicBezTo>
                  <a:cubicBezTo>
                    <a:pt x="32131" y="-336"/>
                    <a:pt x="41804" y="8992"/>
                    <a:pt x="42150" y="20393"/>
                  </a:cubicBezTo>
                  <a:cubicBezTo>
                    <a:pt x="42841" y="32831"/>
                    <a:pt x="33858" y="42159"/>
                    <a:pt x="21766" y="42505"/>
                  </a:cubicBezTo>
                  <a:close/>
                </a:path>
              </a:pathLst>
            </a:custGeom>
            <a:solidFill>
              <a:srgbClr val="000000"/>
            </a:solidFill>
            <a:ln w="3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801</Words>
  <Application>Microsoft Office PowerPoint</Application>
  <PresentationFormat>Произвольный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Русский язык</vt:lpstr>
      <vt:lpstr>Сегодня на уроке</vt:lpstr>
      <vt:lpstr>Односоставные предложения</vt:lpstr>
      <vt:lpstr>Односоставные предложения</vt:lpstr>
      <vt:lpstr>Слайд 5</vt:lpstr>
      <vt:lpstr>Слайд 6</vt:lpstr>
      <vt:lpstr>Упражнение 1</vt:lpstr>
      <vt:lpstr>Проверьте!</vt:lpstr>
      <vt:lpstr>Сравните!</vt:lpstr>
      <vt:lpstr>Упражнение 3</vt:lpstr>
      <vt:lpstr>Слайд 11</vt:lpstr>
      <vt:lpstr>Слайд 12</vt:lpstr>
      <vt:lpstr>Слайд 13</vt:lpstr>
      <vt:lpstr>Упражнение 4</vt:lpstr>
      <vt:lpstr>Проверьте!</vt:lpstr>
      <vt:lpstr>Упражнение 4</vt:lpstr>
      <vt:lpstr>Упражнение 5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105</cp:revision>
  <dcterms:created xsi:type="dcterms:W3CDTF">2018-08-03T11:59:51Z</dcterms:created>
  <dcterms:modified xsi:type="dcterms:W3CDTF">2020-11-28T13:03:04Z</dcterms:modified>
</cp:coreProperties>
</file>