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65" r:id="rId4"/>
    <p:sldId id="282" r:id="rId5"/>
    <p:sldId id="263" r:id="rId6"/>
    <p:sldId id="262" r:id="rId7"/>
    <p:sldId id="266" r:id="rId8"/>
    <p:sldId id="267" r:id="rId9"/>
    <p:sldId id="283" r:id="rId10"/>
    <p:sldId id="268" r:id="rId11"/>
    <p:sldId id="270" r:id="rId12"/>
    <p:sldId id="26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71" r:id="rId23"/>
    <p:sldId id="284" r:id="rId24"/>
    <p:sldId id="26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3CFFA-11F4-4EC6-9829-299765F5693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432B81-1D45-4019-AF4C-43BE326C979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434072A-9533-46F8-A1BD-72F1BF15ACF0}" type="parTrans" cxnId="{36F5D37D-161F-4AFD-BCB6-51EE39EBEA33}">
      <dgm:prSet/>
      <dgm:spPr/>
      <dgm:t>
        <a:bodyPr/>
        <a:lstStyle/>
        <a:p>
          <a:endParaRPr lang="ru-RU"/>
        </a:p>
      </dgm:t>
    </dgm:pt>
    <dgm:pt modelId="{E8E9DAAC-F2FD-4E79-BA65-8510F80C63F4}" type="sibTrans" cxnId="{36F5D37D-161F-4AFD-BCB6-51EE39EBEA33}">
      <dgm:prSet/>
      <dgm:spPr/>
      <dgm:t>
        <a:bodyPr/>
        <a:lstStyle/>
        <a:p>
          <a:endParaRPr lang="ru-RU"/>
        </a:p>
      </dgm:t>
    </dgm:pt>
    <dgm:pt modelId="{BFD39A5C-B447-4E90-A663-A0D4D77F8B17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вспомним порядок слов в предложении,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9EA21A-D554-4C4A-9A6C-A7A8CB7E312C}" type="parTrans" cxnId="{90EB1D06-651E-47B3-97CF-6409EEDC7639}">
      <dgm:prSet/>
      <dgm:spPr/>
      <dgm:t>
        <a:bodyPr/>
        <a:lstStyle/>
        <a:p>
          <a:endParaRPr lang="ru-RU"/>
        </a:p>
      </dgm:t>
    </dgm:pt>
    <dgm:pt modelId="{1E29683A-B73A-4CF6-9956-CBC5F1CEBACF}" type="sibTrans" cxnId="{90EB1D06-651E-47B3-97CF-6409EEDC7639}">
      <dgm:prSet/>
      <dgm:spPr/>
      <dgm:t>
        <a:bodyPr/>
        <a:lstStyle/>
        <a:p>
          <a:endParaRPr lang="ru-RU"/>
        </a:p>
      </dgm:t>
    </dgm:pt>
    <dgm:pt modelId="{A7B5C4AA-7EB7-494A-917F-0FAA3760362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145F33E-BF9A-4E6E-A4E0-35ADE8627FB5}" type="parTrans" cxnId="{B5E75CE6-E7A2-4C94-8AAE-56B2CF3EB00C}">
      <dgm:prSet/>
      <dgm:spPr/>
      <dgm:t>
        <a:bodyPr/>
        <a:lstStyle/>
        <a:p>
          <a:endParaRPr lang="ru-RU"/>
        </a:p>
      </dgm:t>
    </dgm:pt>
    <dgm:pt modelId="{3C05E569-3699-4713-8D0D-94E297187B86}" type="sibTrans" cxnId="{B5E75CE6-E7A2-4C94-8AAE-56B2CF3EB00C}">
      <dgm:prSet/>
      <dgm:spPr/>
      <dgm:t>
        <a:bodyPr/>
        <a:lstStyle/>
        <a:p>
          <a:endParaRPr lang="ru-RU"/>
        </a:p>
      </dgm:t>
    </dgm:pt>
    <dgm:pt modelId="{4D383D6E-4DA5-4262-BDD7-DBF823094F5B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разные виды определений,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016CA-19FC-435C-91B1-9728E5BF66E2}" type="parTrans" cxnId="{7295D491-62C8-4597-8BAB-5E7F55067F90}">
      <dgm:prSet/>
      <dgm:spPr/>
      <dgm:t>
        <a:bodyPr/>
        <a:lstStyle/>
        <a:p>
          <a:endParaRPr lang="ru-RU"/>
        </a:p>
      </dgm:t>
    </dgm:pt>
    <dgm:pt modelId="{70D74E65-5BD1-49C6-8A2F-43DAE21AB219}" type="sibTrans" cxnId="{7295D491-62C8-4597-8BAB-5E7F55067F90}">
      <dgm:prSet/>
      <dgm:spPr/>
      <dgm:t>
        <a:bodyPr/>
        <a:lstStyle/>
        <a:p>
          <a:endParaRPr lang="ru-RU"/>
        </a:p>
      </dgm:t>
    </dgm:pt>
    <dgm:pt modelId="{054F2353-00EB-4CE5-A17C-EB2272AEAD10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4BF3737-4ACE-443D-A422-8AD81CFD8991}" type="parTrans" cxnId="{6CD49073-7CED-420F-A4D6-101E17D4D94C}">
      <dgm:prSet/>
      <dgm:spPr/>
      <dgm:t>
        <a:bodyPr/>
        <a:lstStyle/>
        <a:p>
          <a:endParaRPr lang="ru-RU"/>
        </a:p>
      </dgm:t>
    </dgm:pt>
    <dgm:pt modelId="{F9259F94-B245-4CE5-8617-CE586230A511}" type="sibTrans" cxnId="{6CD49073-7CED-420F-A4D6-101E17D4D94C}">
      <dgm:prSet/>
      <dgm:spPr/>
      <dgm:t>
        <a:bodyPr/>
        <a:lstStyle/>
        <a:p>
          <a:endParaRPr lang="ru-RU"/>
        </a:p>
      </dgm:t>
    </dgm:pt>
    <dgm:pt modelId="{D5E9B811-83DE-41B8-9DDF-746B6A0D8B66}">
      <dgm:prSet custT="1"/>
      <dgm:spPr/>
      <dgm:t>
        <a:bodyPr/>
        <a:lstStyle/>
        <a:p>
          <a:r>
            <a:rPr lang="ru-RU" sz="2800" dirty="0" smtClean="0"/>
            <a:t>узнаем, когда определения отделяются запятыми.</a:t>
          </a:r>
          <a:endParaRPr lang="ru-RU" sz="2800" dirty="0"/>
        </a:p>
      </dgm:t>
    </dgm:pt>
    <dgm:pt modelId="{B2F98F75-8FE9-4545-A770-36ED2FE3B003}" type="parTrans" cxnId="{D9B8EC40-F06D-482F-B1D2-5A542950E405}">
      <dgm:prSet/>
      <dgm:spPr/>
      <dgm:t>
        <a:bodyPr/>
        <a:lstStyle/>
        <a:p>
          <a:endParaRPr lang="ru-RU"/>
        </a:p>
      </dgm:t>
    </dgm:pt>
    <dgm:pt modelId="{D93534B3-E648-4F71-B643-FFC8F1095132}" type="sibTrans" cxnId="{D9B8EC40-F06D-482F-B1D2-5A542950E405}">
      <dgm:prSet/>
      <dgm:spPr/>
      <dgm:t>
        <a:bodyPr/>
        <a:lstStyle/>
        <a:p>
          <a:endParaRPr lang="ru-RU"/>
        </a:p>
      </dgm:t>
    </dgm:pt>
    <dgm:pt modelId="{723F26B9-AA1C-451F-B77E-222F7DCB5A54}" type="pres">
      <dgm:prSet presAssocID="{DC33CFFA-11F4-4EC6-9829-299765F569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27ED3-815B-4384-9B7B-59FA0D10D381}" type="pres">
      <dgm:prSet presAssocID="{35432B81-1D45-4019-AF4C-43BE326C979E}" presName="composite" presStyleCnt="0"/>
      <dgm:spPr/>
    </dgm:pt>
    <dgm:pt modelId="{FA8F527E-B62E-491C-B4E2-AA1C2481F3F4}" type="pres">
      <dgm:prSet presAssocID="{35432B81-1D45-4019-AF4C-43BE326C979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20B9-6E04-4623-BB65-568342D03A57}" type="pres">
      <dgm:prSet presAssocID="{35432B81-1D45-4019-AF4C-43BE326C979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03A8F-D2C2-4588-8702-4C4E00DB4217}" type="pres">
      <dgm:prSet presAssocID="{E8E9DAAC-F2FD-4E79-BA65-8510F80C63F4}" presName="sp" presStyleCnt="0"/>
      <dgm:spPr/>
    </dgm:pt>
    <dgm:pt modelId="{3D6E2EE7-632E-4EB0-8F98-DA9176E5009A}" type="pres">
      <dgm:prSet presAssocID="{A7B5C4AA-7EB7-494A-917F-0FAA3760362C}" presName="composite" presStyleCnt="0"/>
      <dgm:spPr/>
    </dgm:pt>
    <dgm:pt modelId="{3CF7FC5A-7BEE-4CC4-99FE-F122C13189B2}" type="pres">
      <dgm:prSet presAssocID="{A7B5C4AA-7EB7-494A-917F-0FAA3760362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B301-8DA5-4752-A077-D459AC93D0FD}" type="pres">
      <dgm:prSet presAssocID="{A7B5C4AA-7EB7-494A-917F-0FAA3760362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4D8DB-1AB5-48DE-9888-D7859191400B}" type="pres">
      <dgm:prSet presAssocID="{3C05E569-3699-4713-8D0D-94E297187B86}" presName="sp" presStyleCnt="0"/>
      <dgm:spPr/>
    </dgm:pt>
    <dgm:pt modelId="{2BF16917-E83D-49CB-BCEA-875E3AA0D088}" type="pres">
      <dgm:prSet presAssocID="{054F2353-00EB-4CE5-A17C-EB2272AEAD10}" presName="composite" presStyleCnt="0"/>
      <dgm:spPr/>
    </dgm:pt>
    <dgm:pt modelId="{6B68BED9-9BB5-4CF2-BAB3-CB15321AF02B}" type="pres">
      <dgm:prSet presAssocID="{054F2353-00EB-4CE5-A17C-EB2272AEAD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F97D-9C18-4EFF-9500-30E77D682484}" type="pres">
      <dgm:prSet presAssocID="{054F2353-00EB-4CE5-A17C-EB2272AEAD1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5D148-E112-4138-8EFC-23CFF1927AAC}" type="presOf" srcId="{35432B81-1D45-4019-AF4C-43BE326C979E}" destId="{FA8F527E-B62E-491C-B4E2-AA1C2481F3F4}" srcOrd="0" destOrd="0" presId="urn:microsoft.com/office/officeart/2005/8/layout/chevron2"/>
    <dgm:cxn modelId="{9F00C730-ECC5-41DD-9CFD-FF9E9339B970}" type="presOf" srcId="{4D383D6E-4DA5-4262-BDD7-DBF823094F5B}" destId="{0407B301-8DA5-4752-A077-D459AC93D0FD}" srcOrd="0" destOrd="0" presId="urn:microsoft.com/office/officeart/2005/8/layout/chevron2"/>
    <dgm:cxn modelId="{5D69AFBD-7CBB-4461-AC29-133C4F1E1DAB}" type="presOf" srcId="{A7B5C4AA-7EB7-494A-917F-0FAA3760362C}" destId="{3CF7FC5A-7BEE-4CC4-99FE-F122C13189B2}" srcOrd="0" destOrd="0" presId="urn:microsoft.com/office/officeart/2005/8/layout/chevron2"/>
    <dgm:cxn modelId="{B5E75CE6-E7A2-4C94-8AAE-56B2CF3EB00C}" srcId="{DC33CFFA-11F4-4EC6-9829-299765F56933}" destId="{A7B5C4AA-7EB7-494A-917F-0FAA3760362C}" srcOrd="1" destOrd="0" parTransId="{7145F33E-BF9A-4E6E-A4E0-35ADE8627FB5}" sibTransId="{3C05E569-3699-4713-8D0D-94E297187B86}"/>
    <dgm:cxn modelId="{36F5D37D-161F-4AFD-BCB6-51EE39EBEA33}" srcId="{DC33CFFA-11F4-4EC6-9829-299765F56933}" destId="{35432B81-1D45-4019-AF4C-43BE326C979E}" srcOrd="0" destOrd="0" parTransId="{9434072A-9533-46F8-A1BD-72F1BF15ACF0}" sibTransId="{E8E9DAAC-F2FD-4E79-BA65-8510F80C63F4}"/>
    <dgm:cxn modelId="{6CD49073-7CED-420F-A4D6-101E17D4D94C}" srcId="{DC33CFFA-11F4-4EC6-9829-299765F56933}" destId="{054F2353-00EB-4CE5-A17C-EB2272AEAD10}" srcOrd="2" destOrd="0" parTransId="{44BF3737-4ACE-443D-A422-8AD81CFD8991}" sibTransId="{F9259F94-B245-4CE5-8617-CE586230A511}"/>
    <dgm:cxn modelId="{2251A99D-3F24-4B8A-9D43-4DD83A5D8B35}" type="presOf" srcId="{BFD39A5C-B447-4E90-A663-A0D4D77F8B17}" destId="{243120B9-6E04-4623-BB65-568342D03A57}" srcOrd="0" destOrd="0" presId="urn:microsoft.com/office/officeart/2005/8/layout/chevron2"/>
    <dgm:cxn modelId="{7295D491-62C8-4597-8BAB-5E7F55067F90}" srcId="{A7B5C4AA-7EB7-494A-917F-0FAA3760362C}" destId="{4D383D6E-4DA5-4262-BDD7-DBF823094F5B}" srcOrd="0" destOrd="0" parTransId="{654016CA-19FC-435C-91B1-9728E5BF66E2}" sibTransId="{70D74E65-5BD1-49C6-8A2F-43DAE21AB219}"/>
    <dgm:cxn modelId="{D9B8EC40-F06D-482F-B1D2-5A542950E405}" srcId="{054F2353-00EB-4CE5-A17C-EB2272AEAD10}" destId="{D5E9B811-83DE-41B8-9DDF-746B6A0D8B66}" srcOrd="0" destOrd="0" parTransId="{B2F98F75-8FE9-4545-A770-36ED2FE3B003}" sibTransId="{D93534B3-E648-4F71-B643-FFC8F1095132}"/>
    <dgm:cxn modelId="{90EB1D06-651E-47B3-97CF-6409EEDC7639}" srcId="{35432B81-1D45-4019-AF4C-43BE326C979E}" destId="{BFD39A5C-B447-4E90-A663-A0D4D77F8B17}" srcOrd="0" destOrd="0" parTransId="{D79EA21A-D554-4C4A-9A6C-A7A8CB7E312C}" sibTransId="{1E29683A-B73A-4CF6-9956-CBC5F1CEBACF}"/>
    <dgm:cxn modelId="{57A9091F-97A2-459C-A72B-700529B0AE03}" type="presOf" srcId="{054F2353-00EB-4CE5-A17C-EB2272AEAD10}" destId="{6B68BED9-9BB5-4CF2-BAB3-CB15321AF02B}" srcOrd="0" destOrd="0" presId="urn:microsoft.com/office/officeart/2005/8/layout/chevron2"/>
    <dgm:cxn modelId="{D05FF46C-0668-48F1-996D-9445F6C319AA}" type="presOf" srcId="{DC33CFFA-11F4-4EC6-9829-299765F56933}" destId="{723F26B9-AA1C-451F-B77E-222F7DCB5A54}" srcOrd="0" destOrd="0" presId="urn:microsoft.com/office/officeart/2005/8/layout/chevron2"/>
    <dgm:cxn modelId="{58A8A911-282E-411D-9C27-5D013B6A5293}" type="presOf" srcId="{D5E9B811-83DE-41B8-9DDF-746B6A0D8B66}" destId="{D64CF97D-9C18-4EFF-9500-30E77D682484}" srcOrd="0" destOrd="0" presId="urn:microsoft.com/office/officeart/2005/8/layout/chevron2"/>
    <dgm:cxn modelId="{5149FE77-BA3A-4141-9837-B0962955F639}" type="presParOf" srcId="{723F26B9-AA1C-451F-B77E-222F7DCB5A54}" destId="{A2027ED3-815B-4384-9B7B-59FA0D10D381}" srcOrd="0" destOrd="0" presId="urn:microsoft.com/office/officeart/2005/8/layout/chevron2"/>
    <dgm:cxn modelId="{B1CD42FF-9F44-48D5-B270-FA20D3E2BA36}" type="presParOf" srcId="{A2027ED3-815B-4384-9B7B-59FA0D10D381}" destId="{FA8F527E-B62E-491C-B4E2-AA1C2481F3F4}" srcOrd="0" destOrd="0" presId="urn:microsoft.com/office/officeart/2005/8/layout/chevron2"/>
    <dgm:cxn modelId="{AEF16971-5468-4146-94D3-4181420E4EC3}" type="presParOf" srcId="{A2027ED3-815B-4384-9B7B-59FA0D10D381}" destId="{243120B9-6E04-4623-BB65-568342D03A57}" srcOrd="1" destOrd="0" presId="urn:microsoft.com/office/officeart/2005/8/layout/chevron2"/>
    <dgm:cxn modelId="{E70F307B-F598-4B3B-99D8-0A0611EFE4D7}" type="presParOf" srcId="{723F26B9-AA1C-451F-B77E-222F7DCB5A54}" destId="{23C03A8F-D2C2-4588-8702-4C4E00DB4217}" srcOrd="1" destOrd="0" presId="urn:microsoft.com/office/officeart/2005/8/layout/chevron2"/>
    <dgm:cxn modelId="{ED44EF8C-8155-447E-9656-CE38ABDD56C0}" type="presParOf" srcId="{723F26B9-AA1C-451F-B77E-222F7DCB5A54}" destId="{3D6E2EE7-632E-4EB0-8F98-DA9176E5009A}" srcOrd="2" destOrd="0" presId="urn:microsoft.com/office/officeart/2005/8/layout/chevron2"/>
    <dgm:cxn modelId="{9F2A293D-DD0A-46BA-9E76-B3111CD26D62}" type="presParOf" srcId="{3D6E2EE7-632E-4EB0-8F98-DA9176E5009A}" destId="{3CF7FC5A-7BEE-4CC4-99FE-F122C13189B2}" srcOrd="0" destOrd="0" presId="urn:microsoft.com/office/officeart/2005/8/layout/chevron2"/>
    <dgm:cxn modelId="{CA69317F-898A-40CD-B710-14EF6BC322F7}" type="presParOf" srcId="{3D6E2EE7-632E-4EB0-8F98-DA9176E5009A}" destId="{0407B301-8DA5-4752-A077-D459AC93D0FD}" srcOrd="1" destOrd="0" presId="urn:microsoft.com/office/officeart/2005/8/layout/chevron2"/>
    <dgm:cxn modelId="{5E6C3456-C385-41C4-A1F8-E66A41A1C91D}" type="presParOf" srcId="{723F26B9-AA1C-451F-B77E-222F7DCB5A54}" destId="{8B74D8DB-1AB5-48DE-9888-D7859191400B}" srcOrd="3" destOrd="0" presId="urn:microsoft.com/office/officeart/2005/8/layout/chevron2"/>
    <dgm:cxn modelId="{8FF3B2D6-C476-4417-B1CE-C70A22E45139}" type="presParOf" srcId="{723F26B9-AA1C-451F-B77E-222F7DCB5A54}" destId="{2BF16917-E83D-49CB-BCEA-875E3AA0D088}" srcOrd="4" destOrd="0" presId="urn:microsoft.com/office/officeart/2005/8/layout/chevron2"/>
    <dgm:cxn modelId="{4D0A97DE-8A7C-45DE-B876-27CFE93C45F6}" type="presParOf" srcId="{2BF16917-E83D-49CB-BCEA-875E3AA0D088}" destId="{6B68BED9-9BB5-4CF2-BAB3-CB15321AF02B}" srcOrd="0" destOrd="0" presId="urn:microsoft.com/office/officeart/2005/8/layout/chevron2"/>
    <dgm:cxn modelId="{FD18DD74-8E4F-4A0E-B57C-D4A6ABC3A371}" type="presParOf" srcId="{2BF16917-E83D-49CB-BCEA-875E3AA0D088}" destId="{D64CF97D-9C18-4EFF-9500-30E77D6824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F2DA1-9651-4A40-8EE2-6E67F011B1B6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817992-18C0-40ED-BEDD-5E93E6A47795}">
      <dgm:prSet phldrT="[Текст]"/>
      <dgm:spPr/>
      <dgm:t>
        <a:bodyPr/>
        <a:lstStyle/>
        <a:p>
          <a:r>
            <a:rPr lang="ru-RU" dirty="0" smtClean="0"/>
            <a:t>ты</a:t>
          </a:r>
          <a:endParaRPr lang="ru-RU" dirty="0"/>
        </a:p>
      </dgm:t>
    </dgm:pt>
    <dgm:pt modelId="{37A068E7-C7BC-4C19-9096-B00C429F6C67}" type="parTrans" cxnId="{03E755DD-F53E-44F6-A467-371B15E5E224}">
      <dgm:prSet/>
      <dgm:spPr/>
      <dgm:t>
        <a:bodyPr/>
        <a:lstStyle/>
        <a:p>
          <a:endParaRPr lang="ru-RU"/>
        </a:p>
      </dgm:t>
    </dgm:pt>
    <dgm:pt modelId="{69413EE0-D3B2-4047-B0D5-B0499B97A039}" type="sibTrans" cxnId="{03E755DD-F53E-44F6-A467-371B15E5E224}">
      <dgm:prSet/>
      <dgm:spPr/>
      <dgm:t>
        <a:bodyPr/>
        <a:lstStyle/>
        <a:p>
          <a:endParaRPr lang="ru-RU"/>
        </a:p>
      </dgm:t>
    </dgm:pt>
    <dgm:pt modelId="{7E7D7F44-7E6E-4E10-A2FF-EABD629DC2F3}">
      <dgm:prSet phldrT="[Текст]"/>
      <dgm:spPr/>
      <dgm:t>
        <a:bodyPr/>
        <a:lstStyle/>
        <a:p>
          <a:r>
            <a:rPr lang="ru-RU" dirty="0" smtClean="0"/>
            <a:t>он</a:t>
          </a:r>
          <a:endParaRPr lang="ru-RU" dirty="0"/>
        </a:p>
      </dgm:t>
    </dgm:pt>
    <dgm:pt modelId="{6622227D-239D-49D8-AB28-E91BF25BADC4}" type="parTrans" cxnId="{E3105D17-11C9-48A0-A91B-2EE913103905}">
      <dgm:prSet/>
      <dgm:spPr/>
      <dgm:t>
        <a:bodyPr/>
        <a:lstStyle/>
        <a:p>
          <a:endParaRPr lang="ru-RU"/>
        </a:p>
      </dgm:t>
    </dgm:pt>
    <dgm:pt modelId="{ABEC7219-FDFA-48FE-AB78-FA035AFC45B7}" type="sibTrans" cxnId="{E3105D17-11C9-48A0-A91B-2EE913103905}">
      <dgm:prSet/>
      <dgm:spPr/>
      <dgm:t>
        <a:bodyPr/>
        <a:lstStyle/>
        <a:p>
          <a:endParaRPr lang="ru-RU"/>
        </a:p>
      </dgm:t>
    </dgm:pt>
    <dgm:pt modelId="{ED006027-B736-49FB-8D28-DDDFEEC0F398}">
      <dgm:prSet phldrT="[Текст]"/>
      <dgm:spPr/>
      <dgm:t>
        <a:bodyPr/>
        <a:lstStyle/>
        <a:p>
          <a:r>
            <a:rPr lang="ru-RU" dirty="0" smtClean="0"/>
            <a:t>она</a:t>
          </a:r>
          <a:endParaRPr lang="ru-RU" dirty="0"/>
        </a:p>
      </dgm:t>
    </dgm:pt>
    <dgm:pt modelId="{13726839-FFB2-4547-BA17-AE5D3C51B3A6}" type="parTrans" cxnId="{CB9C1FC5-6462-4749-A1B7-3E5E18BB33D1}">
      <dgm:prSet/>
      <dgm:spPr/>
      <dgm:t>
        <a:bodyPr/>
        <a:lstStyle/>
        <a:p>
          <a:endParaRPr lang="ru-RU"/>
        </a:p>
      </dgm:t>
    </dgm:pt>
    <dgm:pt modelId="{53241B8C-93EF-4808-8002-0AC6896A4F0D}" type="sibTrans" cxnId="{CB9C1FC5-6462-4749-A1B7-3E5E18BB33D1}">
      <dgm:prSet/>
      <dgm:spPr/>
      <dgm:t>
        <a:bodyPr/>
        <a:lstStyle/>
        <a:p>
          <a:endParaRPr lang="ru-RU"/>
        </a:p>
      </dgm:t>
    </dgm:pt>
    <dgm:pt modelId="{F1AC1156-FCD5-4995-A3B5-5A6FC65C2595}">
      <dgm:prSet phldrT="[Текст]"/>
      <dgm:spPr/>
      <dgm:t>
        <a:bodyPr/>
        <a:lstStyle/>
        <a:p>
          <a:r>
            <a:rPr lang="ru-RU" dirty="0" smtClean="0"/>
            <a:t>они</a:t>
          </a:r>
          <a:endParaRPr lang="ru-RU" dirty="0"/>
        </a:p>
      </dgm:t>
    </dgm:pt>
    <dgm:pt modelId="{E30AEFF9-1842-459C-973A-13C058FF66E6}" type="parTrans" cxnId="{04A74848-91E7-4C78-800D-9F2F7B02BB60}">
      <dgm:prSet/>
      <dgm:spPr/>
      <dgm:t>
        <a:bodyPr/>
        <a:lstStyle/>
        <a:p>
          <a:endParaRPr lang="ru-RU"/>
        </a:p>
      </dgm:t>
    </dgm:pt>
    <dgm:pt modelId="{8207CCD9-0937-4BDC-B93C-08420548EF13}" type="sibTrans" cxnId="{04A74848-91E7-4C78-800D-9F2F7B02BB60}">
      <dgm:prSet/>
      <dgm:spPr/>
      <dgm:t>
        <a:bodyPr/>
        <a:lstStyle/>
        <a:p>
          <a:endParaRPr lang="ru-RU"/>
        </a:p>
      </dgm:t>
    </dgm:pt>
    <dgm:pt modelId="{2CA19904-815A-4ED4-9CAC-68798C92B790}">
      <dgm:prSet phldrT="[Текст]"/>
      <dgm:spPr/>
      <dgm:t>
        <a:bodyPr/>
        <a:lstStyle/>
        <a:p>
          <a:r>
            <a:rPr lang="ru-RU" dirty="0" smtClean="0"/>
            <a:t>мы</a:t>
          </a:r>
          <a:endParaRPr lang="ru-RU" dirty="0"/>
        </a:p>
      </dgm:t>
    </dgm:pt>
    <dgm:pt modelId="{91C1FC48-F683-4027-A960-0FA54864F76A}" type="parTrans" cxnId="{3464B6C6-2C2B-4236-BA7B-D94185511815}">
      <dgm:prSet/>
      <dgm:spPr/>
      <dgm:t>
        <a:bodyPr/>
        <a:lstStyle/>
        <a:p>
          <a:endParaRPr lang="ru-RU"/>
        </a:p>
      </dgm:t>
    </dgm:pt>
    <dgm:pt modelId="{03709C68-EECF-4F74-A263-3FB2D3463220}" type="sibTrans" cxnId="{3464B6C6-2C2B-4236-BA7B-D94185511815}">
      <dgm:prSet/>
      <dgm:spPr/>
      <dgm:t>
        <a:bodyPr/>
        <a:lstStyle/>
        <a:p>
          <a:endParaRPr lang="ru-RU"/>
        </a:p>
      </dgm:t>
    </dgm:pt>
    <dgm:pt modelId="{91606FD5-9D88-40E6-8D5C-D086F846EF59}">
      <dgm:prSet/>
      <dgm:spPr/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EC11E5D5-17F7-4CE9-977A-EA12902B5FC9}" type="parTrans" cxnId="{223917CE-9882-41B9-B36E-0F525B8CF25B}">
      <dgm:prSet/>
      <dgm:spPr/>
      <dgm:t>
        <a:bodyPr/>
        <a:lstStyle/>
        <a:p>
          <a:endParaRPr lang="ru-RU"/>
        </a:p>
      </dgm:t>
    </dgm:pt>
    <dgm:pt modelId="{BF94BFD8-EAB8-4A3A-A28D-BEA07150125B}" type="sibTrans" cxnId="{223917CE-9882-41B9-B36E-0F525B8CF25B}">
      <dgm:prSet/>
      <dgm:spPr/>
      <dgm:t>
        <a:bodyPr/>
        <a:lstStyle/>
        <a:p>
          <a:endParaRPr lang="ru-RU"/>
        </a:p>
      </dgm:t>
    </dgm:pt>
    <dgm:pt modelId="{AC954B24-034E-40DB-8A4F-3EDF35BBD0D9}">
      <dgm:prSet/>
      <dgm:spPr/>
      <dgm:t>
        <a:bodyPr/>
        <a:lstStyle/>
        <a:p>
          <a:r>
            <a:rPr lang="ru-RU" dirty="0" smtClean="0"/>
            <a:t>вы</a:t>
          </a:r>
          <a:endParaRPr lang="ru-RU" dirty="0"/>
        </a:p>
      </dgm:t>
    </dgm:pt>
    <dgm:pt modelId="{464E4632-9C61-4411-880E-8D265D14AE8C}" type="parTrans" cxnId="{58859CBD-D63A-4B1C-B8D5-E0DBC8940C01}">
      <dgm:prSet/>
      <dgm:spPr/>
      <dgm:t>
        <a:bodyPr/>
        <a:lstStyle/>
        <a:p>
          <a:endParaRPr lang="ru-RU"/>
        </a:p>
      </dgm:t>
    </dgm:pt>
    <dgm:pt modelId="{5A506810-5BFC-42E4-831B-E67EABAD70B2}" type="sibTrans" cxnId="{58859CBD-D63A-4B1C-B8D5-E0DBC8940C01}">
      <dgm:prSet/>
      <dgm:spPr/>
      <dgm:t>
        <a:bodyPr/>
        <a:lstStyle/>
        <a:p>
          <a:endParaRPr lang="ru-RU"/>
        </a:p>
      </dgm:t>
    </dgm:pt>
    <dgm:pt modelId="{A9883A5D-1B17-4045-B19E-9895A3F941DE}" type="pres">
      <dgm:prSet presAssocID="{163F2DA1-9651-4A40-8EE2-6E67F011B1B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B5689C-ADDC-4FF0-AE1F-6E1620584102}" type="pres">
      <dgm:prSet presAssocID="{91606FD5-9D88-40E6-8D5C-D086F846EF5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42C6-97C2-4D94-A2D5-8E78EFA80FC5}" type="pres">
      <dgm:prSet presAssocID="{BF94BFD8-EAB8-4A3A-A28D-BEA07150125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C251479A-4034-46CB-BDAB-B40363017B0A}" type="pres">
      <dgm:prSet presAssocID="{BF94BFD8-EAB8-4A3A-A28D-BEA07150125B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36195FDF-4AF8-4E34-A95B-7972268DC41A}" type="pres">
      <dgm:prSet presAssocID="{1E817992-18C0-40ED-BEDD-5E93E6A4779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A757F-0AE2-408A-A0C1-603010CDC5EC}" type="pres">
      <dgm:prSet presAssocID="{69413EE0-D3B2-4047-B0D5-B0499B97A039}" presName="sibTrans" presStyleLbl="sibTrans2D1" presStyleIdx="1" presStyleCnt="7"/>
      <dgm:spPr/>
      <dgm:t>
        <a:bodyPr/>
        <a:lstStyle/>
        <a:p>
          <a:endParaRPr lang="ru-RU"/>
        </a:p>
      </dgm:t>
    </dgm:pt>
    <dgm:pt modelId="{90B30FC2-676D-43AE-B857-9BBBDE9D78C1}" type="pres">
      <dgm:prSet presAssocID="{69413EE0-D3B2-4047-B0D5-B0499B97A03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9B98B732-CCBD-42C6-B18B-9B4C8675E321}" type="pres">
      <dgm:prSet presAssocID="{7E7D7F44-7E6E-4E10-A2FF-EABD629DC2F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4DF2F-8796-4D29-8A95-C9517BD99F38}" type="pres">
      <dgm:prSet presAssocID="{ABEC7219-FDFA-48FE-AB78-FA035AFC45B7}" presName="sibTrans" presStyleLbl="sibTrans2D1" presStyleIdx="2" presStyleCnt="7"/>
      <dgm:spPr/>
      <dgm:t>
        <a:bodyPr/>
        <a:lstStyle/>
        <a:p>
          <a:endParaRPr lang="ru-RU"/>
        </a:p>
      </dgm:t>
    </dgm:pt>
    <dgm:pt modelId="{A2728662-2416-49D7-AB89-A08AE8984471}" type="pres">
      <dgm:prSet presAssocID="{ABEC7219-FDFA-48FE-AB78-FA035AFC45B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45D41FC-64F3-40B6-907F-69C1F751CCFE}" type="pres">
      <dgm:prSet presAssocID="{ED006027-B736-49FB-8D28-DDDFEEC0F39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A27A0-E23C-47C5-AB9F-B176670A0A76}" type="pres">
      <dgm:prSet presAssocID="{53241B8C-93EF-4808-8002-0AC6896A4F0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F9C24B74-ABE9-49D5-A953-E0A2533101E3}" type="pres">
      <dgm:prSet presAssocID="{53241B8C-93EF-4808-8002-0AC6896A4F0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53F7623-E229-486E-8DD5-9BEDFABBCF63}" type="pres">
      <dgm:prSet presAssocID="{F1AC1156-FCD5-4995-A3B5-5A6FC65C259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23236-E922-4462-A5CD-6CAD25F2F591}" type="pres">
      <dgm:prSet presAssocID="{8207CCD9-0937-4BDC-B93C-08420548EF13}" presName="sibTrans" presStyleLbl="sibTrans2D1" presStyleIdx="4" presStyleCnt="7"/>
      <dgm:spPr/>
      <dgm:t>
        <a:bodyPr/>
        <a:lstStyle/>
        <a:p>
          <a:endParaRPr lang="ru-RU"/>
        </a:p>
      </dgm:t>
    </dgm:pt>
    <dgm:pt modelId="{83BF7B55-EB16-4E26-BB0C-305336D4CFD8}" type="pres">
      <dgm:prSet presAssocID="{8207CCD9-0937-4BDC-B93C-08420548EF1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E5AD61A-EC0A-472B-B014-CE4155223D31}" type="pres">
      <dgm:prSet presAssocID="{AC954B24-034E-40DB-8A4F-3EDF35BBD0D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A89B0-3328-4624-A53A-F2FC19040E0E}" type="pres">
      <dgm:prSet presAssocID="{5A506810-5BFC-42E4-831B-E67EABAD70B2}" presName="sibTrans" presStyleLbl="sibTrans2D1" presStyleIdx="5" presStyleCnt="7"/>
      <dgm:spPr/>
      <dgm:t>
        <a:bodyPr/>
        <a:lstStyle/>
        <a:p>
          <a:endParaRPr lang="ru-RU"/>
        </a:p>
      </dgm:t>
    </dgm:pt>
    <dgm:pt modelId="{F4F3E1FD-A237-423A-8D45-4EB1D05994C6}" type="pres">
      <dgm:prSet presAssocID="{5A506810-5BFC-42E4-831B-E67EABAD70B2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6F30569-4DF2-40A1-AFE6-06E80414969D}" type="pres">
      <dgm:prSet presAssocID="{2CA19904-815A-4ED4-9CAC-68798C92B79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8E1D1-5943-4D00-AF3B-9D9D41FA7DF3}" type="pres">
      <dgm:prSet presAssocID="{03709C68-EECF-4F74-A263-3FB2D3463220}" presName="sibTrans" presStyleLbl="sibTrans2D1" presStyleIdx="6" presStyleCnt="7"/>
      <dgm:spPr/>
      <dgm:t>
        <a:bodyPr/>
        <a:lstStyle/>
        <a:p>
          <a:endParaRPr lang="ru-RU"/>
        </a:p>
      </dgm:t>
    </dgm:pt>
    <dgm:pt modelId="{DEFB6FA4-F2FC-480A-BF46-C48BCF7F1880}" type="pres">
      <dgm:prSet presAssocID="{03709C68-EECF-4F74-A263-3FB2D3463220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3464B6C6-2C2B-4236-BA7B-D94185511815}" srcId="{163F2DA1-9651-4A40-8EE2-6E67F011B1B6}" destId="{2CA19904-815A-4ED4-9CAC-68798C92B790}" srcOrd="6" destOrd="0" parTransId="{91C1FC48-F683-4027-A960-0FA54864F76A}" sibTransId="{03709C68-EECF-4F74-A263-3FB2D3463220}"/>
    <dgm:cxn modelId="{C8F17643-53A6-4F65-85AD-CD639E34A783}" type="presOf" srcId="{ED006027-B736-49FB-8D28-DDDFEEC0F398}" destId="{F45D41FC-64F3-40B6-907F-69C1F751CCFE}" srcOrd="0" destOrd="0" presId="urn:microsoft.com/office/officeart/2005/8/layout/cycle2"/>
    <dgm:cxn modelId="{58859CBD-D63A-4B1C-B8D5-E0DBC8940C01}" srcId="{163F2DA1-9651-4A40-8EE2-6E67F011B1B6}" destId="{AC954B24-034E-40DB-8A4F-3EDF35BBD0D9}" srcOrd="5" destOrd="0" parTransId="{464E4632-9C61-4411-880E-8D265D14AE8C}" sibTransId="{5A506810-5BFC-42E4-831B-E67EABAD70B2}"/>
    <dgm:cxn modelId="{9979B278-103E-41CE-8A62-935EC45592C7}" type="presOf" srcId="{5A506810-5BFC-42E4-831B-E67EABAD70B2}" destId="{26BA89B0-3328-4624-A53A-F2FC19040E0E}" srcOrd="0" destOrd="0" presId="urn:microsoft.com/office/officeart/2005/8/layout/cycle2"/>
    <dgm:cxn modelId="{B7249AAC-2618-4DA5-B2BF-32D54F7DBB19}" type="presOf" srcId="{F1AC1156-FCD5-4995-A3B5-5A6FC65C2595}" destId="{F53F7623-E229-486E-8DD5-9BEDFABBCF63}" srcOrd="0" destOrd="0" presId="urn:microsoft.com/office/officeart/2005/8/layout/cycle2"/>
    <dgm:cxn modelId="{03E755DD-F53E-44F6-A467-371B15E5E224}" srcId="{163F2DA1-9651-4A40-8EE2-6E67F011B1B6}" destId="{1E817992-18C0-40ED-BEDD-5E93E6A47795}" srcOrd="1" destOrd="0" parTransId="{37A068E7-C7BC-4C19-9096-B00C429F6C67}" sibTransId="{69413EE0-D3B2-4047-B0D5-B0499B97A039}"/>
    <dgm:cxn modelId="{24AB86A1-2F24-4882-95D0-ED2484CC2E15}" type="presOf" srcId="{53241B8C-93EF-4808-8002-0AC6896A4F0D}" destId="{F9C24B74-ABE9-49D5-A953-E0A2533101E3}" srcOrd="1" destOrd="0" presId="urn:microsoft.com/office/officeart/2005/8/layout/cycle2"/>
    <dgm:cxn modelId="{E0A95C84-9C0B-4761-A497-AF6C19A9B08E}" type="presOf" srcId="{ABEC7219-FDFA-48FE-AB78-FA035AFC45B7}" destId="{7CC4DF2F-8796-4D29-8A95-C9517BD99F38}" srcOrd="0" destOrd="0" presId="urn:microsoft.com/office/officeart/2005/8/layout/cycle2"/>
    <dgm:cxn modelId="{AEB717C2-2C43-4AAF-8A82-A37C62C2FAE6}" type="presOf" srcId="{ABEC7219-FDFA-48FE-AB78-FA035AFC45B7}" destId="{A2728662-2416-49D7-AB89-A08AE8984471}" srcOrd="1" destOrd="0" presId="urn:microsoft.com/office/officeart/2005/8/layout/cycle2"/>
    <dgm:cxn modelId="{353088DE-EB50-409C-B533-42A9BF2D79BC}" type="presOf" srcId="{91606FD5-9D88-40E6-8D5C-D086F846EF59}" destId="{83B5689C-ADDC-4FF0-AE1F-6E1620584102}" srcOrd="0" destOrd="0" presId="urn:microsoft.com/office/officeart/2005/8/layout/cycle2"/>
    <dgm:cxn modelId="{CDC9992A-7FFB-4023-B80C-952FF993B19D}" type="presOf" srcId="{5A506810-5BFC-42E4-831B-E67EABAD70B2}" destId="{F4F3E1FD-A237-423A-8D45-4EB1D05994C6}" srcOrd="1" destOrd="0" presId="urn:microsoft.com/office/officeart/2005/8/layout/cycle2"/>
    <dgm:cxn modelId="{E3105D17-11C9-48A0-A91B-2EE913103905}" srcId="{163F2DA1-9651-4A40-8EE2-6E67F011B1B6}" destId="{7E7D7F44-7E6E-4E10-A2FF-EABD629DC2F3}" srcOrd="2" destOrd="0" parTransId="{6622227D-239D-49D8-AB28-E91BF25BADC4}" sibTransId="{ABEC7219-FDFA-48FE-AB78-FA035AFC45B7}"/>
    <dgm:cxn modelId="{223917CE-9882-41B9-B36E-0F525B8CF25B}" srcId="{163F2DA1-9651-4A40-8EE2-6E67F011B1B6}" destId="{91606FD5-9D88-40E6-8D5C-D086F846EF59}" srcOrd="0" destOrd="0" parTransId="{EC11E5D5-17F7-4CE9-977A-EA12902B5FC9}" sibTransId="{BF94BFD8-EAB8-4A3A-A28D-BEA07150125B}"/>
    <dgm:cxn modelId="{B8719F2F-5DCF-4CF6-9AA9-DDD177FDE0F0}" type="presOf" srcId="{2CA19904-815A-4ED4-9CAC-68798C92B790}" destId="{46F30569-4DF2-40A1-AFE6-06E80414969D}" srcOrd="0" destOrd="0" presId="urn:microsoft.com/office/officeart/2005/8/layout/cycle2"/>
    <dgm:cxn modelId="{04A74848-91E7-4C78-800D-9F2F7B02BB60}" srcId="{163F2DA1-9651-4A40-8EE2-6E67F011B1B6}" destId="{F1AC1156-FCD5-4995-A3B5-5A6FC65C2595}" srcOrd="4" destOrd="0" parTransId="{E30AEFF9-1842-459C-973A-13C058FF66E6}" sibTransId="{8207CCD9-0937-4BDC-B93C-08420548EF13}"/>
    <dgm:cxn modelId="{47EC6840-6ED9-4A3D-B6DE-22335F6CFE7A}" type="presOf" srcId="{7E7D7F44-7E6E-4E10-A2FF-EABD629DC2F3}" destId="{9B98B732-CCBD-42C6-B18B-9B4C8675E321}" srcOrd="0" destOrd="0" presId="urn:microsoft.com/office/officeart/2005/8/layout/cycle2"/>
    <dgm:cxn modelId="{EF9EBE6B-1A01-4A7C-8C3E-5EE0BE1F515E}" type="presOf" srcId="{1E817992-18C0-40ED-BEDD-5E93E6A47795}" destId="{36195FDF-4AF8-4E34-A95B-7972268DC41A}" srcOrd="0" destOrd="0" presId="urn:microsoft.com/office/officeart/2005/8/layout/cycle2"/>
    <dgm:cxn modelId="{96867C5A-73F2-47F2-81A7-CB963A7FDED6}" type="presOf" srcId="{03709C68-EECF-4F74-A263-3FB2D3463220}" destId="{DEFB6FA4-F2FC-480A-BF46-C48BCF7F1880}" srcOrd="1" destOrd="0" presId="urn:microsoft.com/office/officeart/2005/8/layout/cycle2"/>
    <dgm:cxn modelId="{29BE12C0-3E9E-4EA2-B102-E4FF2C3AF06A}" type="presOf" srcId="{163F2DA1-9651-4A40-8EE2-6E67F011B1B6}" destId="{A9883A5D-1B17-4045-B19E-9895A3F941DE}" srcOrd="0" destOrd="0" presId="urn:microsoft.com/office/officeart/2005/8/layout/cycle2"/>
    <dgm:cxn modelId="{5966252D-6F06-4C62-9A16-05E6B45F2F89}" type="presOf" srcId="{BF94BFD8-EAB8-4A3A-A28D-BEA07150125B}" destId="{C251479A-4034-46CB-BDAB-B40363017B0A}" srcOrd="1" destOrd="0" presId="urn:microsoft.com/office/officeart/2005/8/layout/cycle2"/>
    <dgm:cxn modelId="{3831C1BD-18CE-4BEA-9F54-1F0F5B550D62}" type="presOf" srcId="{53241B8C-93EF-4808-8002-0AC6896A4F0D}" destId="{3B9A27A0-E23C-47C5-AB9F-B176670A0A76}" srcOrd="0" destOrd="0" presId="urn:microsoft.com/office/officeart/2005/8/layout/cycle2"/>
    <dgm:cxn modelId="{ECAFBEB4-038F-4C12-B813-D8D6F96742FB}" type="presOf" srcId="{8207CCD9-0937-4BDC-B93C-08420548EF13}" destId="{83BF7B55-EB16-4E26-BB0C-305336D4CFD8}" srcOrd="1" destOrd="0" presId="urn:microsoft.com/office/officeart/2005/8/layout/cycle2"/>
    <dgm:cxn modelId="{CB9C1FC5-6462-4749-A1B7-3E5E18BB33D1}" srcId="{163F2DA1-9651-4A40-8EE2-6E67F011B1B6}" destId="{ED006027-B736-49FB-8D28-DDDFEEC0F398}" srcOrd="3" destOrd="0" parTransId="{13726839-FFB2-4547-BA17-AE5D3C51B3A6}" sibTransId="{53241B8C-93EF-4808-8002-0AC6896A4F0D}"/>
    <dgm:cxn modelId="{71F44C80-5CED-4431-A130-C77438751E20}" type="presOf" srcId="{69413EE0-D3B2-4047-B0D5-B0499B97A039}" destId="{90B30FC2-676D-43AE-B857-9BBBDE9D78C1}" srcOrd="1" destOrd="0" presId="urn:microsoft.com/office/officeart/2005/8/layout/cycle2"/>
    <dgm:cxn modelId="{5269B86A-FBB4-4278-A46B-E0FDC4FB0174}" type="presOf" srcId="{AC954B24-034E-40DB-8A4F-3EDF35BBD0D9}" destId="{5E5AD61A-EC0A-472B-B014-CE4155223D31}" srcOrd="0" destOrd="0" presId="urn:microsoft.com/office/officeart/2005/8/layout/cycle2"/>
    <dgm:cxn modelId="{4BECF2CA-397A-4EC9-AA13-933076399AD1}" type="presOf" srcId="{BF94BFD8-EAB8-4A3A-A28D-BEA07150125B}" destId="{1EAB42C6-97C2-4D94-A2D5-8E78EFA80FC5}" srcOrd="0" destOrd="0" presId="urn:microsoft.com/office/officeart/2005/8/layout/cycle2"/>
    <dgm:cxn modelId="{ABE95B31-7471-4919-96E2-90B7B0DF3092}" type="presOf" srcId="{03709C68-EECF-4F74-A263-3FB2D3463220}" destId="{F5C8E1D1-5943-4D00-AF3B-9D9D41FA7DF3}" srcOrd="0" destOrd="0" presId="urn:microsoft.com/office/officeart/2005/8/layout/cycle2"/>
    <dgm:cxn modelId="{64EEED56-CE14-493C-904D-2E8394C5E02D}" type="presOf" srcId="{8207CCD9-0937-4BDC-B93C-08420548EF13}" destId="{DC523236-E922-4462-A5CD-6CAD25F2F591}" srcOrd="0" destOrd="0" presId="urn:microsoft.com/office/officeart/2005/8/layout/cycle2"/>
    <dgm:cxn modelId="{462E5801-62E3-475D-AD3D-A2972F929DBD}" type="presOf" srcId="{69413EE0-D3B2-4047-B0D5-B0499B97A039}" destId="{059A757F-0AE2-408A-A0C1-603010CDC5EC}" srcOrd="0" destOrd="0" presId="urn:microsoft.com/office/officeart/2005/8/layout/cycle2"/>
    <dgm:cxn modelId="{88451902-D3CF-4407-BA65-A2ECF9DE9CEF}" type="presParOf" srcId="{A9883A5D-1B17-4045-B19E-9895A3F941DE}" destId="{83B5689C-ADDC-4FF0-AE1F-6E1620584102}" srcOrd="0" destOrd="0" presId="urn:microsoft.com/office/officeart/2005/8/layout/cycle2"/>
    <dgm:cxn modelId="{80E7DBC7-F70D-4FEB-8EE1-0B7ED0DC88B9}" type="presParOf" srcId="{A9883A5D-1B17-4045-B19E-9895A3F941DE}" destId="{1EAB42C6-97C2-4D94-A2D5-8E78EFA80FC5}" srcOrd="1" destOrd="0" presId="urn:microsoft.com/office/officeart/2005/8/layout/cycle2"/>
    <dgm:cxn modelId="{17E1E237-E7A0-4957-ADC7-8A50DEDFDA74}" type="presParOf" srcId="{1EAB42C6-97C2-4D94-A2D5-8E78EFA80FC5}" destId="{C251479A-4034-46CB-BDAB-B40363017B0A}" srcOrd="0" destOrd="0" presId="urn:microsoft.com/office/officeart/2005/8/layout/cycle2"/>
    <dgm:cxn modelId="{3FD2F8D2-F470-44E8-A3F5-C3ED71F76715}" type="presParOf" srcId="{A9883A5D-1B17-4045-B19E-9895A3F941DE}" destId="{36195FDF-4AF8-4E34-A95B-7972268DC41A}" srcOrd="2" destOrd="0" presId="urn:microsoft.com/office/officeart/2005/8/layout/cycle2"/>
    <dgm:cxn modelId="{EAFFB965-F098-4A3A-84B0-D76E224E1E1F}" type="presParOf" srcId="{A9883A5D-1B17-4045-B19E-9895A3F941DE}" destId="{059A757F-0AE2-408A-A0C1-603010CDC5EC}" srcOrd="3" destOrd="0" presId="urn:microsoft.com/office/officeart/2005/8/layout/cycle2"/>
    <dgm:cxn modelId="{1CFAF1AF-155D-48B2-9A50-705B693CA5F6}" type="presParOf" srcId="{059A757F-0AE2-408A-A0C1-603010CDC5EC}" destId="{90B30FC2-676D-43AE-B857-9BBBDE9D78C1}" srcOrd="0" destOrd="0" presId="urn:microsoft.com/office/officeart/2005/8/layout/cycle2"/>
    <dgm:cxn modelId="{7D4CE6C6-A7EC-485B-9137-0E8F976183BD}" type="presParOf" srcId="{A9883A5D-1B17-4045-B19E-9895A3F941DE}" destId="{9B98B732-CCBD-42C6-B18B-9B4C8675E321}" srcOrd="4" destOrd="0" presId="urn:microsoft.com/office/officeart/2005/8/layout/cycle2"/>
    <dgm:cxn modelId="{EF1636D0-4008-4FC3-8958-310F10CB5C16}" type="presParOf" srcId="{A9883A5D-1B17-4045-B19E-9895A3F941DE}" destId="{7CC4DF2F-8796-4D29-8A95-C9517BD99F38}" srcOrd="5" destOrd="0" presId="urn:microsoft.com/office/officeart/2005/8/layout/cycle2"/>
    <dgm:cxn modelId="{6FB9FAE0-5A80-4B41-A9C2-AF083E48602F}" type="presParOf" srcId="{7CC4DF2F-8796-4D29-8A95-C9517BD99F38}" destId="{A2728662-2416-49D7-AB89-A08AE8984471}" srcOrd="0" destOrd="0" presId="urn:microsoft.com/office/officeart/2005/8/layout/cycle2"/>
    <dgm:cxn modelId="{1AA3E173-5C02-44F6-8CA8-23941A5341E3}" type="presParOf" srcId="{A9883A5D-1B17-4045-B19E-9895A3F941DE}" destId="{F45D41FC-64F3-40B6-907F-69C1F751CCFE}" srcOrd="6" destOrd="0" presId="urn:microsoft.com/office/officeart/2005/8/layout/cycle2"/>
    <dgm:cxn modelId="{C21B10B3-72E8-4F61-85BA-5F496F92C710}" type="presParOf" srcId="{A9883A5D-1B17-4045-B19E-9895A3F941DE}" destId="{3B9A27A0-E23C-47C5-AB9F-B176670A0A76}" srcOrd="7" destOrd="0" presId="urn:microsoft.com/office/officeart/2005/8/layout/cycle2"/>
    <dgm:cxn modelId="{65EA9DAC-CBDE-4458-BD54-75877D13CD58}" type="presParOf" srcId="{3B9A27A0-E23C-47C5-AB9F-B176670A0A76}" destId="{F9C24B74-ABE9-49D5-A953-E0A2533101E3}" srcOrd="0" destOrd="0" presId="urn:microsoft.com/office/officeart/2005/8/layout/cycle2"/>
    <dgm:cxn modelId="{EEB32045-16F5-40D4-9972-E7510A9C992D}" type="presParOf" srcId="{A9883A5D-1B17-4045-B19E-9895A3F941DE}" destId="{F53F7623-E229-486E-8DD5-9BEDFABBCF63}" srcOrd="8" destOrd="0" presId="urn:microsoft.com/office/officeart/2005/8/layout/cycle2"/>
    <dgm:cxn modelId="{58CEF3EB-3D0B-4701-BD5E-F34D9433E5E8}" type="presParOf" srcId="{A9883A5D-1B17-4045-B19E-9895A3F941DE}" destId="{DC523236-E922-4462-A5CD-6CAD25F2F591}" srcOrd="9" destOrd="0" presId="urn:microsoft.com/office/officeart/2005/8/layout/cycle2"/>
    <dgm:cxn modelId="{D67159A4-1E56-4C42-95F8-A298C159B978}" type="presParOf" srcId="{DC523236-E922-4462-A5CD-6CAD25F2F591}" destId="{83BF7B55-EB16-4E26-BB0C-305336D4CFD8}" srcOrd="0" destOrd="0" presId="urn:microsoft.com/office/officeart/2005/8/layout/cycle2"/>
    <dgm:cxn modelId="{2AB69998-206B-4649-B361-DFBB02EF2BED}" type="presParOf" srcId="{A9883A5D-1B17-4045-B19E-9895A3F941DE}" destId="{5E5AD61A-EC0A-472B-B014-CE4155223D31}" srcOrd="10" destOrd="0" presId="urn:microsoft.com/office/officeart/2005/8/layout/cycle2"/>
    <dgm:cxn modelId="{8EAAD7A7-46B2-464D-8A4D-64CCDC3C5415}" type="presParOf" srcId="{A9883A5D-1B17-4045-B19E-9895A3F941DE}" destId="{26BA89B0-3328-4624-A53A-F2FC19040E0E}" srcOrd="11" destOrd="0" presId="urn:microsoft.com/office/officeart/2005/8/layout/cycle2"/>
    <dgm:cxn modelId="{FC26E48A-BD25-44AB-B420-2A7D10E0D545}" type="presParOf" srcId="{26BA89B0-3328-4624-A53A-F2FC19040E0E}" destId="{F4F3E1FD-A237-423A-8D45-4EB1D05994C6}" srcOrd="0" destOrd="0" presId="urn:microsoft.com/office/officeart/2005/8/layout/cycle2"/>
    <dgm:cxn modelId="{F5BC0DEA-278D-4F93-B457-6FA277A7CB6B}" type="presParOf" srcId="{A9883A5D-1B17-4045-B19E-9895A3F941DE}" destId="{46F30569-4DF2-40A1-AFE6-06E80414969D}" srcOrd="12" destOrd="0" presId="urn:microsoft.com/office/officeart/2005/8/layout/cycle2"/>
    <dgm:cxn modelId="{5A03FCDC-D063-4B9D-86C9-0620C3294634}" type="presParOf" srcId="{A9883A5D-1B17-4045-B19E-9895A3F941DE}" destId="{F5C8E1D1-5943-4D00-AF3B-9D9D41FA7DF3}" srcOrd="13" destOrd="0" presId="urn:microsoft.com/office/officeart/2005/8/layout/cycle2"/>
    <dgm:cxn modelId="{B70F038D-A074-4DD8-8158-02E25215E394}" type="presParOf" srcId="{F5C8E1D1-5943-4D00-AF3B-9D9D41FA7DF3}" destId="{DEFB6FA4-F2FC-480A-BF46-C48BCF7F18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FC86E-3697-4A23-A989-2D9518F3615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BD7F1A3-E142-4199-A83E-170F58B1E30F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стоят</a:t>
          </a:r>
          <a:r>
            <a:rPr lang="ru-RU" sz="2800" baseline="0" dirty="0" smtClean="0">
              <a:solidFill>
                <a:srgbClr val="C00000"/>
              </a:solidFill>
            </a:rPr>
            <a:t> после определяемого слова,</a:t>
          </a:r>
          <a:endParaRPr lang="ru-RU" sz="2800" dirty="0">
            <a:solidFill>
              <a:srgbClr val="C00000"/>
            </a:solidFill>
          </a:endParaRPr>
        </a:p>
      </dgm:t>
    </dgm:pt>
    <dgm:pt modelId="{698AED52-01E5-4183-A701-E299F789C40E}" type="parTrans" cxnId="{D20B24EA-44DE-4235-9A5E-3CCDDA955FA4}">
      <dgm:prSet/>
      <dgm:spPr/>
      <dgm:t>
        <a:bodyPr/>
        <a:lstStyle/>
        <a:p>
          <a:endParaRPr lang="ru-RU"/>
        </a:p>
      </dgm:t>
    </dgm:pt>
    <dgm:pt modelId="{F6E8914D-CE72-4DAB-83E0-A4850DBAC623}" type="sibTrans" cxnId="{D20B24EA-44DE-4235-9A5E-3CCDDA955FA4}">
      <dgm:prSet/>
      <dgm:spPr/>
      <dgm:t>
        <a:bodyPr/>
        <a:lstStyle/>
        <a:p>
          <a:endParaRPr lang="ru-RU"/>
        </a:p>
      </dgm:t>
    </dgm:pt>
    <dgm:pt modelId="{3D1DF691-BAA7-425D-974D-1E2140C4EE0F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имеют добавочное значение,</a:t>
          </a:r>
          <a:endParaRPr lang="ru-RU" sz="2800" dirty="0">
            <a:solidFill>
              <a:srgbClr val="C00000"/>
            </a:solidFill>
          </a:endParaRPr>
        </a:p>
      </dgm:t>
    </dgm:pt>
    <dgm:pt modelId="{D9890834-39EB-4D64-B51F-3E8D4B0C6959}" type="parTrans" cxnId="{DA1E478C-6F70-4E0C-B30E-9DC5A7023F47}">
      <dgm:prSet/>
      <dgm:spPr/>
      <dgm:t>
        <a:bodyPr/>
        <a:lstStyle/>
        <a:p>
          <a:endParaRPr lang="ru-RU"/>
        </a:p>
      </dgm:t>
    </dgm:pt>
    <dgm:pt modelId="{CF775622-E4D9-4A86-9D02-9F4E0E961DE7}" type="sibTrans" cxnId="{DA1E478C-6F70-4E0C-B30E-9DC5A7023F47}">
      <dgm:prSet/>
      <dgm:spPr/>
      <dgm:t>
        <a:bodyPr/>
        <a:lstStyle/>
        <a:p>
          <a:endParaRPr lang="ru-RU"/>
        </a:p>
      </dgm:t>
    </dgm:pt>
    <dgm:pt modelId="{387889C3-1B2E-43BA-B125-E9AE9172E931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относятся к личному местоимению</a:t>
          </a:r>
          <a:endParaRPr lang="ru-RU" sz="2800" dirty="0">
            <a:solidFill>
              <a:srgbClr val="C00000"/>
            </a:solidFill>
          </a:endParaRPr>
        </a:p>
      </dgm:t>
    </dgm:pt>
    <dgm:pt modelId="{DE6CDD69-6AB9-4845-985C-760BB98E1E6A}" type="parTrans" cxnId="{BD680804-9C48-4955-A564-264BB86486F0}">
      <dgm:prSet/>
      <dgm:spPr/>
      <dgm:t>
        <a:bodyPr/>
        <a:lstStyle/>
        <a:p>
          <a:endParaRPr lang="ru-RU"/>
        </a:p>
      </dgm:t>
    </dgm:pt>
    <dgm:pt modelId="{8430F293-AD9E-49BE-9332-75BBC60325C1}" type="sibTrans" cxnId="{BD680804-9C48-4955-A564-264BB86486F0}">
      <dgm:prSet/>
      <dgm:spPr/>
      <dgm:t>
        <a:bodyPr/>
        <a:lstStyle/>
        <a:p>
          <a:endParaRPr lang="ru-RU"/>
        </a:p>
      </dgm:t>
    </dgm:pt>
    <dgm:pt modelId="{80AD1E0E-FF8D-4439-931C-076F52A82758}">
      <dgm:prSet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Удивлённые, посетители </a:t>
          </a:r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застыли</a:t>
          </a:r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 у экспонатов</a:t>
          </a:r>
          <a:r>
            <a:rPr lang="ru-RU" sz="2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5D087-A9A6-496E-B483-9AAA46D44E0D}" type="parTrans" cxnId="{661CE240-61E0-4CB8-82A0-A326E671A3A3}">
      <dgm:prSet/>
      <dgm:spPr/>
      <dgm:t>
        <a:bodyPr/>
        <a:lstStyle/>
        <a:p>
          <a:endParaRPr lang="ru-RU"/>
        </a:p>
      </dgm:t>
    </dgm:pt>
    <dgm:pt modelId="{2F57BD18-A1C0-4934-8D41-B875702F47F3}" type="sibTrans" cxnId="{661CE240-61E0-4CB8-82A0-A326E671A3A3}">
      <dgm:prSet/>
      <dgm:spPr/>
      <dgm:t>
        <a:bodyPr/>
        <a:lstStyle/>
        <a:p>
          <a:endParaRPr lang="ru-RU"/>
        </a:p>
      </dgm:t>
    </dgm:pt>
    <dgm:pt modelId="{C4570CAB-1C8A-4AC0-966D-AC7536445C62}">
      <dgm:prSet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Уставшие и голодные, </a:t>
          </a:r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они</a:t>
          </a:r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 решили отдохнуть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68651-2A9C-4D41-AB5C-ED361C0727B8}" type="parTrans" cxnId="{90FA480F-BB0D-4B76-879C-56A9F6384EA3}">
      <dgm:prSet/>
      <dgm:spPr/>
      <dgm:t>
        <a:bodyPr/>
        <a:lstStyle/>
        <a:p>
          <a:endParaRPr lang="ru-RU"/>
        </a:p>
      </dgm:t>
    </dgm:pt>
    <dgm:pt modelId="{FE6D41E5-65C7-4228-A7C9-DF576B985CE5}" type="sibTrans" cxnId="{90FA480F-BB0D-4B76-879C-56A9F6384EA3}">
      <dgm:prSet/>
      <dgm:spPr/>
      <dgm:t>
        <a:bodyPr/>
        <a:lstStyle/>
        <a:p>
          <a:endParaRPr lang="ru-RU"/>
        </a:p>
      </dgm:t>
    </dgm:pt>
    <dgm:pt modelId="{9E5436D3-CC0B-4824-95A3-2445522DFDA6}">
      <dgm:prSet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Туристы, </a:t>
          </a:r>
          <a:r>
            <a: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довольные поездкой</a:t>
          </a:r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, поблагодарили гида.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09689-F5B2-47B9-90B0-F949D79194EA}" type="parTrans" cxnId="{59C6A1CF-7632-483B-95BA-1B0E64AEBB56}">
      <dgm:prSet/>
      <dgm:spPr/>
      <dgm:t>
        <a:bodyPr/>
        <a:lstStyle/>
        <a:p>
          <a:endParaRPr lang="ru-RU"/>
        </a:p>
      </dgm:t>
    </dgm:pt>
    <dgm:pt modelId="{5C6523BB-D681-4C4F-B351-27E93C87B9EE}" type="sibTrans" cxnId="{59C6A1CF-7632-483B-95BA-1B0E64AEBB56}">
      <dgm:prSet/>
      <dgm:spPr/>
      <dgm:t>
        <a:bodyPr/>
        <a:lstStyle/>
        <a:p>
          <a:endParaRPr lang="ru-RU"/>
        </a:p>
      </dgm:t>
    </dgm:pt>
    <dgm:pt modelId="{DD16301B-EF02-41D5-8EDC-BF3C843B5E42}" type="pres">
      <dgm:prSet presAssocID="{F58FC86E-3697-4A23-A989-2D9518F361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17D3F-59B5-475F-859D-A59FBA07BFA6}" type="pres">
      <dgm:prSet presAssocID="{6BD7F1A3-E142-4199-A83E-170F58B1E30F}" presName="parentLin" presStyleCnt="0"/>
      <dgm:spPr/>
    </dgm:pt>
    <dgm:pt modelId="{E96F10BE-DED5-4008-AAED-6777B6D07BC2}" type="pres">
      <dgm:prSet presAssocID="{6BD7F1A3-E142-4199-A83E-170F58B1E3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E7B840F-4897-401C-B442-CFD67EDA4890}" type="pres">
      <dgm:prSet presAssocID="{6BD7F1A3-E142-4199-A83E-170F58B1E30F}" presName="parentText" presStyleLbl="node1" presStyleIdx="0" presStyleCnt="3" custScaleX="89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E9CA5-259B-4CE2-921E-B2D021C19927}" type="pres">
      <dgm:prSet presAssocID="{6BD7F1A3-E142-4199-A83E-170F58B1E30F}" presName="negativeSpace" presStyleCnt="0"/>
      <dgm:spPr/>
    </dgm:pt>
    <dgm:pt modelId="{E7C8754B-36AC-4F05-A4B3-2E3BE236A198}" type="pres">
      <dgm:prSet presAssocID="{6BD7F1A3-E142-4199-A83E-170F58B1E30F}" presName="childText" presStyleLbl="conFgAcc1" presStyleIdx="0" presStyleCnt="3" custLinFactNeighborX="-804" custLinFactNeighborY="29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41086-8853-489A-838B-9BCE9A486A9F}" type="pres">
      <dgm:prSet presAssocID="{F6E8914D-CE72-4DAB-83E0-A4850DBAC623}" presName="spaceBetweenRectangles" presStyleCnt="0"/>
      <dgm:spPr/>
    </dgm:pt>
    <dgm:pt modelId="{1376AA1F-36AB-4061-A3E7-995BF5A39E59}" type="pres">
      <dgm:prSet presAssocID="{3D1DF691-BAA7-425D-974D-1E2140C4EE0F}" presName="parentLin" presStyleCnt="0"/>
      <dgm:spPr/>
    </dgm:pt>
    <dgm:pt modelId="{33F1701F-ABE7-4C49-9BB6-36CD71E9AB96}" type="pres">
      <dgm:prSet presAssocID="{3D1DF691-BAA7-425D-974D-1E2140C4EE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A7D1A5-C13C-4947-8A9A-0B89A69A22B7}" type="pres">
      <dgm:prSet presAssocID="{3D1DF691-BAA7-425D-974D-1E2140C4EE0F}" presName="parentText" presStyleLbl="node1" presStyleIdx="1" presStyleCnt="3" custScaleX="718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6A98-537B-40DE-A13A-CB8A97B2A4AB}" type="pres">
      <dgm:prSet presAssocID="{3D1DF691-BAA7-425D-974D-1E2140C4EE0F}" presName="negativeSpace" presStyleCnt="0"/>
      <dgm:spPr/>
    </dgm:pt>
    <dgm:pt modelId="{236CA4D7-DE61-4163-9CF2-8455D6723E87}" type="pres">
      <dgm:prSet presAssocID="{3D1DF691-BAA7-425D-974D-1E2140C4EE0F}" presName="childText" presStyleLbl="conFgAcc1" presStyleIdx="1" presStyleCnt="3" custLinFactNeighborY="31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C7B6A-3014-43D6-9C1D-9D5E1E4D277E}" type="pres">
      <dgm:prSet presAssocID="{CF775622-E4D9-4A86-9D02-9F4E0E961DE7}" presName="spaceBetweenRectangles" presStyleCnt="0"/>
      <dgm:spPr/>
    </dgm:pt>
    <dgm:pt modelId="{B6C4D88A-DC7B-4D6D-B332-513DCA1FC230}" type="pres">
      <dgm:prSet presAssocID="{387889C3-1B2E-43BA-B125-E9AE9172E931}" presName="parentLin" presStyleCnt="0"/>
      <dgm:spPr/>
    </dgm:pt>
    <dgm:pt modelId="{BBC6E738-462E-42BD-89F4-E466FC7EEC4D}" type="pres">
      <dgm:prSet presAssocID="{387889C3-1B2E-43BA-B125-E9AE9172E93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B56F897-4487-4912-A859-ED9B8921B89E}" type="pres">
      <dgm:prSet presAssocID="{387889C3-1B2E-43BA-B125-E9AE9172E931}" presName="parentText" presStyleLbl="node1" presStyleIdx="2" presStyleCnt="3" custScaleX="98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ED0D3-2BA7-4DCA-AD3A-61F3531D211A}" type="pres">
      <dgm:prSet presAssocID="{387889C3-1B2E-43BA-B125-E9AE9172E931}" presName="negativeSpace" presStyleCnt="0"/>
      <dgm:spPr/>
    </dgm:pt>
    <dgm:pt modelId="{7601FF44-BFD9-482C-BF82-FB2630DD3AE2}" type="pres">
      <dgm:prSet presAssocID="{387889C3-1B2E-43BA-B125-E9AE9172E931}" presName="childText" presStyleLbl="conFgAcc1" presStyleIdx="2" presStyleCnt="3" custLinFactNeighborX="-129" custLinFactNeighborY="5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2413C-0EFE-48BF-9543-FAD7772C13F1}" type="presOf" srcId="{C4570CAB-1C8A-4AC0-966D-AC7536445C62}" destId="{7601FF44-BFD9-482C-BF82-FB2630DD3AE2}" srcOrd="0" destOrd="0" presId="urn:microsoft.com/office/officeart/2005/8/layout/list1"/>
    <dgm:cxn modelId="{B7ADA41A-EAF4-47A9-B02D-23BF31C19448}" type="presOf" srcId="{F58FC86E-3697-4A23-A989-2D9518F36152}" destId="{DD16301B-EF02-41D5-8EDC-BF3C843B5E42}" srcOrd="0" destOrd="0" presId="urn:microsoft.com/office/officeart/2005/8/layout/list1"/>
    <dgm:cxn modelId="{A3A63210-E54A-48C3-851E-67B9674BE94F}" type="presOf" srcId="{3D1DF691-BAA7-425D-974D-1E2140C4EE0F}" destId="{33F1701F-ABE7-4C49-9BB6-36CD71E9AB96}" srcOrd="0" destOrd="0" presId="urn:microsoft.com/office/officeart/2005/8/layout/list1"/>
    <dgm:cxn modelId="{DA1E478C-6F70-4E0C-B30E-9DC5A7023F47}" srcId="{F58FC86E-3697-4A23-A989-2D9518F36152}" destId="{3D1DF691-BAA7-425D-974D-1E2140C4EE0F}" srcOrd="1" destOrd="0" parTransId="{D9890834-39EB-4D64-B51F-3E8D4B0C6959}" sibTransId="{CF775622-E4D9-4A86-9D02-9F4E0E961DE7}"/>
    <dgm:cxn modelId="{59C6A1CF-7632-483B-95BA-1B0E64AEBB56}" srcId="{6BD7F1A3-E142-4199-A83E-170F58B1E30F}" destId="{9E5436D3-CC0B-4824-95A3-2445522DFDA6}" srcOrd="0" destOrd="0" parTransId="{21609689-F5B2-47B9-90B0-F949D79194EA}" sibTransId="{5C6523BB-D681-4C4F-B351-27E93C87B9EE}"/>
    <dgm:cxn modelId="{DDD6E300-4B4F-488D-A72D-48D9E34784ED}" type="presOf" srcId="{80AD1E0E-FF8D-4439-931C-076F52A82758}" destId="{236CA4D7-DE61-4163-9CF2-8455D6723E87}" srcOrd="0" destOrd="0" presId="urn:microsoft.com/office/officeart/2005/8/layout/list1"/>
    <dgm:cxn modelId="{BD680804-9C48-4955-A564-264BB86486F0}" srcId="{F58FC86E-3697-4A23-A989-2D9518F36152}" destId="{387889C3-1B2E-43BA-B125-E9AE9172E931}" srcOrd="2" destOrd="0" parTransId="{DE6CDD69-6AB9-4845-985C-760BB98E1E6A}" sibTransId="{8430F293-AD9E-49BE-9332-75BBC60325C1}"/>
    <dgm:cxn modelId="{C1E71E84-F0D4-4559-B48B-0C06F949D3C4}" type="presOf" srcId="{387889C3-1B2E-43BA-B125-E9AE9172E931}" destId="{8B56F897-4487-4912-A859-ED9B8921B89E}" srcOrd="1" destOrd="0" presId="urn:microsoft.com/office/officeart/2005/8/layout/list1"/>
    <dgm:cxn modelId="{E38CCCAE-3088-4EDD-B125-86CC22D2FDBB}" type="presOf" srcId="{6BD7F1A3-E142-4199-A83E-170F58B1E30F}" destId="{3E7B840F-4897-401C-B442-CFD67EDA4890}" srcOrd="1" destOrd="0" presId="urn:microsoft.com/office/officeart/2005/8/layout/list1"/>
    <dgm:cxn modelId="{90FA480F-BB0D-4B76-879C-56A9F6384EA3}" srcId="{387889C3-1B2E-43BA-B125-E9AE9172E931}" destId="{C4570CAB-1C8A-4AC0-966D-AC7536445C62}" srcOrd="0" destOrd="0" parTransId="{29968651-2A9C-4D41-AB5C-ED361C0727B8}" sibTransId="{FE6D41E5-65C7-4228-A7C9-DF576B985CE5}"/>
    <dgm:cxn modelId="{8B5481F1-EBAA-46CD-A0BA-665D3A42F6AA}" type="presOf" srcId="{6BD7F1A3-E142-4199-A83E-170F58B1E30F}" destId="{E96F10BE-DED5-4008-AAED-6777B6D07BC2}" srcOrd="0" destOrd="0" presId="urn:microsoft.com/office/officeart/2005/8/layout/list1"/>
    <dgm:cxn modelId="{661CE240-61E0-4CB8-82A0-A326E671A3A3}" srcId="{3D1DF691-BAA7-425D-974D-1E2140C4EE0F}" destId="{80AD1E0E-FF8D-4439-931C-076F52A82758}" srcOrd="0" destOrd="0" parTransId="{1D45D087-A9A6-496E-B483-9AAA46D44E0D}" sibTransId="{2F57BD18-A1C0-4934-8D41-B875702F47F3}"/>
    <dgm:cxn modelId="{71F0983D-92E7-4F3C-A084-9DC5F17419CF}" type="presOf" srcId="{3D1DF691-BAA7-425D-974D-1E2140C4EE0F}" destId="{14A7D1A5-C13C-4947-8A9A-0B89A69A22B7}" srcOrd="1" destOrd="0" presId="urn:microsoft.com/office/officeart/2005/8/layout/list1"/>
    <dgm:cxn modelId="{52E236BE-CCDD-4A53-86EF-25BD7860C51B}" type="presOf" srcId="{9E5436D3-CC0B-4824-95A3-2445522DFDA6}" destId="{E7C8754B-36AC-4F05-A4B3-2E3BE236A198}" srcOrd="0" destOrd="0" presId="urn:microsoft.com/office/officeart/2005/8/layout/list1"/>
    <dgm:cxn modelId="{28B12490-3AB9-4400-AEF9-0446E38B5BE7}" type="presOf" srcId="{387889C3-1B2E-43BA-B125-E9AE9172E931}" destId="{BBC6E738-462E-42BD-89F4-E466FC7EEC4D}" srcOrd="0" destOrd="0" presId="urn:microsoft.com/office/officeart/2005/8/layout/list1"/>
    <dgm:cxn modelId="{D20B24EA-44DE-4235-9A5E-3CCDDA955FA4}" srcId="{F58FC86E-3697-4A23-A989-2D9518F36152}" destId="{6BD7F1A3-E142-4199-A83E-170F58B1E30F}" srcOrd="0" destOrd="0" parTransId="{698AED52-01E5-4183-A701-E299F789C40E}" sibTransId="{F6E8914D-CE72-4DAB-83E0-A4850DBAC623}"/>
    <dgm:cxn modelId="{18B3D233-79D3-48F3-A8F7-EAB243E29360}" type="presParOf" srcId="{DD16301B-EF02-41D5-8EDC-BF3C843B5E42}" destId="{D0117D3F-59B5-475F-859D-A59FBA07BFA6}" srcOrd="0" destOrd="0" presId="urn:microsoft.com/office/officeart/2005/8/layout/list1"/>
    <dgm:cxn modelId="{1BE5A639-CE28-473D-9D59-2E2E73166801}" type="presParOf" srcId="{D0117D3F-59B5-475F-859D-A59FBA07BFA6}" destId="{E96F10BE-DED5-4008-AAED-6777B6D07BC2}" srcOrd="0" destOrd="0" presId="urn:microsoft.com/office/officeart/2005/8/layout/list1"/>
    <dgm:cxn modelId="{D57C4BD3-A53B-4390-BA13-0B58F75784C8}" type="presParOf" srcId="{D0117D3F-59B5-475F-859D-A59FBA07BFA6}" destId="{3E7B840F-4897-401C-B442-CFD67EDA4890}" srcOrd="1" destOrd="0" presId="urn:microsoft.com/office/officeart/2005/8/layout/list1"/>
    <dgm:cxn modelId="{D98D9573-7B89-49AE-A140-C3225293B1BA}" type="presParOf" srcId="{DD16301B-EF02-41D5-8EDC-BF3C843B5E42}" destId="{B2BE9CA5-259B-4CE2-921E-B2D021C19927}" srcOrd="1" destOrd="0" presId="urn:microsoft.com/office/officeart/2005/8/layout/list1"/>
    <dgm:cxn modelId="{439CAAB2-38EA-42FE-877D-A726E7FE85E8}" type="presParOf" srcId="{DD16301B-EF02-41D5-8EDC-BF3C843B5E42}" destId="{E7C8754B-36AC-4F05-A4B3-2E3BE236A198}" srcOrd="2" destOrd="0" presId="urn:microsoft.com/office/officeart/2005/8/layout/list1"/>
    <dgm:cxn modelId="{ED28143E-2E62-49F8-8098-4F94416F2058}" type="presParOf" srcId="{DD16301B-EF02-41D5-8EDC-BF3C843B5E42}" destId="{D6341086-8853-489A-838B-9BCE9A486A9F}" srcOrd="3" destOrd="0" presId="urn:microsoft.com/office/officeart/2005/8/layout/list1"/>
    <dgm:cxn modelId="{7188473A-073E-428D-85FD-B0BD3BAA274A}" type="presParOf" srcId="{DD16301B-EF02-41D5-8EDC-BF3C843B5E42}" destId="{1376AA1F-36AB-4061-A3E7-995BF5A39E59}" srcOrd="4" destOrd="0" presId="urn:microsoft.com/office/officeart/2005/8/layout/list1"/>
    <dgm:cxn modelId="{E4BC34D2-4285-4282-BD80-8BFED70B20CB}" type="presParOf" srcId="{1376AA1F-36AB-4061-A3E7-995BF5A39E59}" destId="{33F1701F-ABE7-4C49-9BB6-36CD71E9AB96}" srcOrd="0" destOrd="0" presId="urn:microsoft.com/office/officeart/2005/8/layout/list1"/>
    <dgm:cxn modelId="{21269FE8-47A4-4109-8951-1306E3C31EDC}" type="presParOf" srcId="{1376AA1F-36AB-4061-A3E7-995BF5A39E59}" destId="{14A7D1A5-C13C-4947-8A9A-0B89A69A22B7}" srcOrd="1" destOrd="0" presId="urn:microsoft.com/office/officeart/2005/8/layout/list1"/>
    <dgm:cxn modelId="{409C76BF-2EDC-4244-BB1D-24DEA6222FE5}" type="presParOf" srcId="{DD16301B-EF02-41D5-8EDC-BF3C843B5E42}" destId="{E7866A98-537B-40DE-A13A-CB8A97B2A4AB}" srcOrd="5" destOrd="0" presId="urn:microsoft.com/office/officeart/2005/8/layout/list1"/>
    <dgm:cxn modelId="{6775A510-74FA-45A3-AA0C-A6DEE071ADA4}" type="presParOf" srcId="{DD16301B-EF02-41D5-8EDC-BF3C843B5E42}" destId="{236CA4D7-DE61-4163-9CF2-8455D6723E87}" srcOrd="6" destOrd="0" presId="urn:microsoft.com/office/officeart/2005/8/layout/list1"/>
    <dgm:cxn modelId="{D080CAC0-6DAC-40F8-A6BA-11D332C4BC28}" type="presParOf" srcId="{DD16301B-EF02-41D5-8EDC-BF3C843B5E42}" destId="{ACDC7B6A-3014-43D6-9C1D-9D5E1E4D277E}" srcOrd="7" destOrd="0" presId="urn:microsoft.com/office/officeart/2005/8/layout/list1"/>
    <dgm:cxn modelId="{6A7AF005-3DD8-43AD-BFF3-883875B4B3F9}" type="presParOf" srcId="{DD16301B-EF02-41D5-8EDC-BF3C843B5E42}" destId="{B6C4D88A-DC7B-4D6D-B332-513DCA1FC230}" srcOrd="8" destOrd="0" presId="urn:microsoft.com/office/officeart/2005/8/layout/list1"/>
    <dgm:cxn modelId="{8137496D-DA4F-4BC9-8E22-C1BD740C514E}" type="presParOf" srcId="{B6C4D88A-DC7B-4D6D-B332-513DCA1FC230}" destId="{BBC6E738-462E-42BD-89F4-E466FC7EEC4D}" srcOrd="0" destOrd="0" presId="urn:microsoft.com/office/officeart/2005/8/layout/list1"/>
    <dgm:cxn modelId="{3ED8B4EA-FAB4-4355-9994-0D2D990E2EF0}" type="presParOf" srcId="{B6C4D88A-DC7B-4D6D-B332-513DCA1FC230}" destId="{8B56F897-4487-4912-A859-ED9B8921B89E}" srcOrd="1" destOrd="0" presId="urn:microsoft.com/office/officeart/2005/8/layout/list1"/>
    <dgm:cxn modelId="{788408C0-F9A6-4983-8668-04DE093EF33F}" type="presParOf" srcId="{DD16301B-EF02-41D5-8EDC-BF3C843B5E42}" destId="{62CED0D3-2BA7-4DCA-AD3A-61F3531D211A}" srcOrd="9" destOrd="0" presId="urn:microsoft.com/office/officeart/2005/8/layout/list1"/>
    <dgm:cxn modelId="{9BA8DC5D-8C40-4DDA-A4D2-DC73B01B4622}" type="presParOf" srcId="{DD16301B-EF02-41D5-8EDC-BF3C843B5E42}" destId="{7601FF44-BFD9-482C-BF82-FB2630DD3A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F527E-B62E-491C-B4E2-AA1C2481F3F4}">
      <dsp:nvSpPr>
        <dsp:cNvPr id="0" name=""/>
        <dsp:cNvSpPr/>
      </dsp:nvSpPr>
      <dsp:spPr>
        <a:xfrm rot="5400000">
          <a:off x="-210981" y="213154"/>
          <a:ext cx="1406545" cy="9845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-5400000">
        <a:off x="2" y="494463"/>
        <a:ext cx="984581" cy="421964"/>
      </dsp:txXfrm>
    </dsp:sp>
    <dsp:sp modelId="{243120B9-6E04-4623-BB65-568342D03A57}">
      <dsp:nvSpPr>
        <dsp:cNvPr id="0" name=""/>
        <dsp:cNvSpPr/>
      </dsp:nvSpPr>
      <dsp:spPr>
        <a:xfrm rot="5400000">
          <a:off x="4349172" y="-3362418"/>
          <a:ext cx="914254" cy="764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вспомним порядок слов в предложении,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84581" y="46803"/>
        <a:ext cx="7598806" cy="824994"/>
      </dsp:txXfrm>
    </dsp:sp>
    <dsp:sp modelId="{3CF7FC5A-7BEE-4CC4-99FE-F122C13189B2}">
      <dsp:nvSpPr>
        <dsp:cNvPr id="0" name=""/>
        <dsp:cNvSpPr/>
      </dsp:nvSpPr>
      <dsp:spPr>
        <a:xfrm rot="5400000">
          <a:off x="-210981" y="1423005"/>
          <a:ext cx="1406545" cy="984581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2" y="1704314"/>
        <a:ext cx="984581" cy="421964"/>
      </dsp:txXfrm>
    </dsp:sp>
    <dsp:sp modelId="{0407B301-8DA5-4752-A077-D459AC93D0FD}">
      <dsp:nvSpPr>
        <dsp:cNvPr id="0" name=""/>
        <dsp:cNvSpPr/>
      </dsp:nvSpPr>
      <dsp:spPr>
        <a:xfrm rot="5400000">
          <a:off x="4349172" y="-2152567"/>
          <a:ext cx="914254" cy="764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разные виды определений,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84581" y="1256654"/>
        <a:ext cx="7598806" cy="824994"/>
      </dsp:txXfrm>
    </dsp:sp>
    <dsp:sp modelId="{6B68BED9-9BB5-4CF2-BAB3-CB15321AF02B}">
      <dsp:nvSpPr>
        <dsp:cNvPr id="0" name=""/>
        <dsp:cNvSpPr/>
      </dsp:nvSpPr>
      <dsp:spPr>
        <a:xfrm rot="5400000">
          <a:off x="-210981" y="2632855"/>
          <a:ext cx="1406545" cy="984581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-5400000">
        <a:off x="2" y="2914164"/>
        <a:ext cx="984581" cy="421964"/>
      </dsp:txXfrm>
    </dsp:sp>
    <dsp:sp modelId="{D64CF97D-9C18-4EFF-9500-30E77D682484}">
      <dsp:nvSpPr>
        <dsp:cNvPr id="0" name=""/>
        <dsp:cNvSpPr/>
      </dsp:nvSpPr>
      <dsp:spPr>
        <a:xfrm rot="5400000">
          <a:off x="4349172" y="-942717"/>
          <a:ext cx="914254" cy="764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узнаем, когда определения отделяются запятыми.</a:t>
          </a:r>
          <a:endParaRPr lang="ru-RU" sz="2800" kern="1200" dirty="0"/>
        </a:p>
      </dsp:txBody>
      <dsp:txXfrm rot="-5400000">
        <a:off x="984581" y="2466504"/>
        <a:ext cx="7598806" cy="824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5689C-ADDC-4FF0-AE1F-6E1620584102}">
      <dsp:nvSpPr>
        <dsp:cNvPr id="0" name=""/>
        <dsp:cNvSpPr/>
      </dsp:nvSpPr>
      <dsp:spPr>
        <a:xfrm>
          <a:off x="2489634" y="88"/>
          <a:ext cx="888131" cy="8881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я</a:t>
          </a:r>
          <a:endParaRPr lang="ru-RU" sz="2700" kern="1200" dirty="0"/>
        </a:p>
      </dsp:txBody>
      <dsp:txXfrm>
        <a:off x="2619698" y="130152"/>
        <a:ext cx="628003" cy="628003"/>
      </dsp:txXfrm>
    </dsp:sp>
    <dsp:sp modelId="{1EAB42C6-97C2-4D94-A2D5-8E78EFA80FC5}">
      <dsp:nvSpPr>
        <dsp:cNvPr id="0" name=""/>
        <dsp:cNvSpPr/>
      </dsp:nvSpPr>
      <dsp:spPr>
        <a:xfrm rot="1542857">
          <a:off x="3410748" y="581126"/>
          <a:ext cx="237182" cy="29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414271" y="625639"/>
        <a:ext cx="166027" cy="179846"/>
      </dsp:txXfrm>
    </dsp:sp>
    <dsp:sp modelId="{36195FDF-4AF8-4E34-A95B-7972268DC41A}">
      <dsp:nvSpPr>
        <dsp:cNvPr id="0" name=""/>
        <dsp:cNvSpPr/>
      </dsp:nvSpPr>
      <dsp:spPr>
        <a:xfrm>
          <a:off x="3693010" y="579603"/>
          <a:ext cx="888131" cy="888131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ты</a:t>
          </a:r>
          <a:endParaRPr lang="ru-RU" sz="2700" kern="1200" dirty="0"/>
        </a:p>
      </dsp:txBody>
      <dsp:txXfrm>
        <a:off x="3823074" y="709667"/>
        <a:ext cx="628003" cy="628003"/>
      </dsp:txXfrm>
    </dsp:sp>
    <dsp:sp modelId="{059A757F-0AE2-408A-A0C1-603010CDC5EC}">
      <dsp:nvSpPr>
        <dsp:cNvPr id="0" name=""/>
        <dsp:cNvSpPr/>
      </dsp:nvSpPr>
      <dsp:spPr>
        <a:xfrm rot="4628571">
          <a:off x="4165595" y="1518332"/>
          <a:ext cx="237182" cy="29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193256" y="1543596"/>
        <a:ext cx="166027" cy="179846"/>
      </dsp:txXfrm>
    </dsp:sp>
    <dsp:sp modelId="{9B98B732-CCBD-42C6-B18B-9B4C8675E321}">
      <dsp:nvSpPr>
        <dsp:cNvPr id="0" name=""/>
        <dsp:cNvSpPr/>
      </dsp:nvSpPr>
      <dsp:spPr>
        <a:xfrm>
          <a:off x="3990219" y="1881762"/>
          <a:ext cx="888131" cy="88813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он</a:t>
          </a:r>
          <a:endParaRPr lang="ru-RU" sz="2700" kern="1200" dirty="0"/>
        </a:p>
      </dsp:txBody>
      <dsp:txXfrm>
        <a:off x="4120283" y="2011826"/>
        <a:ext cx="628003" cy="628003"/>
      </dsp:txXfrm>
    </dsp:sp>
    <dsp:sp modelId="{7CC4DF2F-8796-4D29-8A95-C9517BD99F38}">
      <dsp:nvSpPr>
        <dsp:cNvPr id="0" name=""/>
        <dsp:cNvSpPr/>
      </dsp:nvSpPr>
      <dsp:spPr>
        <a:xfrm rot="7714286">
          <a:off x="3903498" y="2692833"/>
          <a:ext cx="237182" cy="29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961258" y="2724966"/>
        <a:ext cx="166027" cy="179846"/>
      </dsp:txXfrm>
    </dsp:sp>
    <dsp:sp modelId="{F45D41FC-64F3-40B6-907F-69C1F751CCFE}">
      <dsp:nvSpPr>
        <dsp:cNvPr id="0" name=""/>
        <dsp:cNvSpPr/>
      </dsp:nvSpPr>
      <dsp:spPr>
        <a:xfrm>
          <a:off x="3157457" y="2926013"/>
          <a:ext cx="888131" cy="88813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она</a:t>
          </a:r>
          <a:endParaRPr lang="ru-RU" sz="2700" kern="1200" dirty="0"/>
        </a:p>
      </dsp:txBody>
      <dsp:txXfrm>
        <a:off x="3287521" y="3056077"/>
        <a:ext cx="628003" cy="628003"/>
      </dsp:txXfrm>
    </dsp:sp>
    <dsp:sp modelId="{3B9A27A0-E23C-47C5-AB9F-B176670A0A76}">
      <dsp:nvSpPr>
        <dsp:cNvPr id="0" name=""/>
        <dsp:cNvSpPr/>
      </dsp:nvSpPr>
      <dsp:spPr>
        <a:xfrm rot="10800000">
          <a:off x="2821821" y="3220206"/>
          <a:ext cx="237182" cy="29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892976" y="3280155"/>
        <a:ext cx="166027" cy="179846"/>
      </dsp:txXfrm>
    </dsp:sp>
    <dsp:sp modelId="{F53F7623-E229-486E-8DD5-9BEDFABBCF63}">
      <dsp:nvSpPr>
        <dsp:cNvPr id="0" name=""/>
        <dsp:cNvSpPr/>
      </dsp:nvSpPr>
      <dsp:spPr>
        <a:xfrm>
          <a:off x="1821810" y="2926013"/>
          <a:ext cx="888131" cy="88813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они</a:t>
          </a:r>
          <a:endParaRPr lang="ru-RU" sz="2700" kern="1200" dirty="0"/>
        </a:p>
      </dsp:txBody>
      <dsp:txXfrm>
        <a:off x="1951874" y="3056077"/>
        <a:ext cx="628003" cy="628003"/>
      </dsp:txXfrm>
    </dsp:sp>
    <dsp:sp modelId="{DC523236-E922-4462-A5CD-6CAD25F2F591}">
      <dsp:nvSpPr>
        <dsp:cNvPr id="0" name=""/>
        <dsp:cNvSpPr/>
      </dsp:nvSpPr>
      <dsp:spPr>
        <a:xfrm rot="13885714">
          <a:off x="1735089" y="2703329"/>
          <a:ext cx="237182" cy="29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792849" y="2791094"/>
        <a:ext cx="166027" cy="179846"/>
      </dsp:txXfrm>
    </dsp:sp>
    <dsp:sp modelId="{5E5AD61A-EC0A-472B-B014-CE4155223D31}">
      <dsp:nvSpPr>
        <dsp:cNvPr id="0" name=""/>
        <dsp:cNvSpPr/>
      </dsp:nvSpPr>
      <dsp:spPr>
        <a:xfrm>
          <a:off x="989048" y="1881762"/>
          <a:ext cx="888131" cy="888131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</a:t>
          </a:r>
          <a:endParaRPr lang="ru-RU" sz="2700" kern="1200" dirty="0"/>
        </a:p>
      </dsp:txBody>
      <dsp:txXfrm>
        <a:off x="1119112" y="2011826"/>
        <a:ext cx="628003" cy="628003"/>
      </dsp:txXfrm>
    </dsp:sp>
    <dsp:sp modelId="{26BA89B0-3328-4624-A53A-F2FC19040E0E}">
      <dsp:nvSpPr>
        <dsp:cNvPr id="0" name=""/>
        <dsp:cNvSpPr/>
      </dsp:nvSpPr>
      <dsp:spPr>
        <a:xfrm rot="16971429">
          <a:off x="1461634" y="1531421"/>
          <a:ext cx="237182" cy="29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489295" y="1626055"/>
        <a:ext cx="166027" cy="179846"/>
      </dsp:txXfrm>
    </dsp:sp>
    <dsp:sp modelId="{46F30569-4DF2-40A1-AFE6-06E80414969D}">
      <dsp:nvSpPr>
        <dsp:cNvPr id="0" name=""/>
        <dsp:cNvSpPr/>
      </dsp:nvSpPr>
      <dsp:spPr>
        <a:xfrm>
          <a:off x="1286258" y="579603"/>
          <a:ext cx="888131" cy="88813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мы</a:t>
          </a:r>
          <a:endParaRPr lang="ru-RU" sz="2700" kern="1200" dirty="0"/>
        </a:p>
      </dsp:txBody>
      <dsp:txXfrm>
        <a:off x="1416322" y="709667"/>
        <a:ext cx="628003" cy="628003"/>
      </dsp:txXfrm>
    </dsp:sp>
    <dsp:sp modelId="{F5C8E1D1-5943-4D00-AF3B-9D9D41FA7DF3}">
      <dsp:nvSpPr>
        <dsp:cNvPr id="0" name=""/>
        <dsp:cNvSpPr/>
      </dsp:nvSpPr>
      <dsp:spPr>
        <a:xfrm rot="20057143">
          <a:off x="2207372" y="586951"/>
          <a:ext cx="237182" cy="2997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210895" y="662336"/>
        <a:ext cx="166027" cy="179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8754B-36AC-4F05-A4B3-2E3BE236A198}">
      <dsp:nvSpPr>
        <dsp:cNvPr id="0" name=""/>
        <dsp:cNvSpPr/>
      </dsp:nvSpPr>
      <dsp:spPr>
        <a:xfrm>
          <a:off x="0" y="308408"/>
          <a:ext cx="10142584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177" tIns="333248" rIns="78717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Туристы, </a:t>
          </a:r>
          <a:r>
            <a:rPr lang="ru-RU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довольные поездкой</a:t>
          </a: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поблагодарили гида.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8408"/>
        <a:ext cx="10142584" cy="1285200"/>
      </dsp:txXfrm>
    </dsp:sp>
    <dsp:sp modelId="{3E7B840F-4897-401C-B442-CFD67EDA4890}">
      <dsp:nvSpPr>
        <dsp:cNvPr id="0" name=""/>
        <dsp:cNvSpPr/>
      </dsp:nvSpPr>
      <dsp:spPr>
        <a:xfrm>
          <a:off x="507129" y="46760"/>
          <a:ext cx="6322521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56" tIns="0" rIns="2683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стоят</a:t>
          </a:r>
          <a:r>
            <a:rPr lang="ru-RU" sz="2800" kern="1200" baseline="0" dirty="0" smtClean="0">
              <a:solidFill>
                <a:srgbClr val="C00000"/>
              </a:solidFill>
            </a:rPr>
            <a:t> после определяемого слова,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530186" y="69817"/>
        <a:ext cx="6276407" cy="426206"/>
      </dsp:txXfrm>
    </dsp:sp>
    <dsp:sp modelId="{236CA4D7-DE61-4163-9CF2-8455D6723E87}">
      <dsp:nvSpPr>
        <dsp:cNvPr id="0" name=""/>
        <dsp:cNvSpPr/>
      </dsp:nvSpPr>
      <dsp:spPr>
        <a:xfrm>
          <a:off x="0" y="1917649"/>
          <a:ext cx="101425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177" tIns="333248" rIns="78717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Удивлённые, посетители </a:t>
          </a: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застыли</a:t>
          </a: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у экспонатов</a:t>
          </a: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17649"/>
        <a:ext cx="10142584" cy="907200"/>
      </dsp:txXfrm>
    </dsp:sp>
    <dsp:sp modelId="{14A7D1A5-C13C-4947-8A9A-0B89A69A22B7}">
      <dsp:nvSpPr>
        <dsp:cNvPr id="0" name=""/>
        <dsp:cNvSpPr/>
      </dsp:nvSpPr>
      <dsp:spPr>
        <a:xfrm>
          <a:off x="507129" y="1654520"/>
          <a:ext cx="5097946" cy="47232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56" tIns="0" rIns="2683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имеют добавочное значение,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530186" y="1677577"/>
        <a:ext cx="5051832" cy="426206"/>
      </dsp:txXfrm>
    </dsp:sp>
    <dsp:sp modelId="{7601FF44-BFD9-482C-BF82-FB2630DD3AE2}">
      <dsp:nvSpPr>
        <dsp:cNvPr id="0" name=""/>
        <dsp:cNvSpPr/>
      </dsp:nvSpPr>
      <dsp:spPr>
        <a:xfrm>
          <a:off x="0" y="3167200"/>
          <a:ext cx="1014258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177" tIns="333248" rIns="78717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Уставшие и голодные, </a:t>
          </a: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они</a:t>
          </a: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решили отдохнуть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67200"/>
        <a:ext cx="10142584" cy="907200"/>
      </dsp:txXfrm>
    </dsp:sp>
    <dsp:sp modelId="{8B56F897-4487-4912-A859-ED9B8921B89E}">
      <dsp:nvSpPr>
        <dsp:cNvPr id="0" name=""/>
        <dsp:cNvSpPr/>
      </dsp:nvSpPr>
      <dsp:spPr>
        <a:xfrm>
          <a:off x="507129" y="2884280"/>
          <a:ext cx="6973290" cy="47232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356" tIns="0" rIns="26835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относятся к личному местоимению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530186" y="2907337"/>
        <a:ext cx="692717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37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73" y="2355274"/>
            <a:ext cx="5540391" cy="428744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Обособленные определения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000" dirty="0" smtClean="0">
              <a:latin typeface="Arial"/>
              <a:cs typeface="Arial"/>
            </a:endParaRPr>
          </a:p>
          <a:p>
            <a:pPr marL="38996">
              <a:spcBef>
                <a:spcPts val="233"/>
              </a:spcBef>
            </a:pP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794" y="2575157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504" y="4572001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s://uzbektourism.uz/images/logotip/uzb_trave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0075" y="2857500"/>
            <a:ext cx="4153360" cy="26177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606" y="365126"/>
            <a:ext cx="3875964" cy="9934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5910" y="1345474"/>
            <a:ext cx="6155141" cy="482672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4.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Всегда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обособляются определения, если они относятся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 личному местоимению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Сравните: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i="1" u="wavy" dirty="0" smtClean="0">
                <a:latin typeface="Arial" pitchFamily="34" charset="0"/>
                <a:cs typeface="Arial" pitchFamily="34" charset="0"/>
              </a:rPr>
              <a:t>Уставшие и голодные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путешественники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решили отдохнуть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i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ставшие и голодные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решили отдохнуть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7" name="Picture 1" descr="D:\клипарт\школьники\деловые\sLQ6173p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25" y="4025900"/>
            <a:ext cx="1962150" cy="243840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5969000" y="330200"/>
          <a:ext cx="5867400" cy="381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18400" y="3581400"/>
            <a:ext cx="466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,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0800" y="3594100"/>
            <a:ext cx="504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,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263149" y="4836189"/>
            <a:ext cx="887072" cy="154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227124" y="4981431"/>
            <a:ext cx="591707" cy="10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242" y="365126"/>
            <a:ext cx="10084558" cy="96728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Согласованные определения обособляются, если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28028223"/>
              </p:ext>
            </p:extLst>
          </p:nvPr>
        </p:nvGraphicFramePr>
        <p:xfrm>
          <a:off x="1104536" y="1345473"/>
          <a:ext cx="10142584" cy="407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56470" y="2838734"/>
            <a:ext cx="1704198" cy="335166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2050" y="279780"/>
            <a:ext cx="4385355" cy="9797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Почему определения выделены запятыми?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41194" y="1645919"/>
            <a:ext cx="10249469" cy="455893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Чем так привлекателен туризм в Узбекистане? Ответ очевиден.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Земля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называ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ая древними греками </a:t>
            </a: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Трансоксианой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манила самого Александра Македонского.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Самарканд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возник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ий на месте легендарного </a:t>
            </a:r>
            <a:r>
              <a:rPr lang="ru-RU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Афрасиаба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показывает туристам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Регистан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мавзолей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Амира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Темура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комплекс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Шахи-зинда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Благородная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Бухара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древняя и неповторимая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привлекает величественным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Арком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узорным мавзолеем Исмаила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Самани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Народ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нашей страны,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умелый, предприимчивый, открытый и гостеприимный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радуется каждому гостю Узбекистана. </a:t>
            </a:r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°Ð»ÐµÐºÑÐ°Ð½Ð´Ñ ÐÐ°ÐºÐµÐ´Ð¾Ð½Ñ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353265" y="0"/>
            <a:ext cx="2838734" cy="21290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гнутая вверх стрелка 7"/>
          <p:cNvSpPr/>
          <p:nvPr/>
        </p:nvSpPr>
        <p:spPr>
          <a:xfrm>
            <a:off x="6714698" y="450376"/>
            <a:ext cx="2033517" cy="526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5582" y="545909"/>
            <a:ext cx="61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6182469" y="524136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611767" y="578728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ÑÑÐ¸ÑÑÑ Ð² ÑÐ°ÑÐºÐµÐ½ÑÐµ"/>
          <p:cNvPicPr>
            <a:picLocks noChangeAspect="1" noChangeArrowheads="1"/>
          </p:cNvPicPr>
          <p:nvPr/>
        </p:nvPicPr>
        <p:blipFill>
          <a:blip r:embed="rId2"/>
          <a:srcRect l="15007" b="34312"/>
          <a:stretch>
            <a:fillRect/>
          </a:stretch>
        </p:blipFill>
        <p:spPr bwMode="auto">
          <a:xfrm>
            <a:off x="6102445" y="0"/>
            <a:ext cx="5448300" cy="22780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981" y="375313"/>
            <a:ext cx="3932237" cy="11887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Расставьте знаки препинания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6625" y="2324198"/>
            <a:ext cx="9305047" cy="3994715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 глубокой древности по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дороге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называ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ой «Великий шёлковый путь» шли многочисленные караваны путешественников и торговцев.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Путешественники стремятся увидеть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города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Узбекистана древние и вечно молодые. Многочисленные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достопримечательности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исторические и архитектурные не перестают удивлять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иностранцев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приеха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их в Узбекистан. Ежегодно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фирмы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обслужива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ющ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ие гостей республики проводят международную туристическую ярмарку в Ташкенте.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гнутая вверх стрелка 5"/>
          <p:cNvSpPr/>
          <p:nvPr/>
        </p:nvSpPr>
        <p:spPr>
          <a:xfrm>
            <a:off x="3603008" y="1446662"/>
            <a:ext cx="2033517" cy="526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018" y="1624082"/>
            <a:ext cx="61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s://www.afisha.uz/ui/materials/2019/10/1037948_b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16955" y="2519671"/>
            <a:ext cx="2570328" cy="3798318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3057131" y="1370297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472785" y="1356650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12" y="259307"/>
            <a:ext cx="3932237" cy="6550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5764" y="1091821"/>
            <a:ext cx="7662767" cy="542517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 глубокой древности по дороге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называемой «Великий шёлковый путь»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шли многочисленные караваны путешественников и торговцев.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Путешественники стремятся увидеть города Узбекистана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древние и вечно молодые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Многочисленные достопримечательности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исторические и архитектурные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не перестают удивлять иностранцев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приехавших в Узбекистан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Ежегодно фирмы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обслуживающие гостей республики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проводят международную туристическую ярмарку в Ташкенте.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s://www.uzexpocentre.uz/uploads/plan/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6118" y="0"/>
            <a:ext cx="3324604" cy="332460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296" name="Picture 8" descr="Туризм на Шелковом пути 2019. Логотип выстав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539" b="19377"/>
          <a:stretch>
            <a:fillRect/>
          </a:stretch>
        </p:blipFill>
        <p:spPr bwMode="auto">
          <a:xfrm>
            <a:off x="5287132" y="191150"/>
            <a:ext cx="2601273" cy="95526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 descr="https://uzdaily.uz/storage/img/Askar-foto-2/1034333333.jpg"/>
          <p:cNvPicPr>
            <a:picLocks noChangeAspect="1" noChangeArrowheads="1"/>
          </p:cNvPicPr>
          <p:nvPr/>
        </p:nvPicPr>
        <p:blipFill>
          <a:blip r:embed="rId5"/>
          <a:srcRect l="14472" r="10782"/>
          <a:stretch>
            <a:fillRect/>
          </a:stretch>
        </p:blipFill>
        <p:spPr bwMode="auto">
          <a:xfrm>
            <a:off x="8297839" y="3452156"/>
            <a:ext cx="3507475" cy="312833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4312724" y="0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585" y="279778"/>
            <a:ext cx="7144152" cy="5390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Скажите иначе по образцу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1965" y="1024341"/>
            <a:ext cx="10698256" cy="100330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Образец: Туристы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вернулись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 прогулки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пошли обедать. – Туристы, 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вернувшиеся с прогулки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пошли обедать.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9308" y="2156346"/>
            <a:ext cx="10863618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Дежурный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встрети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гостей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провёл их в номер.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2. Птицы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испуга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сь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наших голосов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улетели.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3. Студенты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сда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 экзамен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теперь поедут в альпинистский лагерь.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 4. Зима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затяну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сь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ещё на месяц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больше не радовала лыжников. 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5. Туроператор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выслуша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предложения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поблагодарил за них.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 6. Альпинисты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закончи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 переход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остановились на ночлег.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973397" y="2347415"/>
            <a:ext cx="12186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ущ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ющ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ащ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ящ</a:t>
            </a:r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853716" y="1397593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08808" y="1438536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208" y="1105470"/>
            <a:ext cx="11277979" cy="4678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Дежурный,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встрети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ий гостей,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провёл их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    в номер.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2. Птицы,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испуга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ие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наших голосов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улетели.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3. Студенты,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сда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ие экзамен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теперь поедут в альпинистский лагерь.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4. Зима,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затяну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ая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ещё на месяц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 больше не радовала лыжников. 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5. Туроператор,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выслуша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ий предложения,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поблагодарил за них.</a:t>
            </a:r>
          </a:p>
          <a:p>
            <a:pPr marL="342900" indent="-342900"/>
            <a:r>
              <a:rPr lang="ru-RU" sz="2800" dirty="0" smtClean="0">
                <a:latin typeface="Arial" pitchFamily="34" charset="0"/>
                <a:cs typeface="Arial" pitchFamily="34" charset="0"/>
              </a:rPr>
              <a:t> 6. Альпинисты,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закончи</a:t>
            </a: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ие переход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остановились на ночлег. 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Пустите туристов в горы Узбекистана! | Центр-1 / Centre1.com - Новости из  Узбекиста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8548" y="163772"/>
            <a:ext cx="2856931" cy="21426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2320152" y="0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6564606" y="0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358" y="361666"/>
            <a:ext cx="3932237" cy="9271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260012" cy="367466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Нужно отличать обособленные определения, выраженные прилагательными,  от именной части составного сказуемого.</a:t>
            </a:r>
          </a:p>
          <a:p>
            <a:r>
              <a:rPr lang="ru-RU" sz="2800" i="1" u="sng" dirty="0" smtClean="0">
                <a:latin typeface="Arial" pitchFamily="34" charset="0"/>
                <a:cs typeface="Arial" pitchFamily="34" charset="0"/>
              </a:rPr>
              <a:t> Тропинка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i="1" u="wavy" dirty="0" smtClean="0">
                <a:latin typeface="Arial" pitchFamily="34" charset="0"/>
                <a:cs typeface="Arial" pitchFamily="34" charset="0"/>
              </a:rPr>
              <a:t>глухая и заросшая травой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i="1" u="dbl" dirty="0" smtClean="0">
                <a:latin typeface="Arial" pitchFamily="34" charset="0"/>
                <a:cs typeface="Arial" pitchFamily="34" charset="0"/>
              </a:rPr>
              <a:t>привела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путников к дому лесника.  (Тропинка привела.)</a:t>
            </a:r>
          </a:p>
          <a:p>
            <a:r>
              <a:rPr lang="ru-RU" sz="2800" i="1" u="sng" dirty="0" smtClean="0">
                <a:latin typeface="Arial" pitchFamily="34" charset="0"/>
                <a:cs typeface="Arial" pitchFamily="34" charset="0"/>
              </a:rPr>
              <a:t> Тропинка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u="dbl" dirty="0" smtClean="0">
                <a:latin typeface="Arial" pitchFamily="34" charset="0"/>
                <a:cs typeface="Arial" pitchFamily="34" charset="0"/>
              </a:rPr>
              <a:t>была глухая и заросшая травой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 Тропинка была…?)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1070" y="0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1000128" y="2926143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370" y="457200"/>
            <a:ext cx="6348412" cy="889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Где сказуемое, а где определение?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14500"/>
            <a:ext cx="10577512" cy="415448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Туристический проект был многообещающий и недорогой. Туристический проект многообещающий и недорогой нам очень понравился.</a:t>
            </a:r>
          </a:p>
          <a:p>
            <a:pPr marL="514350" indent="-514350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2. Предложение туроператора  очень  интересно и заманчиво. Предложение туроператора интересное и заманчивое привлекло внимание путешественников.</a:t>
            </a:r>
          </a:p>
          <a:p>
            <a:pPr marL="514350" indent="-514350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3. Ведущие к офису дорожки были чистые и ухоженные. Ведущие к офису дорожки чистые и ухоженные радовали глаз.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1070" y="0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218364"/>
            <a:ext cx="11041037" cy="7506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Где сказуемое, а где определение? Обратите внимание на интонацию.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3184" y="1050878"/>
            <a:ext cx="11224833" cy="529533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Туристический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был многообещающий и недорогой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Туристический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многообещающий и недорогой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нам очень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понравился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2.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Предложение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туроператора  очень 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интересно и заманчиво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Предложение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туроператора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интересное и заманчивое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привлекло внимание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путешественников.</a:t>
            </a:r>
          </a:p>
          <a:p>
            <a:pPr>
              <a:lnSpc>
                <a:spcPct val="16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3. Ведущие к офису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дорожки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были чистые и ухоженные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Ведущие к офису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дорожки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чистые и ухоженные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радовали глаз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/>
            <a:endParaRPr lang="ru-RU" sz="2800" dirty="0" smtClean="0"/>
          </a:p>
          <a:p>
            <a:endParaRPr lang="ru-RU" dirty="0"/>
          </a:p>
        </p:txBody>
      </p:sp>
      <p:sp>
        <p:nvSpPr>
          <p:cNvPr id="5" name="Блок-схема: сортировка 4"/>
          <p:cNvSpPr/>
          <p:nvPr/>
        </p:nvSpPr>
        <p:spPr>
          <a:xfrm>
            <a:off x="3985147" y="1596788"/>
            <a:ext cx="204716" cy="464024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ртировка 5"/>
          <p:cNvSpPr/>
          <p:nvPr/>
        </p:nvSpPr>
        <p:spPr>
          <a:xfrm>
            <a:off x="9337344" y="1585415"/>
            <a:ext cx="204716" cy="464024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ртировка 6"/>
          <p:cNvSpPr/>
          <p:nvPr/>
        </p:nvSpPr>
        <p:spPr>
          <a:xfrm>
            <a:off x="4929116" y="3154908"/>
            <a:ext cx="204716" cy="464024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9364640" y="3154905"/>
            <a:ext cx="161498" cy="475397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4669809" y="5324902"/>
            <a:ext cx="204716" cy="464024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8313761" y="5297606"/>
            <a:ext cx="204716" cy="464024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1136606" y="1520423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972834" y="5096135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1245787" y="3185449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1070" y="0"/>
            <a:ext cx="668739" cy="59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9242" y="288925"/>
            <a:ext cx="651114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Туризм в Узбекистане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uza.uz/ru/images/8540.jpg"/>
          <p:cNvPicPr>
            <a:picLocks noChangeAspect="1" noChangeArrowheads="1"/>
          </p:cNvPicPr>
          <p:nvPr/>
        </p:nvPicPr>
        <p:blipFill>
          <a:blip r:embed="rId2"/>
          <a:srcRect r="39792"/>
          <a:stretch>
            <a:fillRect/>
          </a:stretch>
        </p:blipFill>
        <p:spPr bwMode="auto">
          <a:xfrm flipH="1">
            <a:off x="8242662" y="301263"/>
            <a:ext cx="3440885" cy="38004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8" name="Picture 4" descr="http://uza.uz/upload/resize_cache/iblock/c06/660_550_1/2.jpg"/>
          <p:cNvPicPr>
            <a:picLocks noChangeAspect="1" noChangeArrowheads="1"/>
          </p:cNvPicPr>
          <p:nvPr/>
        </p:nvPicPr>
        <p:blipFill>
          <a:blip r:embed="rId3"/>
          <a:srcRect r="12501"/>
          <a:stretch>
            <a:fillRect/>
          </a:stretch>
        </p:blipFill>
        <p:spPr bwMode="auto">
          <a:xfrm>
            <a:off x="795655" y="2359570"/>
            <a:ext cx="5500642" cy="42110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2" name="Picture 8" descr="http://uza.uz/upload/resize_cache/iblock/753/660_550_1/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5849" y="2547256"/>
            <a:ext cx="4471596" cy="350275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0" name="Picture 2" descr="D:\клипарт\аладин\0_85d69_d5440e1d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550" y="1754916"/>
            <a:ext cx="1238250" cy="1254983"/>
          </a:xfrm>
          <a:prstGeom prst="rect">
            <a:avLst/>
          </a:prstGeom>
          <a:noFill/>
        </p:spPr>
      </p:pic>
      <p:pic>
        <p:nvPicPr>
          <p:cNvPr id="22532" name="Picture 4" descr="D:\клипарт\аладин\0_85d89_18ab1072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5263" y="568325"/>
            <a:ext cx="1285875" cy="1428750"/>
          </a:xfrm>
          <a:prstGeom prst="rect">
            <a:avLst/>
          </a:prstGeom>
          <a:noFill/>
        </p:spPr>
      </p:pic>
      <p:pic>
        <p:nvPicPr>
          <p:cNvPr id="22533" name="Picture 5" descr="D:\клипарт\аладин\0_85d99_8e00c36b_S.png"/>
          <p:cNvPicPr>
            <a:picLocks noChangeAspect="1" noChangeArrowheads="1"/>
          </p:cNvPicPr>
          <p:nvPr/>
        </p:nvPicPr>
        <p:blipFill>
          <a:blip r:embed="rId7"/>
          <a:srcRect b="11323"/>
          <a:stretch>
            <a:fillRect/>
          </a:stretch>
        </p:blipFill>
        <p:spPr bwMode="auto">
          <a:xfrm>
            <a:off x="8712994" y="4648200"/>
            <a:ext cx="3250406" cy="22098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606" y="457200"/>
            <a:ext cx="6780094" cy="685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Первый археологический парк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2513" y="3823647"/>
            <a:ext cx="10931857" cy="263174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Историки и археологи разработали проект удивительного туристического объекта,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расположенного вблизи новостроек </a:t>
            </a:r>
            <a:r>
              <a:rPr lang="ru-RU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Сергели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Это археологический парк,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планируемый на базе древнего городища </a:t>
            </a:r>
            <a:r>
              <a:rPr lang="ru-RU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Шаштепа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Объект туризма,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охраняющий памятник истории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вызовет живой интерес к науке у молодёжи и привлечёт множество гостей. 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11 класс ЮЮ в печать\фото 11\334 ШАШТЕПА АРХЕОПАР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7" y="1333500"/>
            <a:ext cx="9967913" cy="24480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1070" y="0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517" y="218364"/>
            <a:ext cx="7427912" cy="85980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Первый археологический парк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250" y="1091821"/>
            <a:ext cx="8980227" cy="5221667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туристов будут разработаны познавательные программы,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увлекательные и разнообразные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Планируется экскурсия в мастерские гончаров,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создающих глиняную посуду по старинным образцам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Гостям предлагается участие в археологических раскопках на искусственно созданной площадке. Этот аттракцион позволит почувствовать себя археологом-первооткрывателем, 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нашедшим древние монеты или керамику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Проект предусматривает также создание музея археологии Ташкента и макета памятника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Шаштепа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полную величину.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2" name="Picture 6" descr="https://upload.wikimedia.org/wikipedia/commons/thumb/a/a4/%D0%91%D1%83%D0%B3%D0%BE%D1%80-%D1%86%D0%B8%D1%82%D0%B0%D0%B4%D0%B5%D0%BB%D1%8C_%D0%B3%D0%BE%D1%80%D0%BE%D0%B4%D0%B8%D1%89%D0%B0_%D0%A8%D0%B0%D1%88%D1%82%D0%B5%D0%BF%D0%B0.JPG/300px-%D0%91%D1%83%D0%B3%D0%BE%D1%80-%D1%86%D0%B8%D1%82%D0%B0%D0%B4%D0%B5%D0%BB%D1%8C_%D0%B3%D0%BE%D1%80%D0%BE%D0%B4%D0%B8%D1%89%D0%B0_%D0%A8%D0%B0%D1%88%D1%82%D0%B5%D0%BF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75" y="245660"/>
            <a:ext cx="3173420" cy="23800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3" name="Picture 7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4488" y="2929553"/>
            <a:ext cx="1687512" cy="331884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1070" y="0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484" y="484495"/>
            <a:ext cx="3932237" cy="85298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Мозговой штурм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7187" y="1587500"/>
            <a:ext cx="8567691" cy="381158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Развитие туризма имеет большое значение для экономики государства. </a:t>
            </a:r>
          </a:p>
          <a:p>
            <a:pPr marL="514350" indent="-5143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2. Наиболее привлекательны для туристов проекты, предлагающие отдых у моря или в горах. </a:t>
            </a:r>
          </a:p>
          <a:p>
            <a:pPr marL="514350" indent="-5143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3.Туристический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бизнес должен ориентироваться прежде всего на гостей страны.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20" y="3004975"/>
            <a:ext cx="1021034" cy="3431749"/>
          </a:xfrm>
          <a:prstGeom prst="rect">
            <a:avLst/>
          </a:prstGeom>
          <a:noFill/>
        </p:spPr>
      </p:pic>
      <p:pic>
        <p:nvPicPr>
          <p:cNvPr id="6" name="Picture 7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7575" y="2724727"/>
            <a:ext cx="1202462" cy="353827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91070" y="0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2012"/>
            <a:ext cx="10515600" cy="10645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300" y="1050879"/>
            <a:ext cx="7534971" cy="55912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474" y="1248370"/>
            <a:ext cx="4989394" cy="29101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материалам интернета, учебников составьте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мини-сочинение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«Чем привлекателен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Узбекистан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для туристов?».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72957" y="887105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884" y="269592"/>
            <a:ext cx="4556760" cy="7582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9900" y="5316582"/>
            <a:ext cx="11290300" cy="84731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Туристы, </a:t>
            </a:r>
            <a:r>
              <a:rPr lang="ru-RU" b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приехавшие в Узбекистан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посетили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Хиву и Бухару.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4122790"/>
              </p:ext>
            </p:extLst>
          </p:nvPr>
        </p:nvGraphicFramePr>
        <p:xfrm>
          <a:off x="999308" y="1185545"/>
          <a:ext cx="8628018" cy="383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3452" y="1580605"/>
            <a:ext cx="1754778" cy="345114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625417" y="3202112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620" y="268004"/>
            <a:ext cx="3932237" cy="7315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9401" y="1423851"/>
            <a:ext cx="9118600" cy="493776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Манить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imlamoq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Привлекать/привлечь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tortmoq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Предпочитать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afzal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‘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rmoq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Обслуживать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xizmat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qilmoq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Достопримечательность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diqqatga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sazovor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narsa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joy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Неповторимый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tengi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y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‘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q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Предприимчивый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epchil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uddaburon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Гостеприимный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mehmond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‘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st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Благородный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olijanob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sharif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Живописный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chiroyli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11 класс ЮЮ в печать\фото 11\8331.jpg"/>
          <p:cNvPicPr/>
          <p:nvPr/>
        </p:nvPicPr>
        <p:blipFill>
          <a:blip r:embed="rId2" cstate="print"/>
          <a:srcRect l="10536"/>
          <a:stretch>
            <a:fillRect/>
          </a:stretch>
        </p:blipFill>
        <p:spPr bwMode="auto">
          <a:xfrm>
            <a:off x="8938567" y="418010"/>
            <a:ext cx="2896382" cy="21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5258" y="3122024"/>
            <a:ext cx="950634" cy="3067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7697" y="291086"/>
            <a:ext cx="10398397" cy="23480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Обособленные члены предложения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ajratilgan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gap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laklari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несут в себе дополнительный смысл (добавочное высказывание, пояснение, уточнение, сравнение).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Они выделяются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интонацией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повышением голоса, паузой, логическим ударением, а на письме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запятыми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194" name="AutoShape 2" descr="https://videouroki.net/videouroki/conspekty/rus8k/33-obosobliennyie-opriedielieniia.files/image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ÐÐ°ÑÑÐ¸Ð½ÐºÐ¸ Ð¿Ð¾ Ð·Ð°Ð¿ÑÐ¾ÑÑ ÑÐ°ÑÑÐµÐ¿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7096" y="3343412"/>
            <a:ext cx="4271963" cy="28479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510129" y="3258955"/>
            <a:ext cx="5105400" cy="3213463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Условия обособления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необычный порядок слов, объём обособляемого члена предложения, дополнительный смысл.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09059" y="1605324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453" y="0"/>
            <a:ext cx="2928582" cy="79493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465" y="859810"/>
            <a:ext cx="11569699" cy="581394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1. Обособляются согласованные определения,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выраженные причастным оборотом или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прилагательным с зависимыми словами, если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они стоят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определяемого слова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Сравните: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wavy" dirty="0" smtClean="0">
                <a:latin typeface="Arial" pitchFamily="34" charset="0"/>
                <a:cs typeface="Arial" pitchFamily="34" charset="0"/>
              </a:rPr>
              <a:t>Принима</a:t>
            </a:r>
            <a:r>
              <a:rPr lang="ru-RU" b="1" i="1" u="wav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ющ</a:t>
            </a:r>
            <a:r>
              <a:rPr lang="ru-RU" b="1" i="1" u="wavy" dirty="0" smtClean="0">
                <a:latin typeface="Arial" pitchFamily="34" charset="0"/>
                <a:cs typeface="Arial" pitchFamily="34" charset="0"/>
              </a:rPr>
              <a:t>ая туристов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фирма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имеет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филиал в Карши.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Фирма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принима</a:t>
            </a:r>
            <a:r>
              <a:rPr lang="ru-RU" b="1" i="1" u="wavy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ющ</a:t>
            </a:r>
            <a:r>
              <a:rPr lang="ru-RU" b="1" i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ая туристов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имеет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филиал в Карши.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u="wavy" dirty="0" smtClean="0">
                <a:latin typeface="Arial" pitchFamily="34" charset="0"/>
                <a:cs typeface="Arial" pitchFamily="34" charset="0"/>
              </a:rPr>
              <a:t>  Довольные поездкой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туристы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поблагодарили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экскурсовода.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Туристы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довольные поездкой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поблагодарили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экскурсовода.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1214650" y="3657600"/>
            <a:ext cx="2415654" cy="526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flipH="1">
            <a:off x="3195852" y="2704531"/>
            <a:ext cx="2415654" cy="526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1242" y="27841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140" y="37144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8548" y="4724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8812" y="55569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1776483" y="5570562"/>
            <a:ext cx="2415654" cy="526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529385" y="4603844"/>
            <a:ext cx="2415654" cy="526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458" name="Picture 2" descr="https://upload.wikimedia.org/wikipedia/commons/thumb/e/ee/Ancient_bridge_in_Qarshi_%28Uzbekistan%29.jpg/300px-Ancient_bridge_in_Qarshi_%28Uzbekistan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492888" y="0"/>
            <a:ext cx="3699112" cy="2540057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91821" cy="96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877298" y="3622178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1084289" y="5398662"/>
            <a:ext cx="627765" cy="10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0" y="365126"/>
            <a:ext cx="9716069" cy="9934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6728" y="1345474"/>
            <a:ext cx="11097775" cy="364453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2. Обособляются два или несколько одиночных определений, если они стоят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 определяемого слова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Часто перед существительным уже имеется определение.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Сравните: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u="wavy" dirty="0" smtClean="0">
                <a:latin typeface="Arial" pitchFamily="34" charset="0"/>
                <a:cs typeface="Arial" pitchFamily="34" charset="0"/>
              </a:rPr>
              <a:t>Гостиничные и экскурсионные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услуги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входят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в индустрию туризма.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u="wavy" dirty="0" smtClean="0">
                <a:latin typeface="Arial" pitchFamily="34" charset="0"/>
                <a:cs typeface="Arial" pitchFamily="34" charset="0"/>
              </a:rPr>
              <a:t>Различные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слуги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гостиничные и экскурсионные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входят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в индустрию туризма.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92120" y="272955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8042" y="36848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flipH="1">
            <a:off x="3507475" y="2663588"/>
            <a:ext cx="3277739" cy="526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3757685" y="3593910"/>
            <a:ext cx="3366445" cy="526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198623" y="4685481"/>
            <a:ext cx="900719" cy="156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3700107" y="4768590"/>
            <a:ext cx="899188" cy="156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4175" y="1331826"/>
            <a:ext cx="10696304" cy="483148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3. Обособляются согласованные определения, стоящие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перед определяемым словом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если они имеют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дополнительный смысл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причины, условия.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Сравните: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i="1" u="wavy" dirty="0" smtClean="0">
                <a:latin typeface="Arial" pitchFamily="34" charset="0"/>
                <a:cs typeface="Arial" pitchFamily="34" charset="0"/>
              </a:rPr>
              <a:t>Удивлённые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посетители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смотрели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на экспонаты музея. 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i="1" u="wavy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Удивлённые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посетители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словно </a:t>
            </a:r>
            <a:r>
              <a:rPr lang="ru-RU" i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застыли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перед необычными экспонатами музея.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Почему посетители не просто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смотрели,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застыли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Потому что были очень удивлены.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167742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949251" y="3505825"/>
            <a:ext cx="914367" cy="1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62" y="204717"/>
            <a:ext cx="9907137" cy="8461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Археологический музей Термеза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7552" t="29664" r="73148" b="30597"/>
          <a:stretch>
            <a:fillRect/>
          </a:stretch>
        </p:blipFill>
        <p:spPr bwMode="auto">
          <a:xfrm>
            <a:off x="3343701" y="1009935"/>
            <a:ext cx="2634017" cy="30491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 l="50244" t="33831" r="30141" b="30970"/>
          <a:stretch>
            <a:fillRect/>
          </a:stretch>
        </p:blipFill>
        <p:spPr bwMode="auto">
          <a:xfrm>
            <a:off x="7178724" y="4244454"/>
            <a:ext cx="2292823" cy="23132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 l="7449" t="33535" r="73251" b="27099"/>
          <a:stretch>
            <a:fillRect/>
          </a:stretch>
        </p:blipFill>
        <p:spPr bwMode="auto">
          <a:xfrm>
            <a:off x="6086900" y="966616"/>
            <a:ext cx="2620372" cy="30048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 l="7763" t="50700" r="73146" b="10308"/>
          <a:stretch>
            <a:fillRect/>
          </a:stretch>
        </p:blipFill>
        <p:spPr bwMode="auto">
          <a:xfrm>
            <a:off x="8816454" y="1023580"/>
            <a:ext cx="2578971" cy="2961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4717" y="4394580"/>
            <a:ext cx="4800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27 тысяч экспонатов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16 тысяч книг и документов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/>
          <a:srcRect l="7658" t="49953" r="73147" b="11614"/>
          <a:stretch>
            <a:fillRect/>
          </a:stretch>
        </p:blipFill>
        <p:spPr bwMode="auto">
          <a:xfrm>
            <a:off x="518616" y="1023582"/>
            <a:ext cx="2661312" cy="29957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/>
          <a:srcRect l="50140" t="46595" r="30350" b="14412"/>
          <a:stretch>
            <a:fillRect/>
          </a:stretch>
        </p:blipFill>
        <p:spPr bwMode="auto">
          <a:xfrm>
            <a:off x="9580728" y="4121623"/>
            <a:ext cx="2137671" cy="24020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017" name="Picture 9" descr="https://www.centralasia-travel.com/uploads/gallery/1152/termez-museum-06.jpg"/>
          <p:cNvPicPr>
            <a:picLocks noChangeAspect="1" noChangeArrowheads="1"/>
          </p:cNvPicPr>
          <p:nvPr/>
        </p:nvPicPr>
        <p:blipFill>
          <a:blip r:embed="rId8" cstate="print"/>
          <a:srcRect l="9795" t="20106" r="6170" b="16095"/>
          <a:stretch>
            <a:fillRect/>
          </a:stretch>
        </p:blipFill>
        <p:spPr bwMode="auto">
          <a:xfrm>
            <a:off x="4899545" y="4312693"/>
            <a:ext cx="2224586" cy="225188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244566" cy="110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3070778" y="5250986"/>
            <a:ext cx="750595" cy="130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1165</Words>
  <Application>Microsoft Office PowerPoint</Application>
  <PresentationFormat>Широкоэкранный</PresentationFormat>
  <Paragraphs>154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Русский язык</vt:lpstr>
      <vt:lpstr>Туризм в Узбекистане</vt:lpstr>
      <vt:lpstr>Сегодня на уроке</vt:lpstr>
      <vt:lpstr>Словарная работа</vt:lpstr>
      <vt:lpstr>Презентация PowerPoint</vt:lpstr>
      <vt:lpstr>Запомните!</vt:lpstr>
      <vt:lpstr>Запомните!</vt:lpstr>
      <vt:lpstr>Запомните!</vt:lpstr>
      <vt:lpstr>Археологический музей Термеза</vt:lpstr>
      <vt:lpstr>Запомните!</vt:lpstr>
      <vt:lpstr>Согласованные определения обособляются, если</vt:lpstr>
      <vt:lpstr>Почему определения выделены запятыми?</vt:lpstr>
      <vt:lpstr>Расставьте знаки препинания</vt:lpstr>
      <vt:lpstr>Проверьте!</vt:lpstr>
      <vt:lpstr>Скажите иначе по образцу</vt:lpstr>
      <vt:lpstr>Презентация PowerPoint</vt:lpstr>
      <vt:lpstr>Запомните!</vt:lpstr>
      <vt:lpstr>Где сказуемое, а где определение?</vt:lpstr>
      <vt:lpstr>Где сказуемое, а где определение? Обратите внимание на интонацию. </vt:lpstr>
      <vt:lpstr>Первый археологический парк</vt:lpstr>
      <vt:lpstr>Первый археологический парк</vt:lpstr>
      <vt:lpstr>Мозговой штурм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Учетная запись Майкрософт</cp:lastModifiedBy>
  <cp:revision>118</cp:revision>
  <dcterms:created xsi:type="dcterms:W3CDTF">2018-08-03T11:59:51Z</dcterms:created>
  <dcterms:modified xsi:type="dcterms:W3CDTF">2020-11-04T04:33:11Z</dcterms:modified>
</cp:coreProperties>
</file>