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88" r:id="rId3"/>
    <p:sldId id="279" r:id="rId4"/>
    <p:sldId id="281" r:id="rId5"/>
    <p:sldId id="280" r:id="rId6"/>
    <p:sldId id="282" r:id="rId7"/>
    <p:sldId id="283" r:id="rId8"/>
    <p:sldId id="285" r:id="rId9"/>
    <p:sldId id="286" r:id="rId10"/>
    <p:sldId id="287" r:id="rId11"/>
    <p:sldId id="290" r:id="rId12"/>
    <p:sldId id="278" r:id="rId13"/>
    <p:sldId id="26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18A"/>
    <a:srgbClr val="253B6E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245"/>
            <a:ext cx="12179916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9492" y="501296"/>
            <a:ext cx="8301430" cy="1028423"/>
          </a:xfrm>
          <a:prstGeom prst="rect">
            <a:avLst/>
          </a:prstGeom>
        </p:spPr>
        <p:txBody>
          <a:bodyPr vert="horz" wrap="square" lIns="0" tIns="30925" rIns="0" bIns="0" rtlCol="0">
            <a:spAutoFit/>
          </a:bodyPr>
          <a:lstStyle/>
          <a:p>
            <a:pPr marL="26894" algn="ctr">
              <a:spcBef>
                <a:spcPts val="241"/>
              </a:spcBef>
            </a:pPr>
            <a:r>
              <a:rPr lang="ru-RU" sz="7200" b="1" spc="-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9903" y="2466111"/>
            <a:ext cx="7244498" cy="3346164"/>
          </a:xfrm>
          <a:prstGeom prst="rect">
            <a:avLst/>
          </a:prstGeom>
        </p:spPr>
        <p:txBody>
          <a:bodyPr vert="horz" wrap="square" lIns="0" tIns="29583" rIns="0" bIns="0" rtlCol="0">
            <a:spAutoFit/>
          </a:bodyPr>
          <a:lstStyle/>
          <a:p>
            <a:pPr marL="12700"/>
            <a:r>
              <a:rPr lang="ru-RU" sz="4400" b="1" spc="-10" dirty="0" err="1" smtClean="0">
                <a:solidFill>
                  <a:srgbClr val="0070C0"/>
                </a:solidFill>
                <a:latin typeface="Arial"/>
                <a:cs typeface="Arial"/>
              </a:rPr>
              <a:t>М.А.Шолохов</a:t>
            </a:r>
            <a:endParaRPr lang="ru-RU" sz="4400" b="1" spc="-1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2700"/>
            <a:r>
              <a:rPr lang="ru-RU" sz="4400" b="1" spc="-10" dirty="0" smtClean="0">
                <a:solidFill>
                  <a:srgbClr val="0070C0"/>
                </a:solidFill>
                <a:latin typeface="Arial"/>
                <a:cs typeface="Arial"/>
              </a:rPr>
              <a:t>«Судьба человека» (2) </a:t>
            </a:r>
            <a:endParaRPr lang="ru-RU" sz="4400" b="1" spc="-1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2730"/>
              </a:lnSpc>
            </a:pPr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4559" y="2561303"/>
            <a:ext cx="727760" cy="160100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413" y="4502728"/>
            <a:ext cx="727760" cy="13881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5"/>
          <p:cNvGrpSpPr/>
          <p:nvPr/>
        </p:nvGrpSpPr>
        <p:grpSpPr>
          <a:xfrm>
            <a:off x="732757" y="610825"/>
            <a:ext cx="988248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1" y="367371"/>
            <a:ext cx="1906032" cy="1428760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1115770"/>
            <a:ext cx="11720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2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299" y="435408"/>
            <a:ext cx="1466178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 l="12727" r="10000" b="31364"/>
          <a:stretch>
            <a:fillRect/>
          </a:stretch>
        </p:blipFill>
        <p:spPr bwMode="auto">
          <a:xfrm>
            <a:off x="748145" y="422563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Урок литературы в 9 классе на тему: &quot;Особенности композиции в рассказе  М.А.Шолохова &quot;Судьба человека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588" y="2466111"/>
            <a:ext cx="4015335" cy="401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35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064" y="1398335"/>
            <a:ext cx="8552329" cy="45348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Кто побеждает в этом поединке?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чём смысл этой победы?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 думаете о герое рассказа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Диалог с Мюллером — это не вооружённая схватка двух врагов, а психологический поединок, из которого Соколов выходит победителем, что вынужден признать и сам Мюллер.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Готовность выстоять, «выдюжить»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стала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жизненным кредо Соколова: «На то ты и мужчина, на то ты и солдат, чтобы всё вытерпеть, всё снести, если к этому нужда позвала»</a:t>
            </a:r>
          </a:p>
        </p:txBody>
      </p:sp>
      <p:pic>
        <p:nvPicPr>
          <p:cNvPr id="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0096" y="5375"/>
            <a:ext cx="4121903" cy="308745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2492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235" y="376518"/>
            <a:ext cx="7485530" cy="614530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Искоса взглянул я на рассказчика, 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ни единой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слезинки не увидел в его, словно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бы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мёртвых, потухших глазах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Он сидел, понуро склонив голову, только большие, безвольно опущенные руки мелко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дрожали, дрожал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подбородок,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дрожали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твёрдые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губы.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Рассказчик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минуту умолк, а потом сказал уже другим,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прерывистым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голосом: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«Давай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браток, перекурим, а то меня что-то удушье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давит».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Иной раз не спишь ночью, глядишь в темноту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пустыми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глазами и думаешь: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же ты, жизнь, меня так покалечила? За что так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исказнила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Нету мне ответа ни в темноте, ни при ясном солнышке... Нету и не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дождусь…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13694" y="874059"/>
            <a:ext cx="178863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лаза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ёртвые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устые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потухшие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Судьба человека, режиссер Сергей Бондарчук, 19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615" y="2901809"/>
            <a:ext cx="3924385" cy="291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347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718" y="188841"/>
            <a:ext cx="10515600" cy="887951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самостоятельной работы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694" y="1158946"/>
            <a:ext cx="7315200" cy="569905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78197" y="1158946"/>
            <a:ext cx="5423648" cy="435133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Прочитать фрагмент рассказа. Ответить на вопросы учебника.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Найти в Интернете и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прослушать песню на слова М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В. Исаковского «Враги сожгли родную хату…».</a:t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722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37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870" y="1892300"/>
            <a:ext cx="6651812" cy="360754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 хотел бы, чтобы мои книги помогали людям стать лучше, стать чище душой, пробуждали любовь к человеку, стремление активно бороться за идеалы гуманизма и прогресса человечества. Если мне это удалось в какой-то мере, 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счастлив.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 Нобелевской лекции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М.А.Шолохова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026" name="Picture 2" descr="Михаил Шолохов: почему он был «любимцем» Сталина — Рамблер/но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410" y="77787"/>
            <a:ext cx="4762500" cy="36290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147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судьба?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836" y="1690688"/>
            <a:ext cx="6127376" cy="4602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Судьба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стечение обстоятельств,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зависящих от воли человека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ход жизненных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событий.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Судьба – судить.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Судьба = доля, участь.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Судьба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taqdir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qismat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 кого зависит судьба человека?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Какие испытания выбрала судьба для Андрея Соколова?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Мойры: вечные прядильщицы суде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457" y="3186953"/>
            <a:ext cx="5107543" cy="367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Мойры (Наталья Отрадная) / Стихи.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672" y="0"/>
            <a:ext cx="3500328" cy="316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978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4365" y="690425"/>
            <a:ext cx="5580529" cy="73753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Испытания судьбы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8306" y="13984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70736" y="1445938"/>
            <a:ext cx="7005916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Поначалу жизнь моя была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обыкновенная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Хорошая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попалась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мне жена…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двадцать девятом году </a:t>
            </a:r>
            <a:r>
              <a:rPr lang="ru-RU" alt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завлекли</a:t>
            </a:r>
            <a:r>
              <a:rPr lang="ru-RU" alt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меня</a:t>
            </a:r>
            <a:r>
              <a:rPr lang="ru-RU" alt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машины…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и прожил десять лет и </a:t>
            </a:r>
            <a:r>
              <a:rPr lang="ru-RU" alt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заметил</a:t>
            </a:r>
            <a:r>
              <a:rPr lang="ru-RU" alt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как они прошли. Прошли, </a:t>
            </a:r>
            <a:r>
              <a:rPr lang="ru-RU" alt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будто во сне</a:t>
            </a:r>
            <a:r>
              <a:rPr lang="ru-RU" alt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тут вот она, война…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079" name="Picture 7" descr="Отрывок из книги &quot;Судьба человека&quot; Михаила Шолохова: patrik1990 —  LiveJour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652" y="0"/>
            <a:ext cx="4815348" cy="313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Судьба человека» (1959) — смотреть фильм бесплатно онлайн в хорошем  качестве 720 HD на портале «Культура.РФ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652" y="3133164"/>
            <a:ext cx="4815348" cy="357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68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7129" y="96184"/>
            <a:ext cx="10116671" cy="1087157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Испытания судьбы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283" y="1183341"/>
            <a:ext cx="6548718" cy="3768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Первые дни войны.</a:t>
            </a:r>
          </a:p>
          <a:p>
            <a:pPr marL="0" indent="0">
              <a:buNone/>
            </a:pP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Командир 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нашей! автороты спрашивает: </a:t>
            </a: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«Проскочишь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Соколов</a:t>
            </a: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?» 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тут и спрашивать нечего было. Там товарищи мои, может, погибают, а я тут </a:t>
            </a: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думать 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буду? </a:t>
            </a:r>
            <a:endParaRPr lang="ru-RU" alt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«Какой 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разговор! - отвечаю ему. - Я</a:t>
            </a:r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должен 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проскочить, и баста</a:t>
            </a: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!» 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1" name="Picture 5" descr="Тамбовщина в фильме «Судьба человека» | Тамбовская жизн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41" y="3173506"/>
            <a:ext cx="4912659" cy="368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Судьба человека (1959) - Всё о фильме, отзывы, рецензии - смотреть видео  онлайн на Film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731" y="-13446"/>
            <a:ext cx="4249269" cy="318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26071" y="5425893"/>
            <a:ext cx="4653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Сам решил действовать или судьба заставила?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21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7129" y="96184"/>
            <a:ext cx="10116671" cy="1087157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Испытания судьбы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768" y="545786"/>
            <a:ext cx="6441141" cy="52981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Эпизод в церкви.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Нет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думаю, -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дам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тебе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выдать своего командира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- думаю, - не справится этот парнишка с таким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толстым мужиком.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Придется мне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кончать.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ридётся мне сделать = нужно мне сделать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Расстрельные стены: Что стало с храмом из фильма &quot;Судьба человека&quot; Сергея  Бондарчука? | КиноКарта | Яндекс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811" y="876247"/>
            <a:ext cx="5495365" cy="35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35458" y="4877253"/>
            <a:ext cx="4653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Сам решил действовать или судьба заставила?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20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754" y="365126"/>
            <a:ext cx="10158046" cy="943170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Испытания судьбы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5" y="1308295"/>
            <a:ext cx="6786490" cy="493113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 вспомнишь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нелюдские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муки, какие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пришлось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вынести там, в Германии, как вспомнишь всех друзей-товарищей, какие погибли, замученные там, в лагерях, - сердце уже не в груди, а в глотке бьется, и трудно становится дышать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Куда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только не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гоняли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 два года плена! … черт-те где только не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пришлось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 немецкой земле походить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Я после первой не закусываю». Фильм «Судьба человека» | ИА Красная Весн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/>
          <a:stretch/>
        </p:blipFill>
        <p:spPr bwMode="auto">
          <a:xfrm>
            <a:off x="7340450" y="0"/>
            <a:ext cx="4851549" cy="356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00.yaplakal.com/pics/pics_original/7/7/0/53810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5534" y="3569056"/>
            <a:ext cx="4846466" cy="351974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915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4024" y="365125"/>
            <a:ext cx="4666129" cy="65685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Рассказ лётчика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753" y="1277470"/>
            <a:ext cx="7637929" cy="54057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плену он назвался Соколовым. Настоящая его фамилия — Дольников. Шолоховский Соколов — шофер. Дольников — военный летчик. Шолоховский Соколов попадает в плен в сорок два года.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Дольникову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ту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пору было двадцать лет.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30 сентября 1943 года младший лейтенант Григорий Дольников вылетел на боевое задание в пятьдесят шестой раз. Шестнадцать «Юнкерсов» против шести наших истребителей! Дольников сбил одного «Юнкерса» и пошел на таран другого, но сам был при этом сбит и попал в плен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b="1" dirty="0"/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Трижды он пытался бежать из лагеря. Трижды его предавали. Наконец побег удался. Потом он вышел на партизанский отряд.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C:\Users\Маманя\AppData\Local\Microsoft\Windows\Temporary Internet Files\Content.Word\img5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1682" y="136524"/>
            <a:ext cx="3931957" cy="344039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1861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176" y="349623"/>
            <a:ext cx="9574306" cy="62528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Его привели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допрос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избу, где сидели немцы, выпивали и закусывали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Предложили выпить за победу немецкого оружия.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окном кричали и плакали женщины, и немец в избе часто оборачивался к окну — давал автоматную очередь, но плач не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стихал.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Лётчик выпил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один за другим, три стакана водки подряд. Сказал: «За победу…» и оборвал фразу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Растерянные немцы совали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ему еду: «На! Перед смертью кушают!», а он кричал им: «Мы и перед смертью не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закусываем».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еожи­данно вошла старушка.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«Съешь, сынок»,— протянула она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Дольникову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блюдце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солеными огурцами.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емец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ударил женщину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сапо­гом,  а лётчик,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себя не помня от бешенства, набросился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него.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немцы разом навалились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Дольникова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и он надолго потерял сознание.</a:t>
            </a:r>
          </a:p>
          <a:p>
            <a:endParaRPr lang="ru-RU" dirty="0"/>
          </a:p>
        </p:txBody>
      </p:sp>
      <p:pic>
        <p:nvPicPr>
          <p:cNvPr id="4" name="Picture 2" descr="ÐÐ°ÑÑÐ¸Ð½ÐºÐ¸ Ð¿Ð¾ Ð·Ð°Ð¿ÑÐ¾ÑÑ ÑÑÐ´ÑÐ±Ð° ÑÐµÐ»Ð¾Ð²ÐµÐºÐ°"/>
          <p:cNvPicPr>
            <a:picLocks noChangeAspect="1" noChangeArrowheads="1"/>
          </p:cNvPicPr>
          <p:nvPr/>
        </p:nvPicPr>
        <p:blipFill rotWithShape="1">
          <a:blip r:embed="rId2"/>
          <a:srcRect r="57516"/>
          <a:stretch/>
        </p:blipFill>
        <p:spPr bwMode="auto">
          <a:xfrm>
            <a:off x="9851657" y="1"/>
            <a:ext cx="2340343" cy="325418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 descr="ÐÐ°ÑÑÐ¸Ð½ÐºÐ¸ Ð¿Ð¾ Ð·Ð°Ð¿ÑÐ¾ÑÑ ÑÑÐ´ÑÐ±Ð° ÑÐµÐ»Ð¾Ð²ÐµÐºÐ°"/>
          <p:cNvPicPr>
            <a:picLocks noChangeAspect="1" noChangeArrowheads="1"/>
          </p:cNvPicPr>
          <p:nvPr/>
        </p:nvPicPr>
        <p:blipFill rotWithShape="1">
          <a:blip r:embed="rId2"/>
          <a:srcRect l="56978"/>
          <a:stretch/>
        </p:blipFill>
        <p:spPr bwMode="auto">
          <a:xfrm>
            <a:off x="9841114" y="3280377"/>
            <a:ext cx="2350886" cy="322799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43742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800</Words>
  <Application>Microsoft Office PowerPoint</Application>
  <PresentationFormat>Широкоэкранный</PresentationFormat>
  <Paragraphs>67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Русский язык</vt:lpstr>
      <vt:lpstr>Презентация PowerPoint</vt:lpstr>
      <vt:lpstr>Что такое судьба?</vt:lpstr>
      <vt:lpstr>Испытания судьбы</vt:lpstr>
      <vt:lpstr>Испытания судьбы</vt:lpstr>
      <vt:lpstr>Испытания судьбы</vt:lpstr>
      <vt:lpstr>Испытания судьбы</vt:lpstr>
      <vt:lpstr>Рассказ лётчика</vt:lpstr>
      <vt:lpstr>Презентация PowerPoint</vt:lpstr>
      <vt:lpstr>Презентация PowerPoint</vt:lpstr>
      <vt:lpstr>Презентация PowerPoint</vt:lpstr>
      <vt:lpstr>Задание для самостоятельной работы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Пользователь</cp:lastModifiedBy>
  <cp:revision>95</cp:revision>
  <dcterms:created xsi:type="dcterms:W3CDTF">2018-08-03T11:59:51Z</dcterms:created>
  <dcterms:modified xsi:type="dcterms:W3CDTF">2021-02-02T05:03:52Z</dcterms:modified>
</cp:coreProperties>
</file>