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4" r:id="rId3"/>
    <p:sldId id="270" r:id="rId4"/>
    <p:sldId id="271" r:id="rId5"/>
    <p:sldId id="263" r:id="rId6"/>
    <p:sldId id="276" r:id="rId7"/>
    <p:sldId id="277" r:id="rId8"/>
    <p:sldId id="279" r:id="rId9"/>
    <p:sldId id="278" r:id="rId10"/>
    <p:sldId id="267" r:id="rId11"/>
    <p:sldId id="280" r:id="rId12"/>
    <p:sldId id="281" r:id="rId13"/>
    <p:sldId id="273" r:id="rId14"/>
    <p:sldId id="282" r:id="rId15"/>
    <p:sldId id="265" r:id="rId16"/>
    <p:sldId id="283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err="1" smtClean="0">
                <a:solidFill>
                  <a:srgbClr val="2365C7"/>
                </a:solidFill>
                <a:latin typeface="Arial"/>
                <a:cs typeface="Arial"/>
              </a:rPr>
              <a:t>В.М.Шукшин</a:t>
            </a: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«Упорный»</a:t>
            </a:r>
          </a:p>
          <a:p>
            <a:pPr marL="12700"/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http://hrono.ru/img/pisateli/shukshin_kly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299" y="2240033"/>
            <a:ext cx="3555025" cy="457413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3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24794" cy="9934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Упорный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6571" y="1825625"/>
            <a:ext cx="4728755" cy="363464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началось с того, что Моня Квасов прочитал в  какой-то  книжке,  что вечный  двигатель  - невозможен. По тем-то и тем-то причинам -- потому хотя бы, что существует трение.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5060" r="13056" b="357"/>
          <a:stretch>
            <a:fillRect/>
          </a:stretch>
        </p:blipFill>
        <p:spPr bwMode="auto">
          <a:xfrm>
            <a:off x="5538652" y="522514"/>
            <a:ext cx="6168290" cy="48071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2363" y="561601"/>
            <a:ext cx="639631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звали — Митька, Дмитрий, но бабка звала его 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Митрий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ласково — Мотька, Мотя. А уж дружки переделали в Моню — так проще, кроме того, непоседливому Митьке имя это, Моня, как-то больше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выделяло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среди других, подчеркивало как раз его непоседливость и строптивый характер.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742" y="4912939"/>
            <a:ext cx="5553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троптивый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/>
              <a:t>o‘jar</a:t>
            </a:r>
            <a:r>
              <a:rPr lang="ru-RU" sz="2800" dirty="0"/>
              <a:t>, </a:t>
            </a:r>
            <a:r>
              <a:rPr lang="en-US" sz="2800" dirty="0" err="1"/>
              <a:t>qaysar</a:t>
            </a:r>
            <a:endParaRPr lang="ru-RU" sz="2800" dirty="0"/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непоседливый – </a:t>
            </a:r>
            <a:r>
              <a:rPr lang="en-US" sz="2800" dirty="0" err="1" smtClean="0"/>
              <a:t>jim</a:t>
            </a:r>
            <a:r>
              <a:rPr lang="ru-RU" sz="2800" dirty="0" smtClean="0"/>
              <a:t>  </a:t>
            </a:r>
            <a:r>
              <a:rPr lang="en-US" sz="2800" dirty="0" err="1"/>
              <a:t>turmaydigan</a:t>
            </a:r>
            <a:endParaRPr lang="ru-RU" sz="2800" dirty="0"/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6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341" y="467472"/>
            <a:ext cx="651734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Моне шел двадцать шестой год.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жил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бабкой.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 окончил семилетку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поучился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техникуме полтора года, не понравилось, бросил, до армии работал в колхозе, отслужил в армии,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приобрёл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там специальность шофера и теперь работал в совхозе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шофёром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Маме\Учительская деятельность\школа\учебник 11 класс\11 класс ЮЮ М в печать\фото литер\Упорн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3396" y="0"/>
            <a:ext cx="4868604" cy="38727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61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0306" y="403412"/>
            <a:ext cx="6898341" cy="623943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Прочитал  Моня,  что  вечный  двигатель  - невозможен... Прочитал, что многие и многие пытались  все  же  изобрести  такой  двигатель... 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Посмотрел внимательно  рисунки  тех  «вечных двигателей», какие - в разные времена -- предлагались... И задумался.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трение там, законы механики - он  все  это пропустил,  а сразу с головой ушел в изобретение такого «вечного двигателя», какого еще не было. Он почему-то не поверил, что такой двигатель невозможен. «Да ладно, будут тут мне...» И теперь он тоже подумал: «Да ну!.. Что значит - невозможен?»</a:t>
            </a:r>
          </a:p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14959" r="13357"/>
          <a:stretch>
            <a:fillRect/>
          </a:stretch>
        </p:blipFill>
        <p:spPr bwMode="auto">
          <a:xfrm>
            <a:off x="7431013" y="351800"/>
            <a:ext cx="4472069" cy="350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317" y="365431"/>
            <a:ext cx="8189515" cy="448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 был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белобрысый, скуластый,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глубокими маленькими глазами.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Мони был крайне заносчивый и упрямый.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 что у него было, так это было, если ему влетела в лоб какая-то идея, 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научиться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играть на аккордеоне,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идея эта, какая в него вошла, подчиняла себе всего Моню: больше он ни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мог думать, как о том, чтобы научиться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аккордеоне.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своего добивался.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706" y="4854389"/>
            <a:ext cx="5558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заносчивый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dimigdor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упрямый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o‘jar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qaysar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sarkash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добиваться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intilmoq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urinmoq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8036" y="4960220"/>
            <a:ext cx="469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белобрысый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mallarang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sarg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sochi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куластый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yonog’i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Блондины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28" y="159123"/>
            <a:ext cx="2576359" cy="343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1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452" y="3853543"/>
            <a:ext cx="10737668" cy="241486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чем прочитал в книжке Моня Квасов? Чему он не поверил?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Где учился Моня? Какую особенность его характера отметил автор?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Нравится ли вам этот персонаж?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вы знаете о вечном двигателе? Можно ли его сделать?</a:t>
            </a:r>
          </a:p>
          <a:p>
            <a:endParaRPr lang="ru-RU" dirty="0"/>
          </a:p>
        </p:txBody>
      </p:sp>
      <p:pic>
        <p:nvPicPr>
          <p:cNvPr id="1028" name="Picture 4" descr="D:\Маме\Учительская деятельность\школа\учебник 11 класс\11 класс ЮЮ М в печать\фото литер\упорн шукш.jpg"/>
          <p:cNvPicPr>
            <a:picLocks noChangeAspect="1" noChangeArrowheads="1"/>
          </p:cNvPicPr>
          <p:nvPr/>
        </p:nvPicPr>
        <p:blipFill>
          <a:blip r:embed="rId2"/>
          <a:srcRect t="3760" b="19436"/>
          <a:stretch>
            <a:fillRect/>
          </a:stretch>
        </p:blipFill>
        <p:spPr bwMode="auto">
          <a:xfrm>
            <a:off x="1802675" y="169818"/>
            <a:ext cx="7981406" cy="34481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194" y="311337"/>
            <a:ext cx="10349753" cy="101310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для самостоятельной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6859" y="2447365"/>
            <a:ext cx="4760260" cy="293145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в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учебнике        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В.М.Шукшине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рассказе «Упорный».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Посмотреть фильмы с участием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В.М.Шукшина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3855" t="2500" r="14361"/>
          <a:stretch>
            <a:fillRect/>
          </a:stretch>
        </p:blipFill>
        <p:spPr bwMode="auto">
          <a:xfrm>
            <a:off x="6810709" y="1973506"/>
            <a:ext cx="4798127" cy="36640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48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6884" y="506277"/>
            <a:ext cx="5968575" cy="22630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 бы про душу не забыть.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 бы немножко добрее быть... 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 В.М. Шукшин</a:t>
            </a:r>
          </a:p>
          <a:p>
            <a:endParaRPr lang="ru-RU" dirty="0"/>
          </a:p>
        </p:txBody>
      </p:sp>
      <p:pic>
        <p:nvPicPr>
          <p:cNvPr id="5" name="Picture 2" descr="http://hrono.ru/img/foto/shukshy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901" y="366711"/>
            <a:ext cx="4063728" cy="61174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1060">
            <a:off x="8306718" y="2919080"/>
            <a:ext cx="2347100" cy="3617881"/>
          </a:xfrm>
          <a:prstGeom prst="rect">
            <a:avLst/>
          </a:prstGeom>
          <a:noFill/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18992" t="1600" r="19522" b="1714"/>
          <a:stretch>
            <a:fillRect/>
          </a:stretch>
        </p:blipFill>
        <p:spPr bwMode="auto">
          <a:xfrm>
            <a:off x="5763855" y="2598041"/>
            <a:ext cx="2251227" cy="3540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7819" y="2785846"/>
            <a:ext cx="5614722" cy="362840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Василий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Макарович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Шукшин родился в селе Сростки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Бийского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на Алтае в крестьянской семье.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Отец его в 1933 был арестован и только в 1956 посмертно реабилитирован.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Отчим погиб на фронте.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3093" y="500614"/>
            <a:ext cx="3867785" cy="6091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thumb/7/7e/%D0%92%D0%B0%D1%81%D0%B8%D0%BB%D0%B8%D0%B9_%D0%A8%D1%83%D0%BA%D1%88%D0%B8%D0%BD_%D0%B2_%D0%B4%D0%B5%D1%82%D1%81%D1%82%D0%B2%D0%B5.jpg/170px-%D0%92%D0%B0%D1%81%D0%B8%D0%BB%D0%B8%D0%B9_%D0%A8%D1%83%D0%BA%D1%88%D0%B8%D0%BD_%D0%B2_%D0%B4%D0%B5%D1%82%D1%81%D1%82%D0%B2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98" y="567144"/>
            <a:ext cx="3097797" cy="44098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310" y="613955"/>
            <a:ext cx="3062482" cy="44501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9459" y="548640"/>
            <a:ext cx="2877639" cy="44413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1075" y="5251268"/>
            <a:ext cx="11129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1949 году Шукшина призвали в армию — служить в Военно-Морском флоте. Армия оказала на него неожиданное действие — открыла в нем литературный талант!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2311" y="2999333"/>
            <a:ext cx="6008148" cy="344859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«Мне было трудно учиться. Чрезвычайно. Знаний я набирался отрывисто и как-то с пропусками. Кроме того, я должен был узнавать то, что знают все и что я пропустил в жизни. И вот до поры до времени я стал таить, что ли, набранную силу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hrono.ru/img/pisateli/shukshy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3418" y="2780468"/>
            <a:ext cx="2724150" cy="3810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http://hrono.ru/img/lica/shuksh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7404" y="808325"/>
            <a:ext cx="2130425" cy="33526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http://hrono.ru/img/foto/shukshy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680" y="390733"/>
            <a:ext cx="2875410" cy="22830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281" y="416858"/>
            <a:ext cx="7651377" cy="6064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1954 года Василий Шукшин оставил работу в Сростках и поехал в Москву поступать в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Литературный институт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у него не было напечатанных рассказов или стихов.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него не было.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Шукшин решил сдавать экзамены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ВГИК. На устных экзаменах Шукшина оценили невысоко.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 он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получил отличные оценки за письменные работы — рассуждение о творчестве Владимира Маяковского, рецензию на фильм «Верные друзья»  и сочинение на тему «ВГИК во время приемной кампании».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 работа позже стала рассказом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Киты, или О том, как мы приобщались к искусству». Писателя приняли на режиссерский факультет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ВГИКа.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Василий Шукши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12" y="0"/>
            <a:ext cx="2582833" cy="32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4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024" y="61539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Режиссер Марлен Хуциев пригласил Шукшина к себе на фильм «Два Фёдора» помощником, но потом дал ему главную роль в картине.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эти же годы появились первые рассказы Шукшина.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1963 году он снял первый фильм по своим рассказам – «Живёт такой парень».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Василий Шукши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30" y="0"/>
            <a:ext cx="3334870" cy="41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асилий Шукшин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02" y="3805393"/>
            <a:ext cx="4071658" cy="30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стер филь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43" y="79246"/>
            <a:ext cx="2720087" cy="37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3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610" y="3583359"/>
            <a:ext cx="6853518" cy="2667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важное произведение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Шукшина — киноповесть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«Калина красная»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(1973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фильме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режиссер Шукшин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блестяще исполнил главную роль, сама картина вызвала большой интерес у зрителей,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 многих потрясением.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1974 kalina kras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0" y="104775"/>
            <a:ext cx="5434190" cy="30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ru/thumb/b/b9/%D0%90%D0%BB%D0%B4%D0%B0%D0%B9%D0%B4%D0%B0_%D0%92.%D0%9C._%D0%A8%D1%83%D0%BA%D1%88%D0%B8%D0%BD%D0%BD%D0%B8%D2%A3_%D1%82%D1%83%D1%80%D0%B0%D1%81%D0%BA%D0%B0%D0%B0%D0%BB%D1%8B.JPG/250px-%D0%90%D0%BB%D0%B4%D0%B0%D0%B9%D0%B4%D0%B0_%D0%92.%D0%9C._%D0%A8%D1%83%D0%BA%D1%88%D0%B8%D0%BD%D0%BD%D0%B8%D2%A3_%D1%82%D1%83%D1%80%D0%B0%D1%81%D0%BA%D0%B0%D0%B0%D0%BB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10" y="3583359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ильм Шукшина &quot;Калина красная&quot; покажут на Венецианском кинофестивале - РИА  Новости, 24.07.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35" y="104775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6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102" y="4518211"/>
            <a:ext cx="6444498" cy="21153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Последней актерской работой в кино Шукшина стала главная роль Петра Лопахина в эпопее Сергея Бондарчука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сражались за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Родину»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 роману Михаила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Шолохова. Актер умер  во время съёмок.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Василий Шукшин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18" y="3810347"/>
            <a:ext cx="4043083" cy="30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стер филь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0" y="146798"/>
            <a:ext cx="6037731" cy="38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овелас, талантливый актер и алкоголик – каким был Василий Шукшин |  StarHit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88" y="0"/>
            <a:ext cx="3680013" cy="38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32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625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Упорный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90</cp:revision>
  <dcterms:created xsi:type="dcterms:W3CDTF">2018-08-03T11:59:51Z</dcterms:created>
  <dcterms:modified xsi:type="dcterms:W3CDTF">2021-02-23T17:13:00Z</dcterms:modified>
</cp:coreProperties>
</file>